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451" r:id="rId3"/>
    <p:sldId id="2147376947" r:id="rId4"/>
    <p:sldId id="2147376994" r:id="rId5"/>
    <p:sldId id="2147376953" r:id="rId6"/>
    <p:sldId id="2147376948" r:id="rId7"/>
    <p:sldId id="2147376976" r:id="rId8"/>
    <p:sldId id="2147376957" r:id="rId9"/>
    <p:sldId id="2147376995" r:id="rId10"/>
    <p:sldId id="2147376996" r:id="rId11"/>
    <p:sldId id="2147376997" r:id="rId12"/>
    <p:sldId id="2147376949" r:id="rId13"/>
    <p:sldId id="2147376998" r:id="rId14"/>
    <p:sldId id="2147376999" r:id="rId15"/>
    <p:sldId id="2147377000" r:id="rId16"/>
    <p:sldId id="2147377001" r:id="rId17"/>
    <p:sldId id="2147377003" r:id="rId18"/>
    <p:sldId id="2147377002" r:id="rId19"/>
    <p:sldId id="2147377004" r:id="rId20"/>
    <p:sldId id="2147377005" r:id="rId21"/>
    <p:sldId id="21473769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8CDD81-34F1-4746-AA35-8AB7279CA70D}" v="224" dt="2025-07-18T08:54:32.5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Howard" userId="6677b74e-bdc8-41a5-a25a-f169616dacf3" providerId="ADAL" clId="{5F8CDD81-34F1-4746-AA35-8AB7279CA70D}"/>
    <pc:docChg chg="undo custSel addSld delSld modSld sldOrd">
      <pc:chgData name="Michelle Howard" userId="6677b74e-bdc8-41a5-a25a-f169616dacf3" providerId="ADAL" clId="{5F8CDD81-34F1-4746-AA35-8AB7279CA70D}" dt="2025-07-18T08:54:32.538" v="10428"/>
      <pc:docMkLst>
        <pc:docMk/>
      </pc:docMkLst>
      <pc:sldChg chg="modSp mod">
        <pc:chgData name="Michelle Howard" userId="6677b74e-bdc8-41a5-a25a-f169616dacf3" providerId="ADAL" clId="{5F8CDD81-34F1-4746-AA35-8AB7279CA70D}" dt="2025-07-09T13:57:56.754" v="9" actId="20577"/>
        <pc:sldMkLst>
          <pc:docMk/>
          <pc:sldMk cId="1781673149" sldId="451"/>
        </pc:sldMkLst>
        <pc:spChg chg="mod">
          <ac:chgData name="Michelle Howard" userId="6677b74e-bdc8-41a5-a25a-f169616dacf3" providerId="ADAL" clId="{5F8CDD81-34F1-4746-AA35-8AB7279CA70D}" dt="2025-07-09T13:57:56.754" v="9" actId="20577"/>
          <ac:spMkLst>
            <pc:docMk/>
            <pc:sldMk cId="1781673149" sldId="451"/>
            <ac:spMk id="3" creationId="{A8D7EE9E-08AA-8CDD-88BE-22A3C846B2EB}"/>
          </ac:spMkLst>
        </pc:spChg>
      </pc:sldChg>
      <pc:sldChg chg="addSp delSp modSp mod">
        <pc:chgData name="Michelle Howard" userId="6677b74e-bdc8-41a5-a25a-f169616dacf3" providerId="ADAL" clId="{5F8CDD81-34F1-4746-AA35-8AB7279CA70D}" dt="2025-07-16T08:55:51.857" v="4688" actId="1076"/>
        <pc:sldMkLst>
          <pc:docMk/>
          <pc:sldMk cId="1401896080" sldId="2147376947"/>
        </pc:sldMkLst>
        <pc:picChg chg="add mod">
          <ac:chgData name="Michelle Howard" userId="6677b74e-bdc8-41a5-a25a-f169616dacf3" providerId="ADAL" clId="{5F8CDD81-34F1-4746-AA35-8AB7279CA70D}" dt="2025-07-16T08:55:51.857" v="4688" actId="1076"/>
          <ac:picMkLst>
            <pc:docMk/>
            <pc:sldMk cId="1401896080" sldId="2147376947"/>
            <ac:picMk id="12" creationId="{655A157D-5599-68C5-52D0-0307A7CDCB80}"/>
          </ac:picMkLst>
        </pc:picChg>
      </pc:sldChg>
      <pc:sldChg chg="addSp delSp modSp mod">
        <pc:chgData name="Michelle Howard" userId="6677b74e-bdc8-41a5-a25a-f169616dacf3" providerId="ADAL" clId="{5F8CDD81-34F1-4746-AA35-8AB7279CA70D}" dt="2025-07-18T08:52:25.402" v="10415"/>
        <pc:sldMkLst>
          <pc:docMk/>
          <pc:sldMk cId="2343957115" sldId="2147376948"/>
        </pc:sldMkLst>
        <pc:spChg chg="mod">
          <ac:chgData name="Michelle Howard" userId="6677b74e-bdc8-41a5-a25a-f169616dacf3" providerId="ADAL" clId="{5F8CDD81-34F1-4746-AA35-8AB7279CA70D}" dt="2025-07-15T15:01:20.134" v="4190" actId="20577"/>
          <ac:spMkLst>
            <pc:docMk/>
            <pc:sldMk cId="2343957115" sldId="2147376948"/>
            <ac:spMk id="2" creationId="{DC5D7D2B-5E69-01FC-0B3A-9DEA77AEE41C}"/>
          </ac:spMkLst>
        </pc:spChg>
        <pc:spChg chg="mod">
          <ac:chgData name="Michelle Howard" userId="6677b74e-bdc8-41a5-a25a-f169616dacf3" providerId="ADAL" clId="{5F8CDD81-34F1-4746-AA35-8AB7279CA70D}" dt="2025-07-15T15:04:41.056" v="4199" actId="1076"/>
          <ac:spMkLst>
            <pc:docMk/>
            <pc:sldMk cId="2343957115" sldId="2147376948"/>
            <ac:spMk id="14" creationId="{5105B30B-678C-1528-FB9C-81087ECC598A}"/>
          </ac:spMkLst>
        </pc:spChg>
        <pc:spChg chg="mod">
          <ac:chgData name="Michelle Howard" userId="6677b74e-bdc8-41a5-a25a-f169616dacf3" providerId="ADAL" clId="{5F8CDD81-34F1-4746-AA35-8AB7279CA70D}" dt="2025-07-15T15:22:38.337" v="4685" actId="368"/>
          <ac:spMkLst>
            <pc:docMk/>
            <pc:sldMk cId="2343957115" sldId="2147376948"/>
            <ac:spMk id="18" creationId="{94541E78-2884-0D81-17B2-55200ED85C70}"/>
          </ac:spMkLst>
        </pc:spChg>
        <pc:spChg chg="add mod">
          <ac:chgData name="Michelle Howard" userId="6677b74e-bdc8-41a5-a25a-f169616dacf3" providerId="ADAL" clId="{5F8CDD81-34F1-4746-AA35-8AB7279CA70D}" dt="2025-07-16T09:05:54.542" v="4878" actId="1076"/>
          <ac:spMkLst>
            <pc:docMk/>
            <pc:sldMk cId="2343957115" sldId="2147376948"/>
            <ac:spMk id="26" creationId="{63F213C6-FE83-DCC9-A525-FA9A4FC1BF19}"/>
          </ac:spMkLst>
        </pc:spChg>
        <pc:spChg chg="add mod">
          <ac:chgData name="Michelle Howard" userId="6677b74e-bdc8-41a5-a25a-f169616dacf3" providerId="ADAL" clId="{5F8CDD81-34F1-4746-AA35-8AB7279CA70D}" dt="2025-07-16T09:06:42.773" v="4890" actId="1076"/>
          <ac:spMkLst>
            <pc:docMk/>
            <pc:sldMk cId="2343957115" sldId="2147376948"/>
            <ac:spMk id="32" creationId="{E32498C4-087B-1029-C8AC-8663FCB6D8D3}"/>
          </ac:spMkLst>
        </pc:spChg>
        <pc:graphicFrameChg chg="add mod">
          <ac:chgData name="Michelle Howard" userId="6677b74e-bdc8-41a5-a25a-f169616dacf3" providerId="ADAL" clId="{5F8CDD81-34F1-4746-AA35-8AB7279CA70D}" dt="2025-07-18T08:52:25.402" v="10415"/>
          <ac:graphicFrameMkLst>
            <pc:docMk/>
            <pc:sldMk cId="2343957115" sldId="2147376948"/>
            <ac:graphicFrameMk id="12" creationId="{4DB95887-56E2-A3CF-A366-B48566F0013C}"/>
          </ac:graphicFrameMkLst>
        </pc:graphicFrameChg>
        <pc:picChg chg="add mod">
          <ac:chgData name="Michelle Howard" userId="6677b74e-bdc8-41a5-a25a-f169616dacf3" providerId="ADAL" clId="{5F8CDD81-34F1-4746-AA35-8AB7279CA70D}" dt="2025-07-16T09:05:33.596" v="4872" actId="1076"/>
          <ac:picMkLst>
            <pc:docMk/>
            <pc:sldMk cId="2343957115" sldId="2147376948"/>
            <ac:picMk id="15" creationId="{B9187D55-6C93-F5A5-67DE-20AC3F9FB470}"/>
          </ac:picMkLst>
        </pc:picChg>
        <pc:picChg chg="add mod">
          <ac:chgData name="Michelle Howard" userId="6677b74e-bdc8-41a5-a25a-f169616dacf3" providerId="ADAL" clId="{5F8CDD81-34F1-4746-AA35-8AB7279CA70D}" dt="2025-07-16T09:05:38.120" v="4873" actId="1076"/>
          <ac:picMkLst>
            <pc:docMk/>
            <pc:sldMk cId="2343957115" sldId="2147376948"/>
            <ac:picMk id="19" creationId="{BBFC59F3-C2A2-2FB0-A128-505A7B015D4B}"/>
          </ac:picMkLst>
        </pc:picChg>
        <pc:picChg chg="add mod">
          <ac:chgData name="Michelle Howard" userId="6677b74e-bdc8-41a5-a25a-f169616dacf3" providerId="ADAL" clId="{5F8CDD81-34F1-4746-AA35-8AB7279CA70D}" dt="2025-07-16T09:06:04.686" v="4880" actId="1076"/>
          <ac:picMkLst>
            <pc:docMk/>
            <pc:sldMk cId="2343957115" sldId="2147376948"/>
            <ac:picMk id="25" creationId="{464799E1-3EB7-ED89-DA0E-760C6518CED5}"/>
          </ac:picMkLst>
        </pc:picChg>
        <pc:picChg chg="add mod">
          <ac:chgData name="Michelle Howard" userId="6677b74e-bdc8-41a5-a25a-f169616dacf3" providerId="ADAL" clId="{5F8CDD81-34F1-4746-AA35-8AB7279CA70D}" dt="2025-07-16T09:06:33.688" v="4887" actId="14100"/>
          <ac:picMkLst>
            <pc:docMk/>
            <pc:sldMk cId="2343957115" sldId="2147376948"/>
            <ac:picMk id="31" creationId="{D10C8DE1-34A6-2B04-2C15-F832BE4DD567}"/>
          </ac:picMkLst>
        </pc:picChg>
      </pc:sldChg>
      <pc:sldChg chg="addSp delSp modSp mod">
        <pc:chgData name="Michelle Howard" userId="6677b74e-bdc8-41a5-a25a-f169616dacf3" providerId="ADAL" clId="{5F8CDD81-34F1-4746-AA35-8AB7279CA70D}" dt="2025-07-16T11:15:26.574" v="7254" actId="1076"/>
        <pc:sldMkLst>
          <pc:docMk/>
          <pc:sldMk cId="3244379278" sldId="2147376949"/>
        </pc:sldMkLst>
        <pc:spChg chg="add mod">
          <ac:chgData name="Michelle Howard" userId="6677b74e-bdc8-41a5-a25a-f169616dacf3" providerId="ADAL" clId="{5F8CDD81-34F1-4746-AA35-8AB7279CA70D}" dt="2025-07-16T09:15:45.922" v="5038" actId="1076"/>
          <ac:spMkLst>
            <pc:docMk/>
            <pc:sldMk cId="3244379278" sldId="2147376949"/>
            <ac:spMk id="9" creationId="{1E60EE55-59E0-A03C-EA8B-120D10E9B7FF}"/>
          </ac:spMkLst>
        </pc:spChg>
        <pc:spChg chg="add mod">
          <ac:chgData name="Michelle Howard" userId="6677b74e-bdc8-41a5-a25a-f169616dacf3" providerId="ADAL" clId="{5F8CDD81-34F1-4746-AA35-8AB7279CA70D}" dt="2025-07-16T11:15:26.574" v="7254" actId="1076"/>
          <ac:spMkLst>
            <pc:docMk/>
            <pc:sldMk cId="3244379278" sldId="2147376949"/>
            <ac:spMk id="12" creationId="{69A20D81-2E8B-E482-18BC-59672AABE654}"/>
          </ac:spMkLst>
        </pc:spChg>
        <pc:spChg chg="add mod">
          <ac:chgData name="Michelle Howard" userId="6677b74e-bdc8-41a5-a25a-f169616dacf3" providerId="ADAL" clId="{5F8CDD81-34F1-4746-AA35-8AB7279CA70D}" dt="2025-07-16T11:05:09.363" v="7249" actId="20577"/>
          <ac:spMkLst>
            <pc:docMk/>
            <pc:sldMk cId="3244379278" sldId="2147376949"/>
            <ac:spMk id="15" creationId="{83A272E6-A1E2-F5FC-B5E3-79753839CEB5}"/>
          </ac:spMkLst>
        </pc:spChg>
        <pc:picChg chg="add mod">
          <ac:chgData name="Michelle Howard" userId="6677b74e-bdc8-41a5-a25a-f169616dacf3" providerId="ADAL" clId="{5F8CDD81-34F1-4746-AA35-8AB7279CA70D}" dt="2025-07-16T11:05:14.176" v="7251" actId="1076"/>
          <ac:picMkLst>
            <pc:docMk/>
            <pc:sldMk cId="3244379278" sldId="2147376949"/>
            <ac:picMk id="13" creationId="{3FBEE49C-0831-6ED5-95B3-BB7802C31413}"/>
          </ac:picMkLst>
        </pc:picChg>
        <pc:picChg chg="add mod">
          <ac:chgData name="Michelle Howard" userId="6677b74e-bdc8-41a5-a25a-f169616dacf3" providerId="ADAL" clId="{5F8CDD81-34F1-4746-AA35-8AB7279CA70D}" dt="2025-07-16T11:05:12.478" v="7250" actId="1076"/>
          <ac:picMkLst>
            <pc:docMk/>
            <pc:sldMk cId="3244379278" sldId="2147376949"/>
            <ac:picMk id="16" creationId="{76A330AF-8197-F867-D78C-C0C669352996}"/>
          </ac:picMkLst>
        </pc:picChg>
      </pc:sldChg>
      <pc:sldChg chg="addSp delSp modSp mod">
        <pc:chgData name="Michelle Howard" userId="6677b74e-bdc8-41a5-a25a-f169616dacf3" providerId="ADAL" clId="{5F8CDD81-34F1-4746-AA35-8AB7279CA70D}" dt="2025-07-16T08:59:35.558" v="4836" actId="113"/>
        <pc:sldMkLst>
          <pc:docMk/>
          <pc:sldMk cId="3398641454" sldId="2147376953"/>
        </pc:sldMkLst>
        <pc:spChg chg="mod">
          <ac:chgData name="Michelle Howard" userId="6677b74e-bdc8-41a5-a25a-f169616dacf3" providerId="ADAL" clId="{5F8CDD81-34F1-4746-AA35-8AB7279CA70D}" dt="2025-07-09T14:03:52.188" v="20" actId="20577"/>
          <ac:spMkLst>
            <pc:docMk/>
            <pc:sldMk cId="3398641454" sldId="2147376953"/>
            <ac:spMk id="2" creationId="{DC5D7D2B-5E69-01FC-0B3A-9DEA77AEE41C}"/>
          </ac:spMkLst>
        </pc:spChg>
        <pc:spChg chg="mod">
          <ac:chgData name="Michelle Howard" userId="6677b74e-bdc8-41a5-a25a-f169616dacf3" providerId="ADAL" clId="{5F8CDD81-34F1-4746-AA35-8AB7279CA70D}" dt="2025-07-16T08:59:35.558" v="4836" actId="113"/>
          <ac:spMkLst>
            <pc:docMk/>
            <pc:sldMk cId="3398641454" sldId="2147376953"/>
            <ac:spMk id="12" creationId="{0845B8DA-56B2-4AC0-E47C-C13B3E7E8B9F}"/>
          </ac:spMkLst>
        </pc:spChg>
        <pc:picChg chg="add mod">
          <ac:chgData name="Michelle Howard" userId="6677b74e-bdc8-41a5-a25a-f169616dacf3" providerId="ADAL" clId="{5F8CDD81-34F1-4746-AA35-8AB7279CA70D}" dt="2025-07-16T08:59:05.904" v="4832" actId="1076"/>
          <ac:picMkLst>
            <pc:docMk/>
            <pc:sldMk cId="3398641454" sldId="2147376953"/>
            <ac:picMk id="13" creationId="{44C12958-1C24-900F-9B4F-B283E2A05FC9}"/>
          </ac:picMkLst>
        </pc:picChg>
        <pc:picChg chg="mod">
          <ac:chgData name="Michelle Howard" userId="6677b74e-bdc8-41a5-a25a-f169616dacf3" providerId="ADAL" clId="{5F8CDD81-34F1-4746-AA35-8AB7279CA70D}" dt="2025-07-15T12:32:10.041" v="3745" actId="1076"/>
          <ac:picMkLst>
            <pc:docMk/>
            <pc:sldMk cId="3398641454" sldId="2147376953"/>
            <ac:picMk id="14" creationId="{C38C4986-320A-8572-055A-B53ABFC93DB5}"/>
          </ac:picMkLst>
        </pc:picChg>
        <pc:picChg chg="add mod">
          <ac:chgData name="Michelle Howard" userId="6677b74e-bdc8-41a5-a25a-f169616dacf3" providerId="ADAL" clId="{5F8CDD81-34F1-4746-AA35-8AB7279CA70D}" dt="2025-07-16T08:58:52.921" v="4829" actId="1076"/>
          <ac:picMkLst>
            <pc:docMk/>
            <pc:sldMk cId="3398641454" sldId="2147376953"/>
            <ac:picMk id="17" creationId="{F3181F23-44CC-2E34-218D-7281C15DF2A6}"/>
          </ac:picMkLst>
        </pc:picChg>
        <pc:picChg chg="add mod">
          <ac:chgData name="Michelle Howard" userId="6677b74e-bdc8-41a5-a25a-f169616dacf3" providerId="ADAL" clId="{5F8CDD81-34F1-4746-AA35-8AB7279CA70D}" dt="2025-07-16T08:58:48.907" v="4827" actId="1076"/>
          <ac:picMkLst>
            <pc:docMk/>
            <pc:sldMk cId="3398641454" sldId="2147376953"/>
            <ac:picMk id="18" creationId="{7A476261-E926-8607-9BE3-EA156EF63493}"/>
          </ac:picMkLst>
        </pc:picChg>
      </pc:sldChg>
      <pc:sldChg chg="modSp mod">
        <pc:chgData name="Michelle Howard" userId="6677b74e-bdc8-41a5-a25a-f169616dacf3" providerId="ADAL" clId="{5F8CDD81-34F1-4746-AA35-8AB7279CA70D}" dt="2025-07-16T13:55:18.458" v="10412" actId="20577"/>
        <pc:sldMkLst>
          <pc:docMk/>
          <pc:sldMk cId="1427579819" sldId="2147376956"/>
        </pc:sldMkLst>
        <pc:spChg chg="mod">
          <ac:chgData name="Michelle Howard" userId="6677b74e-bdc8-41a5-a25a-f169616dacf3" providerId="ADAL" clId="{5F8CDD81-34F1-4746-AA35-8AB7279CA70D}" dt="2025-07-16T13:55:18.458" v="10412" actId="20577"/>
          <ac:spMkLst>
            <pc:docMk/>
            <pc:sldMk cId="1427579819" sldId="2147376956"/>
            <ac:spMk id="14" creationId="{DEFB3336-D0DB-D696-ECE4-50233D5E55A7}"/>
          </ac:spMkLst>
        </pc:spChg>
      </pc:sldChg>
      <pc:sldChg chg="modSp add">
        <pc:chgData name="Michelle Howard" userId="6677b74e-bdc8-41a5-a25a-f169616dacf3" providerId="ADAL" clId="{5F8CDD81-34F1-4746-AA35-8AB7279CA70D}" dt="2025-07-18T08:54:14.598" v="10425"/>
        <pc:sldMkLst>
          <pc:docMk/>
          <pc:sldMk cId="3526531655" sldId="2147376957"/>
        </pc:sldMkLst>
        <pc:graphicFrameChg chg="mod">
          <ac:chgData name="Michelle Howard" userId="6677b74e-bdc8-41a5-a25a-f169616dacf3" providerId="ADAL" clId="{5F8CDD81-34F1-4746-AA35-8AB7279CA70D}" dt="2025-07-18T08:54:14.598" v="10425"/>
          <ac:graphicFrameMkLst>
            <pc:docMk/>
            <pc:sldMk cId="3526531655" sldId="2147376957"/>
            <ac:graphicFrameMk id="12" creationId="{59612B7A-3ED6-1900-9734-ECA6BAD0EF1C}"/>
          </ac:graphicFrameMkLst>
        </pc:graphicFrameChg>
      </pc:sldChg>
      <pc:sldChg chg="del">
        <pc:chgData name="Michelle Howard" userId="6677b74e-bdc8-41a5-a25a-f169616dacf3" providerId="ADAL" clId="{5F8CDD81-34F1-4746-AA35-8AB7279CA70D}" dt="2025-07-16T11:34:36.265" v="8263" actId="47"/>
        <pc:sldMkLst>
          <pc:docMk/>
          <pc:sldMk cId="2386677549" sldId="2147376970"/>
        </pc:sldMkLst>
      </pc:sldChg>
      <pc:sldChg chg="addSp delSp modSp mod">
        <pc:chgData name="Michelle Howard" userId="6677b74e-bdc8-41a5-a25a-f169616dacf3" providerId="ADAL" clId="{5F8CDD81-34F1-4746-AA35-8AB7279CA70D}" dt="2025-07-18T08:53:43.749" v="10423"/>
        <pc:sldMkLst>
          <pc:docMk/>
          <pc:sldMk cId="2534950437" sldId="2147376976"/>
        </pc:sldMkLst>
        <pc:spChg chg="mod">
          <ac:chgData name="Michelle Howard" userId="6677b74e-bdc8-41a5-a25a-f169616dacf3" providerId="ADAL" clId="{5F8CDD81-34F1-4746-AA35-8AB7279CA70D}" dt="2025-07-16T09:09:02.727" v="4922" actId="14100"/>
          <ac:spMkLst>
            <pc:docMk/>
            <pc:sldMk cId="2534950437" sldId="2147376976"/>
            <ac:spMk id="2" creationId="{DC5D7D2B-5E69-01FC-0B3A-9DEA77AEE41C}"/>
          </ac:spMkLst>
        </pc:spChg>
        <pc:spChg chg="add mod">
          <ac:chgData name="Michelle Howard" userId="6677b74e-bdc8-41a5-a25a-f169616dacf3" providerId="ADAL" clId="{5F8CDD81-34F1-4746-AA35-8AB7279CA70D}" dt="2025-07-16T09:09:20.886" v="4937" actId="1076"/>
          <ac:spMkLst>
            <pc:docMk/>
            <pc:sldMk cId="2534950437" sldId="2147376976"/>
            <ac:spMk id="15" creationId="{576FB780-829E-85BB-F34E-BE9A45303779}"/>
          </ac:spMkLst>
        </pc:spChg>
        <pc:graphicFrameChg chg="add del mod">
          <ac:chgData name="Michelle Howard" userId="6677b74e-bdc8-41a5-a25a-f169616dacf3" providerId="ADAL" clId="{5F8CDD81-34F1-4746-AA35-8AB7279CA70D}" dt="2025-07-18T08:52:35.821" v="10418"/>
          <ac:graphicFrameMkLst>
            <pc:docMk/>
            <pc:sldMk cId="2534950437" sldId="2147376976"/>
            <ac:graphicFrameMk id="12" creationId="{8C8FF164-D760-5048-E294-1914B4F36F8A}"/>
          </ac:graphicFrameMkLst>
        </pc:graphicFrameChg>
        <pc:graphicFrameChg chg="add mod">
          <ac:chgData name="Michelle Howard" userId="6677b74e-bdc8-41a5-a25a-f169616dacf3" providerId="ADAL" clId="{5F8CDD81-34F1-4746-AA35-8AB7279CA70D}" dt="2025-07-18T08:53:43.749" v="10423"/>
          <ac:graphicFrameMkLst>
            <pc:docMk/>
            <pc:sldMk cId="2534950437" sldId="2147376976"/>
            <ac:graphicFrameMk id="13" creationId="{F132F613-5CD8-9465-B791-C47211FD4E13}"/>
          </ac:graphicFrameMkLst>
        </pc:graphicFrameChg>
      </pc:sldChg>
      <pc:sldChg chg="del">
        <pc:chgData name="Michelle Howard" userId="6677b74e-bdc8-41a5-a25a-f169616dacf3" providerId="ADAL" clId="{5F8CDD81-34F1-4746-AA35-8AB7279CA70D}" dt="2025-07-16T11:34:46.897" v="8268" actId="47"/>
        <pc:sldMkLst>
          <pc:docMk/>
          <pc:sldMk cId="4104022119" sldId="2147376985"/>
        </pc:sldMkLst>
      </pc:sldChg>
      <pc:sldChg chg="del">
        <pc:chgData name="Michelle Howard" userId="6677b74e-bdc8-41a5-a25a-f169616dacf3" providerId="ADAL" clId="{5F8CDD81-34F1-4746-AA35-8AB7279CA70D}" dt="2025-07-16T11:34:42.965" v="8266" actId="47"/>
        <pc:sldMkLst>
          <pc:docMk/>
          <pc:sldMk cId="1018210060" sldId="2147376986"/>
        </pc:sldMkLst>
      </pc:sldChg>
      <pc:sldChg chg="del">
        <pc:chgData name="Michelle Howard" userId="6677b74e-bdc8-41a5-a25a-f169616dacf3" providerId="ADAL" clId="{5F8CDD81-34F1-4746-AA35-8AB7279CA70D}" dt="2025-07-16T11:34:44.806" v="8267" actId="47"/>
        <pc:sldMkLst>
          <pc:docMk/>
          <pc:sldMk cId="3392850169" sldId="2147376988"/>
        </pc:sldMkLst>
      </pc:sldChg>
      <pc:sldChg chg="del">
        <pc:chgData name="Michelle Howard" userId="6677b74e-bdc8-41a5-a25a-f169616dacf3" providerId="ADAL" clId="{5F8CDD81-34F1-4746-AA35-8AB7279CA70D}" dt="2025-07-16T11:34:49.175" v="8270" actId="47"/>
        <pc:sldMkLst>
          <pc:docMk/>
          <pc:sldMk cId="2241084566" sldId="2147376989"/>
        </pc:sldMkLst>
      </pc:sldChg>
      <pc:sldChg chg="del">
        <pc:chgData name="Michelle Howard" userId="6677b74e-bdc8-41a5-a25a-f169616dacf3" providerId="ADAL" clId="{5F8CDD81-34F1-4746-AA35-8AB7279CA70D}" dt="2025-07-16T11:34:48.163" v="8269" actId="47"/>
        <pc:sldMkLst>
          <pc:docMk/>
          <pc:sldMk cId="4113093985" sldId="2147376991"/>
        </pc:sldMkLst>
      </pc:sldChg>
      <pc:sldChg chg="del">
        <pc:chgData name="Michelle Howard" userId="6677b74e-bdc8-41a5-a25a-f169616dacf3" providerId="ADAL" clId="{5F8CDD81-34F1-4746-AA35-8AB7279CA70D}" dt="2025-07-16T11:34:38.954" v="8264" actId="47"/>
        <pc:sldMkLst>
          <pc:docMk/>
          <pc:sldMk cId="135400718" sldId="2147376992"/>
        </pc:sldMkLst>
      </pc:sldChg>
      <pc:sldChg chg="del">
        <pc:chgData name="Michelle Howard" userId="6677b74e-bdc8-41a5-a25a-f169616dacf3" providerId="ADAL" clId="{5F8CDD81-34F1-4746-AA35-8AB7279CA70D}" dt="2025-07-16T11:34:41.629" v="8265" actId="47"/>
        <pc:sldMkLst>
          <pc:docMk/>
          <pc:sldMk cId="2760247589" sldId="2147376993"/>
        </pc:sldMkLst>
      </pc:sldChg>
      <pc:sldChg chg="addSp delSp modSp add mod ord">
        <pc:chgData name="Michelle Howard" userId="6677b74e-bdc8-41a5-a25a-f169616dacf3" providerId="ADAL" clId="{5F8CDD81-34F1-4746-AA35-8AB7279CA70D}" dt="2025-07-16T09:00:00.471" v="4840" actId="1076"/>
        <pc:sldMkLst>
          <pc:docMk/>
          <pc:sldMk cId="328365741" sldId="2147376994"/>
        </pc:sldMkLst>
        <pc:spChg chg="mod">
          <ac:chgData name="Michelle Howard" userId="6677b74e-bdc8-41a5-a25a-f169616dacf3" providerId="ADAL" clId="{5F8CDD81-34F1-4746-AA35-8AB7279CA70D}" dt="2025-07-16T09:00:00.471" v="4840" actId="1076"/>
          <ac:spMkLst>
            <pc:docMk/>
            <pc:sldMk cId="328365741" sldId="2147376994"/>
            <ac:spMk id="12" creationId="{0845B8DA-56B2-4AC0-E47C-C13B3E7E8B9F}"/>
          </ac:spMkLst>
        </pc:spChg>
        <pc:picChg chg="mod">
          <ac:chgData name="Michelle Howard" userId="6677b74e-bdc8-41a5-a25a-f169616dacf3" providerId="ADAL" clId="{5F8CDD81-34F1-4746-AA35-8AB7279CA70D}" dt="2025-07-15T12:27:12.350" v="3714" actId="1076"/>
          <ac:picMkLst>
            <pc:docMk/>
            <pc:sldMk cId="328365741" sldId="2147376994"/>
            <ac:picMk id="13" creationId="{1416B952-6CC9-9E3E-54C4-DF9ADDAF1C8E}"/>
          </ac:picMkLst>
        </pc:picChg>
        <pc:picChg chg="add mod">
          <ac:chgData name="Michelle Howard" userId="6677b74e-bdc8-41a5-a25a-f169616dacf3" providerId="ADAL" clId="{5F8CDD81-34F1-4746-AA35-8AB7279CA70D}" dt="2025-07-15T12:35:31.551" v="3846" actId="1076"/>
          <ac:picMkLst>
            <pc:docMk/>
            <pc:sldMk cId="328365741" sldId="2147376994"/>
            <ac:picMk id="18" creationId="{EA5B3EDB-E2B0-2D2B-5F93-F05C9405802C}"/>
          </ac:picMkLst>
        </pc:picChg>
        <pc:picChg chg="add mod">
          <ac:chgData name="Michelle Howard" userId="6677b74e-bdc8-41a5-a25a-f169616dacf3" providerId="ADAL" clId="{5F8CDD81-34F1-4746-AA35-8AB7279CA70D}" dt="2025-07-15T12:35:45.488" v="3849" actId="1076"/>
          <ac:picMkLst>
            <pc:docMk/>
            <pc:sldMk cId="328365741" sldId="2147376994"/>
            <ac:picMk id="19" creationId="{E7E130AB-0AB5-FA91-662F-4E9BADCE6EA9}"/>
          </ac:picMkLst>
        </pc:picChg>
        <pc:picChg chg="add mod">
          <ac:chgData name="Michelle Howard" userId="6677b74e-bdc8-41a5-a25a-f169616dacf3" providerId="ADAL" clId="{5F8CDD81-34F1-4746-AA35-8AB7279CA70D}" dt="2025-07-15T12:28:57.161" v="3726" actId="1076"/>
          <ac:picMkLst>
            <pc:docMk/>
            <pc:sldMk cId="328365741" sldId="2147376994"/>
            <ac:picMk id="21" creationId="{FAF3A23C-2EEF-F29E-44DC-0EBB568318A6}"/>
          </ac:picMkLst>
        </pc:picChg>
        <pc:picChg chg="add mod">
          <ac:chgData name="Michelle Howard" userId="6677b74e-bdc8-41a5-a25a-f169616dacf3" providerId="ADAL" clId="{5F8CDD81-34F1-4746-AA35-8AB7279CA70D}" dt="2025-07-15T12:35:57.918" v="3858" actId="1076"/>
          <ac:picMkLst>
            <pc:docMk/>
            <pc:sldMk cId="328365741" sldId="2147376994"/>
            <ac:picMk id="23" creationId="{EE76E9CA-0ABD-79E9-3513-C14EB52EE8D6}"/>
          </ac:picMkLst>
        </pc:picChg>
        <pc:picChg chg="add mod">
          <ac:chgData name="Michelle Howard" userId="6677b74e-bdc8-41a5-a25a-f169616dacf3" providerId="ADAL" clId="{5F8CDD81-34F1-4746-AA35-8AB7279CA70D}" dt="2025-07-15T12:35:55.013" v="3857" actId="1076"/>
          <ac:picMkLst>
            <pc:docMk/>
            <pc:sldMk cId="328365741" sldId="2147376994"/>
            <ac:picMk id="25" creationId="{D7DE778A-1FAB-F8A5-9475-DF82DF3BF29F}"/>
          </ac:picMkLst>
        </pc:picChg>
        <pc:picChg chg="add mod">
          <ac:chgData name="Michelle Howard" userId="6677b74e-bdc8-41a5-a25a-f169616dacf3" providerId="ADAL" clId="{5F8CDD81-34F1-4746-AA35-8AB7279CA70D}" dt="2025-07-15T12:35:37.218" v="3847" actId="1076"/>
          <ac:picMkLst>
            <pc:docMk/>
            <pc:sldMk cId="328365741" sldId="2147376994"/>
            <ac:picMk id="27" creationId="{BD5F390E-7608-30F5-02B3-C7AA7D6263BA}"/>
          </ac:picMkLst>
        </pc:picChg>
      </pc:sldChg>
      <pc:sldChg chg="add del">
        <pc:chgData name="Michelle Howard" userId="6677b74e-bdc8-41a5-a25a-f169616dacf3" providerId="ADAL" clId="{5F8CDD81-34F1-4746-AA35-8AB7279CA70D}" dt="2025-07-16T09:11:51.523" v="4949" actId="47"/>
        <pc:sldMkLst>
          <pc:docMk/>
          <pc:sldMk cId="244067865" sldId="2147376995"/>
        </pc:sldMkLst>
      </pc:sldChg>
      <pc:sldChg chg="new del">
        <pc:chgData name="Michelle Howard" userId="6677b74e-bdc8-41a5-a25a-f169616dacf3" providerId="ADAL" clId="{5F8CDD81-34F1-4746-AA35-8AB7279CA70D}" dt="2025-07-16T09:11:03.284" v="4943" actId="2696"/>
        <pc:sldMkLst>
          <pc:docMk/>
          <pc:sldMk cId="1943073354" sldId="2147376995"/>
        </pc:sldMkLst>
      </pc:sldChg>
      <pc:sldChg chg="add del">
        <pc:chgData name="Michelle Howard" userId="6677b74e-bdc8-41a5-a25a-f169616dacf3" providerId="ADAL" clId="{5F8CDD81-34F1-4746-AA35-8AB7279CA70D}" dt="2025-07-16T09:11:22.073" v="4946" actId="47"/>
        <pc:sldMkLst>
          <pc:docMk/>
          <pc:sldMk cId="2141256289" sldId="2147376995"/>
        </pc:sldMkLst>
      </pc:sldChg>
      <pc:sldChg chg="addSp delSp modSp add mod">
        <pc:chgData name="Michelle Howard" userId="6677b74e-bdc8-41a5-a25a-f169616dacf3" providerId="ADAL" clId="{5F8CDD81-34F1-4746-AA35-8AB7279CA70D}" dt="2025-07-18T08:54:32.538" v="10428"/>
        <pc:sldMkLst>
          <pc:docMk/>
          <pc:sldMk cId="3346182859" sldId="2147376995"/>
        </pc:sldMkLst>
        <pc:spChg chg="mod">
          <ac:chgData name="Michelle Howard" userId="6677b74e-bdc8-41a5-a25a-f169616dacf3" providerId="ADAL" clId="{5F8CDD81-34F1-4746-AA35-8AB7279CA70D}" dt="2025-07-16T09:12:54.955" v="5008" actId="20577"/>
          <ac:spMkLst>
            <pc:docMk/>
            <pc:sldMk cId="3346182859" sldId="2147376995"/>
            <ac:spMk id="2" creationId="{DC5D7D2B-5E69-01FC-0B3A-9DEA77AEE41C}"/>
          </ac:spMkLst>
        </pc:spChg>
        <pc:spChg chg="mod">
          <ac:chgData name="Michelle Howard" userId="6677b74e-bdc8-41a5-a25a-f169616dacf3" providerId="ADAL" clId="{5F8CDD81-34F1-4746-AA35-8AB7279CA70D}" dt="2025-07-16T09:14:19.410" v="5022" actId="1076"/>
          <ac:spMkLst>
            <pc:docMk/>
            <pc:sldMk cId="3346182859" sldId="2147376995"/>
            <ac:spMk id="14" creationId="{5105B30B-678C-1528-FB9C-81087ECC598A}"/>
          </ac:spMkLst>
        </pc:spChg>
        <pc:spChg chg="mod">
          <ac:chgData name="Michelle Howard" userId="6677b74e-bdc8-41a5-a25a-f169616dacf3" providerId="ADAL" clId="{5F8CDD81-34F1-4746-AA35-8AB7279CA70D}" dt="2025-07-16T09:12:36.070" v="4963" actId="20577"/>
          <ac:spMkLst>
            <pc:docMk/>
            <pc:sldMk cId="3346182859" sldId="2147376995"/>
            <ac:spMk id="15" creationId="{576FB780-829E-85BB-F34E-BE9A45303779}"/>
          </ac:spMkLst>
        </pc:spChg>
        <pc:graphicFrameChg chg="add mod">
          <ac:chgData name="Michelle Howard" userId="6677b74e-bdc8-41a5-a25a-f169616dacf3" providerId="ADAL" clId="{5F8CDD81-34F1-4746-AA35-8AB7279CA70D}" dt="2025-07-18T08:54:32.538" v="10428"/>
          <ac:graphicFrameMkLst>
            <pc:docMk/>
            <pc:sldMk cId="3346182859" sldId="2147376995"/>
            <ac:graphicFrameMk id="17" creationId="{C084492B-F44C-6C73-A34F-3C57267FD35E}"/>
          </ac:graphicFrameMkLst>
        </pc:graphicFrameChg>
        <pc:graphicFrameChg chg="add mod">
          <ac:chgData name="Michelle Howard" userId="6677b74e-bdc8-41a5-a25a-f169616dacf3" providerId="ADAL" clId="{5F8CDD81-34F1-4746-AA35-8AB7279CA70D}" dt="2025-07-16T09:14:24.286" v="5023" actId="1076"/>
          <ac:graphicFrameMkLst>
            <pc:docMk/>
            <pc:sldMk cId="3346182859" sldId="2147376995"/>
            <ac:graphicFrameMk id="18" creationId="{42A58986-A1FC-451D-9E64-F5075F1C1B13}"/>
          </ac:graphicFrameMkLst>
        </pc:graphicFrameChg>
        <pc:picChg chg="mod">
          <ac:chgData name="Michelle Howard" userId="6677b74e-bdc8-41a5-a25a-f169616dacf3" providerId="ADAL" clId="{5F8CDD81-34F1-4746-AA35-8AB7279CA70D}" dt="2025-07-16T09:14:19.410" v="5022" actId="1076"/>
          <ac:picMkLst>
            <pc:docMk/>
            <pc:sldMk cId="3346182859" sldId="2147376995"/>
            <ac:picMk id="16" creationId="{2B89E717-39D5-C779-5D9A-81EEDCAF9134}"/>
          </ac:picMkLst>
        </pc:picChg>
      </pc:sldChg>
      <pc:sldChg chg="addSp delSp modSp add mod ord">
        <pc:chgData name="Michelle Howard" userId="6677b74e-bdc8-41a5-a25a-f169616dacf3" providerId="ADAL" clId="{5F8CDD81-34F1-4746-AA35-8AB7279CA70D}" dt="2025-07-16T10:06:55.466" v="5662" actId="1076"/>
        <pc:sldMkLst>
          <pc:docMk/>
          <pc:sldMk cId="1775337583" sldId="2147376996"/>
        </pc:sldMkLst>
        <pc:spChg chg="add mod">
          <ac:chgData name="Michelle Howard" userId="6677b74e-bdc8-41a5-a25a-f169616dacf3" providerId="ADAL" clId="{5F8CDD81-34F1-4746-AA35-8AB7279CA70D}" dt="2025-07-16T09:43:24.487" v="5549" actId="1076"/>
          <ac:spMkLst>
            <pc:docMk/>
            <pc:sldMk cId="1775337583" sldId="2147376996"/>
            <ac:spMk id="2" creationId="{680EFD28-EC40-1EC8-9B3E-D815CE407E46}"/>
          </ac:spMkLst>
        </pc:spChg>
        <pc:spChg chg="mod">
          <ac:chgData name="Michelle Howard" userId="6677b74e-bdc8-41a5-a25a-f169616dacf3" providerId="ADAL" clId="{5F8CDD81-34F1-4746-AA35-8AB7279CA70D}" dt="2025-07-16T09:28:25.049" v="5357" actId="1076"/>
          <ac:spMkLst>
            <pc:docMk/>
            <pc:sldMk cId="1775337583" sldId="2147376996"/>
            <ac:spMk id="15" creationId="{83A272E6-A1E2-F5FC-B5E3-79753839CEB5}"/>
          </ac:spMkLst>
        </pc:spChg>
        <pc:spChg chg="add mod">
          <ac:chgData name="Michelle Howard" userId="6677b74e-bdc8-41a5-a25a-f169616dacf3" providerId="ADAL" clId="{5F8CDD81-34F1-4746-AA35-8AB7279CA70D}" dt="2025-07-16T09:53:17.734" v="5639" actId="1076"/>
          <ac:spMkLst>
            <pc:docMk/>
            <pc:sldMk cId="1775337583" sldId="2147376996"/>
            <ac:spMk id="16" creationId="{4F825C4B-C3AC-D908-10DF-D7FBEBF364A4}"/>
          </ac:spMkLst>
        </pc:spChg>
        <pc:spChg chg="add mod">
          <ac:chgData name="Michelle Howard" userId="6677b74e-bdc8-41a5-a25a-f169616dacf3" providerId="ADAL" clId="{5F8CDD81-34F1-4746-AA35-8AB7279CA70D}" dt="2025-07-16T09:45:01.887" v="5558" actId="20577"/>
          <ac:spMkLst>
            <pc:docMk/>
            <pc:sldMk cId="1775337583" sldId="2147376996"/>
            <ac:spMk id="17" creationId="{AC512ABC-21AC-F41C-C4B9-A2750C682809}"/>
          </ac:spMkLst>
        </pc:spChg>
        <pc:graphicFrameChg chg="add mod">
          <ac:chgData name="Michelle Howard" userId="6677b74e-bdc8-41a5-a25a-f169616dacf3" providerId="ADAL" clId="{5F8CDD81-34F1-4746-AA35-8AB7279CA70D}" dt="2025-07-16T10:05:47.013" v="5657" actId="931"/>
          <ac:graphicFrameMkLst>
            <pc:docMk/>
            <pc:sldMk cId="1775337583" sldId="2147376996"/>
            <ac:graphicFrameMk id="20" creationId="{64F1CCCA-37D5-A555-2FB4-BFA31FE05725}"/>
          </ac:graphicFrameMkLst>
        </pc:graphicFrameChg>
        <pc:graphicFrameChg chg="add mod">
          <ac:chgData name="Michelle Howard" userId="6677b74e-bdc8-41a5-a25a-f169616dacf3" providerId="ADAL" clId="{5F8CDD81-34F1-4746-AA35-8AB7279CA70D}" dt="2025-07-16T10:06:55.466" v="5662" actId="1076"/>
          <ac:graphicFrameMkLst>
            <pc:docMk/>
            <pc:sldMk cId="1775337583" sldId="2147376996"/>
            <ac:graphicFrameMk id="21" creationId="{926926E5-A2BE-DE38-02A5-4CA385DE59C9}"/>
          </ac:graphicFrameMkLst>
        </pc:graphicFrameChg>
      </pc:sldChg>
      <pc:sldChg chg="addSp delSp modSp add mod">
        <pc:chgData name="Michelle Howard" userId="6677b74e-bdc8-41a5-a25a-f169616dacf3" providerId="ADAL" clId="{5F8CDD81-34F1-4746-AA35-8AB7279CA70D}" dt="2025-07-16T10:21:49.020" v="6946" actId="20577"/>
        <pc:sldMkLst>
          <pc:docMk/>
          <pc:sldMk cId="92346891" sldId="2147376997"/>
        </pc:sldMkLst>
        <pc:spChg chg="mod">
          <ac:chgData name="Michelle Howard" userId="6677b74e-bdc8-41a5-a25a-f169616dacf3" providerId="ADAL" clId="{5F8CDD81-34F1-4746-AA35-8AB7279CA70D}" dt="2025-07-16T09:45:35.624" v="5566" actId="20577"/>
          <ac:spMkLst>
            <pc:docMk/>
            <pc:sldMk cId="92346891" sldId="2147376997"/>
            <ac:spMk id="12" creationId="{69A20D81-2E8B-E482-18BC-59672AABE654}"/>
          </ac:spMkLst>
        </pc:spChg>
        <pc:spChg chg="add mod">
          <ac:chgData name="Michelle Howard" userId="6677b74e-bdc8-41a5-a25a-f169616dacf3" providerId="ADAL" clId="{5F8CDD81-34F1-4746-AA35-8AB7279CA70D}" dt="2025-07-16T10:07:11.460" v="5665" actId="20577"/>
          <ac:spMkLst>
            <pc:docMk/>
            <pc:sldMk cId="92346891" sldId="2147376997"/>
            <ac:spMk id="13" creationId="{5FD06ADE-EF9E-655E-B90D-9A02D6EE4B0A}"/>
          </ac:spMkLst>
        </pc:spChg>
        <pc:spChg chg="mod">
          <ac:chgData name="Michelle Howard" userId="6677b74e-bdc8-41a5-a25a-f169616dacf3" providerId="ADAL" clId="{5F8CDD81-34F1-4746-AA35-8AB7279CA70D}" dt="2025-07-16T09:52:27.256" v="5634" actId="1076"/>
          <ac:spMkLst>
            <pc:docMk/>
            <pc:sldMk cId="92346891" sldId="2147376997"/>
            <ac:spMk id="15" creationId="{83A272E6-A1E2-F5FC-B5E3-79753839CEB5}"/>
          </ac:spMkLst>
        </pc:spChg>
        <pc:spChg chg="add mod">
          <ac:chgData name="Michelle Howard" userId="6677b74e-bdc8-41a5-a25a-f169616dacf3" providerId="ADAL" clId="{5F8CDD81-34F1-4746-AA35-8AB7279CA70D}" dt="2025-07-16T10:21:11.394" v="6912" actId="1076"/>
          <ac:spMkLst>
            <pc:docMk/>
            <pc:sldMk cId="92346891" sldId="2147376997"/>
            <ac:spMk id="16" creationId="{EC5025DD-EF21-429C-132D-C5FC9679C9CF}"/>
          </ac:spMkLst>
        </pc:spChg>
        <pc:spChg chg="add mod">
          <ac:chgData name="Michelle Howard" userId="6677b74e-bdc8-41a5-a25a-f169616dacf3" providerId="ADAL" clId="{5F8CDD81-34F1-4746-AA35-8AB7279CA70D}" dt="2025-07-16T10:21:03.564" v="6911" actId="1076"/>
          <ac:spMkLst>
            <pc:docMk/>
            <pc:sldMk cId="92346891" sldId="2147376997"/>
            <ac:spMk id="17" creationId="{634A292B-59DD-1EF9-773E-8FA6DA5D5287}"/>
          </ac:spMkLst>
        </pc:spChg>
        <pc:spChg chg="add mod">
          <ac:chgData name="Michelle Howard" userId="6677b74e-bdc8-41a5-a25a-f169616dacf3" providerId="ADAL" clId="{5F8CDD81-34F1-4746-AA35-8AB7279CA70D}" dt="2025-07-16T10:21:49.020" v="6946" actId="20577"/>
          <ac:spMkLst>
            <pc:docMk/>
            <pc:sldMk cId="92346891" sldId="2147376997"/>
            <ac:spMk id="19" creationId="{CC2953E6-4EE8-9E25-5195-3314FCB4712C}"/>
          </ac:spMkLst>
        </pc:spChg>
        <pc:graphicFrameChg chg="add mod">
          <ac:chgData name="Michelle Howard" userId="6677b74e-bdc8-41a5-a25a-f169616dacf3" providerId="ADAL" clId="{5F8CDD81-34F1-4746-AA35-8AB7279CA70D}" dt="2025-07-16T10:18:59.381" v="6617"/>
          <ac:graphicFrameMkLst>
            <pc:docMk/>
            <pc:sldMk cId="92346891" sldId="2147376997"/>
            <ac:graphicFrameMk id="2" creationId="{7BC23E1A-9A78-AE66-7903-C4A3BC0F5EFE}"/>
          </ac:graphicFrameMkLst>
        </pc:graphicFrameChg>
        <pc:picChg chg="add mod">
          <ac:chgData name="Michelle Howard" userId="6677b74e-bdc8-41a5-a25a-f169616dacf3" providerId="ADAL" clId="{5F8CDD81-34F1-4746-AA35-8AB7279CA70D}" dt="2025-07-16T10:07:07.494" v="5663"/>
          <ac:picMkLst>
            <pc:docMk/>
            <pc:sldMk cId="92346891" sldId="2147376997"/>
            <ac:picMk id="14" creationId="{D00DD2E4-534E-3E1F-8C08-DA117685E57F}"/>
          </ac:picMkLst>
        </pc:picChg>
      </pc:sldChg>
      <pc:sldChg chg="addSp delSp modSp add del mod">
        <pc:chgData name="Michelle Howard" userId="6677b74e-bdc8-41a5-a25a-f169616dacf3" providerId="ADAL" clId="{5F8CDD81-34F1-4746-AA35-8AB7279CA70D}" dt="2025-07-16T09:27:20.154" v="5348" actId="47"/>
        <pc:sldMkLst>
          <pc:docMk/>
          <pc:sldMk cId="3193721030" sldId="2147376997"/>
        </pc:sldMkLst>
      </pc:sldChg>
      <pc:sldChg chg="addSp delSp modSp add mod">
        <pc:chgData name="Michelle Howard" userId="6677b74e-bdc8-41a5-a25a-f169616dacf3" providerId="ADAL" clId="{5F8CDD81-34F1-4746-AA35-8AB7279CA70D}" dt="2025-07-16T11:26:14.345" v="7805" actId="1076"/>
        <pc:sldMkLst>
          <pc:docMk/>
          <pc:sldMk cId="2090485811" sldId="2147376998"/>
        </pc:sldMkLst>
        <pc:spChg chg="mod">
          <ac:chgData name="Michelle Howard" userId="6677b74e-bdc8-41a5-a25a-f169616dacf3" providerId="ADAL" clId="{5F8CDD81-34F1-4746-AA35-8AB7279CA70D}" dt="2025-07-16T11:24:23.972" v="7668" actId="14100"/>
          <ac:spMkLst>
            <pc:docMk/>
            <pc:sldMk cId="2090485811" sldId="2147376998"/>
            <ac:spMk id="15" creationId="{83A272E6-A1E2-F5FC-B5E3-79753839CEB5}"/>
          </ac:spMkLst>
        </pc:spChg>
        <pc:spChg chg="add mod">
          <ac:chgData name="Michelle Howard" userId="6677b74e-bdc8-41a5-a25a-f169616dacf3" providerId="ADAL" clId="{5F8CDD81-34F1-4746-AA35-8AB7279CA70D}" dt="2025-07-16T11:26:14.345" v="7805" actId="1076"/>
          <ac:spMkLst>
            <pc:docMk/>
            <pc:sldMk cId="2090485811" sldId="2147376998"/>
            <ac:spMk id="17" creationId="{6E3D355B-2B7A-D957-5A52-DCFB290888D1}"/>
          </ac:spMkLst>
        </pc:spChg>
        <pc:graphicFrameChg chg="add mod">
          <ac:chgData name="Michelle Howard" userId="6677b74e-bdc8-41a5-a25a-f169616dacf3" providerId="ADAL" clId="{5F8CDD81-34F1-4746-AA35-8AB7279CA70D}" dt="2025-07-16T11:26:06.655" v="7803" actId="1076"/>
          <ac:graphicFrameMkLst>
            <pc:docMk/>
            <pc:sldMk cId="2090485811" sldId="2147376998"/>
            <ac:graphicFrameMk id="18" creationId="{8A2A14E0-7E8A-7DF0-C331-1BE6F69B8E59}"/>
          </ac:graphicFrameMkLst>
        </pc:graphicFrameChg>
        <pc:picChg chg="add mod">
          <ac:chgData name="Michelle Howard" userId="6677b74e-bdc8-41a5-a25a-f169616dacf3" providerId="ADAL" clId="{5F8CDD81-34F1-4746-AA35-8AB7279CA70D}" dt="2025-07-16T11:26:10.574" v="7804" actId="1076"/>
          <ac:picMkLst>
            <pc:docMk/>
            <pc:sldMk cId="2090485811" sldId="2147376998"/>
            <ac:picMk id="14" creationId="{708264F8-0BFA-EDD5-33AA-B032EF8AAD7A}"/>
          </ac:picMkLst>
        </pc:picChg>
      </pc:sldChg>
      <pc:sldChg chg="addSp delSp modSp add mod">
        <pc:chgData name="Michelle Howard" userId="6677b74e-bdc8-41a5-a25a-f169616dacf3" providerId="ADAL" clId="{5F8CDD81-34F1-4746-AA35-8AB7279CA70D}" dt="2025-07-16T11:34:26.055" v="8261" actId="20577"/>
        <pc:sldMkLst>
          <pc:docMk/>
          <pc:sldMk cId="891350665" sldId="2147376999"/>
        </pc:sldMkLst>
        <pc:spChg chg="add mod">
          <ac:chgData name="Michelle Howard" userId="6677b74e-bdc8-41a5-a25a-f169616dacf3" providerId="ADAL" clId="{5F8CDD81-34F1-4746-AA35-8AB7279CA70D}" dt="2025-07-16T11:34:09.893" v="8258" actId="1076"/>
          <ac:spMkLst>
            <pc:docMk/>
            <pc:sldMk cId="891350665" sldId="2147376999"/>
            <ac:spMk id="2" creationId="{598F4A7E-0A29-2785-2582-96FF7752067B}"/>
          </ac:spMkLst>
        </pc:spChg>
        <pc:spChg chg="add mod">
          <ac:chgData name="Michelle Howard" userId="6677b74e-bdc8-41a5-a25a-f169616dacf3" providerId="ADAL" clId="{5F8CDD81-34F1-4746-AA35-8AB7279CA70D}" dt="2025-07-16T11:34:14.825" v="8259" actId="1076"/>
          <ac:spMkLst>
            <pc:docMk/>
            <pc:sldMk cId="891350665" sldId="2147376999"/>
            <ac:spMk id="13" creationId="{410EE057-0969-143F-5591-3708DEA210A4}"/>
          </ac:spMkLst>
        </pc:spChg>
        <pc:spChg chg="mod">
          <ac:chgData name="Michelle Howard" userId="6677b74e-bdc8-41a5-a25a-f169616dacf3" providerId="ADAL" clId="{5F8CDD81-34F1-4746-AA35-8AB7279CA70D}" dt="2025-07-16T11:34:26.055" v="8261" actId="20577"/>
          <ac:spMkLst>
            <pc:docMk/>
            <pc:sldMk cId="891350665" sldId="2147376999"/>
            <ac:spMk id="15" creationId="{83A272E6-A1E2-F5FC-B5E3-79753839CEB5}"/>
          </ac:spMkLst>
        </pc:spChg>
        <pc:graphicFrameChg chg="add mod">
          <ac:chgData name="Michelle Howard" userId="6677b74e-bdc8-41a5-a25a-f169616dacf3" providerId="ADAL" clId="{5F8CDD81-34F1-4746-AA35-8AB7279CA70D}" dt="2025-07-16T11:34:08.126" v="8257" actId="1076"/>
          <ac:graphicFrameMkLst>
            <pc:docMk/>
            <pc:sldMk cId="891350665" sldId="2147376999"/>
            <ac:graphicFrameMk id="19" creationId="{2D1C0D81-3327-1104-FCEA-6D9D59EB9ADC}"/>
          </ac:graphicFrameMkLst>
        </pc:graphicFrameChg>
        <pc:picChg chg="add mod">
          <ac:chgData name="Michelle Howard" userId="6677b74e-bdc8-41a5-a25a-f169616dacf3" providerId="ADAL" clId="{5F8CDD81-34F1-4746-AA35-8AB7279CA70D}" dt="2025-07-16T11:34:14.825" v="8259" actId="1076"/>
          <ac:picMkLst>
            <pc:docMk/>
            <pc:sldMk cId="891350665" sldId="2147376999"/>
            <ac:picMk id="16" creationId="{7B18010C-1FEA-F02D-5007-5AE2A623CE14}"/>
          </ac:picMkLst>
        </pc:picChg>
      </pc:sldChg>
      <pc:sldChg chg="addSp delSp modSp add mod">
        <pc:chgData name="Michelle Howard" userId="6677b74e-bdc8-41a5-a25a-f169616dacf3" providerId="ADAL" clId="{5F8CDD81-34F1-4746-AA35-8AB7279CA70D}" dt="2025-07-16T12:31:36.625" v="10300" actId="2"/>
        <pc:sldMkLst>
          <pc:docMk/>
          <pc:sldMk cId="3452163060" sldId="2147377000"/>
        </pc:sldMkLst>
        <pc:spChg chg="mod">
          <ac:chgData name="Michelle Howard" userId="6677b74e-bdc8-41a5-a25a-f169616dacf3" providerId="ADAL" clId="{5F8CDD81-34F1-4746-AA35-8AB7279CA70D}" dt="2025-07-16T11:47:56.391" v="8979" actId="20577"/>
          <ac:spMkLst>
            <pc:docMk/>
            <pc:sldMk cId="3452163060" sldId="2147377000"/>
            <ac:spMk id="15" creationId="{83A272E6-A1E2-F5FC-B5E3-79753839CEB5}"/>
          </ac:spMkLst>
        </pc:spChg>
        <pc:graphicFrameChg chg="add mod modGraphic">
          <ac:chgData name="Michelle Howard" userId="6677b74e-bdc8-41a5-a25a-f169616dacf3" providerId="ADAL" clId="{5F8CDD81-34F1-4746-AA35-8AB7279CA70D}" dt="2025-07-16T12:31:36.625" v="10300" actId="2"/>
          <ac:graphicFrameMkLst>
            <pc:docMk/>
            <pc:sldMk cId="3452163060" sldId="2147377000"/>
            <ac:graphicFrameMk id="14" creationId="{9FED0A35-B04C-F480-2985-53C2597B56F0}"/>
          </ac:graphicFrameMkLst>
        </pc:graphicFrameChg>
      </pc:sldChg>
      <pc:sldChg chg="addSp delSp modSp add mod">
        <pc:chgData name="Michelle Howard" userId="6677b74e-bdc8-41a5-a25a-f169616dacf3" providerId="ADAL" clId="{5F8CDD81-34F1-4746-AA35-8AB7279CA70D}" dt="2025-07-16T12:09:39.367" v="9731" actId="1076"/>
        <pc:sldMkLst>
          <pc:docMk/>
          <pc:sldMk cId="1040683727" sldId="2147377001"/>
        </pc:sldMkLst>
        <pc:spChg chg="mod">
          <ac:chgData name="Michelle Howard" userId="6677b74e-bdc8-41a5-a25a-f169616dacf3" providerId="ADAL" clId="{5F8CDD81-34F1-4746-AA35-8AB7279CA70D}" dt="2025-07-16T12:09:04.501" v="9726" actId="20577"/>
          <ac:spMkLst>
            <pc:docMk/>
            <pc:sldMk cId="1040683727" sldId="2147377001"/>
            <ac:spMk id="2" creationId="{598F4A7E-0A29-2785-2582-96FF7752067B}"/>
          </ac:spMkLst>
        </pc:spChg>
        <pc:spChg chg="mod">
          <ac:chgData name="Michelle Howard" userId="6677b74e-bdc8-41a5-a25a-f169616dacf3" providerId="ADAL" clId="{5F8CDD81-34F1-4746-AA35-8AB7279CA70D}" dt="2025-07-16T11:55:04.121" v="9410" actId="20577"/>
          <ac:spMkLst>
            <pc:docMk/>
            <pc:sldMk cId="1040683727" sldId="2147377001"/>
            <ac:spMk id="15" creationId="{83A272E6-A1E2-F5FC-B5E3-79753839CEB5}"/>
          </ac:spMkLst>
        </pc:spChg>
        <pc:picChg chg="add mod">
          <ac:chgData name="Michelle Howard" userId="6677b74e-bdc8-41a5-a25a-f169616dacf3" providerId="ADAL" clId="{5F8CDD81-34F1-4746-AA35-8AB7279CA70D}" dt="2025-07-16T12:09:39.367" v="9731" actId="1076"/>
          <ac:picMkLst>
            <pc:docMk/>
            <pc:sldMk cId="1040683727" sldId="2147377001"/>
            <ac:picMk id="17" creationId="{17F798F7-37F0-E200-2D3E-7D547288CC37}"/>
          </ac:picMkLst>
        </pc:picChg>
      </pc:sldChg>
      <pc:sldChg chg="addSp modSp add mod">
        <pc:chgData name="Michelle Howard" userId="6677b74e-bdc8-41a5-a25a-f169616dacf3" providerId="ADAL" clId="{5F8CDD81-34F1-4746-AA35-8AB7279CA70D}" dt="2025-07-16T12:33:28.987" v="10307" actId="207"/>
        <pc:sldMkLst>
          <pc:docMk/>
          <pc:sldMk cId="3612669098" sldId="2147377002"/>
        </pc:sldMkLst>
        <pc:spChg chg="mod">
          <ac:chgData name="Michelle Howard" userId="6677b74e-bdc8-41a5-a25a-f169616dacf3" providerId="ADAL" clId="{5F8CDD81-34F1-4746-AA35-8AB7279CA70D}" dt="2025-07-16T12:16:24.064" v="9868" actId="20577"/>
          <ac:spMkLst>
            <pc:docMk/>
            <pc:sldMk cId="3612669098" sldId="2147377002"/>
            <ac:spMk id="2" creationId="{598F4A7E-0A29-2785-2582-96FF7752067B}"/>
          </ac:spMkLst>
        </pc:spChg>
        <pc:spChg chg="add mod">
          <ac:chgData name="Michelle Howard" userId="6677b74e-bdc8-41a5-a25a-f169616dacf3" providerId="ADAL" clId="{5F8CDD81-34F1-4746-AA35-8AB7279CA70D}" dt="2025-07-16T12:33:28.987" v="10307" actId="207"/>
          <ac:spMkLst>
            <pc:docMk/>
            <pc:sldMk cId="3612669098" sldId="2147377002"/>
            <ac:spMk id="13" creationId="{A75A0FA4-1686-FF55-D009-EB9116B253E7}"/>
          </ac:spMkLst>
        </pc:spChg>
        <pc:spChg chg="add mod">
          <ac:chgData name="Michelle Howard" userId="6677b74e-bdc8-41a5-a25a-f169616dacf3" providerId="ADAL" clId="{5F8CDD81-34F1-4746-AA35-8AB7279CA70D}" dt="2025-07-16T12:17:00.803" v="9872" actId="1076"/>
          <ac:spMkLst>
            <pc:docMk/>
            <pc:sldMk cId="3612669098" sldId="2147377002"/>
            <ac:spMk id="16" creationId="{CCFDCD36-415A-8638-7D06-383FED3AAF8D}"/>
          </ac:spMkLst>
        </pc:spChg>
        <pc:picChg chg="add mod">
          <ac:chgData name="Michelle Howard" userId="6677b74e-bdc8-41a5-a25a-f169616dacf3" providerId="ADAL" clId="{5F8CDD81-34F1-4746-AA35-8AB7279CA70D}" dt="2025-07-16T12:17:00.803" v="9872" actId="1076"/>
          <ac:picMkLst>
            <pc:docMk/>
            <pc:sldMk cId="3612669098" sldId="2147377002"/>
            <ac:picMk id="14" creationId="{615442A7-680E-69F5-4538-E249EB2FE676}"/>
          </ac:picMkLst>
        </pc:picChg>
        <pc:cxnChg chg="add mod">
          <ac:chgData name="Michelle Howard" userId="6677b74e-bdc8-41a5-a25a-f169616dacf3" providerId="ADAL" clId="{5F8CDD81-34F1-4746-AA35-8AB7279CA70D}" dt="2025-07-16T12:16:51.881" v="9871" actId="1582"/>
          <ac:cxnSpMkLst>
            <pc:docMk/>
            <pc:sldMk cId="3612669098" sldId="2147377002"/>
            <ac:cxnSpMk id="18" creationId="{55B53429-10EB-415F-22A3-323EDE84C221}"/>
          </ac:cxnSpMkLst>
        </pc:cxnChg>
      </pc:sldChg>
      <pc:sldChg chg="modSp add mod">
        <pc:chgData name="Michelle Howard" userId="6677b74e-bdc8-41a5-a25a-f169616dacf3" providerId="ADAL" clId="{5F8CDD81-34F1-4746-AA35-8AB7279CA70D}" dt="2025-07-16T12:10:51.379" v="9783" actId="20577"/>
        <pc:sldMkLst>
          <pc:docMk/>
          <pc:sldMk cId="2999428847" sldId="2147377003"/>
        </pc:sldMkLst>
        <pc:spChg chg="mod">
          <ac:chgData name="Michelle Howard" userId="6677b74e-bdc8-41a5-a25a-f169616dacf3" providerId="ADAL" clId="{5F8CDD81-34F1-4746-AA35-8AB7279CA70D}" dt="2025-07-16T12:10:51.379" v="9783" actId="20577"/>
          <ac:spMkLst>
            <pc:docMk/>
            <pc:sldMk cId="2999428847" sldId="2147377003"/>
            <ac:spMk id="2" creationId="{598F4A7E-0A29-2785-2582-96FF7752067B}"/>
          </ac:spMkLst>
        </pc:spChg>
      </pc:sldChg>
      <pc:sldChg chg="addSp delSp modSp add mod">
        <pc:chgData name="Michelle Howard" userId="6677b74e-bdc8-41a5-a25a-f169616dacf3" providerId="ADAL" clId="{5F8CDD81-34F1-4746-AA35-8AB7279CA70D}" dt="2025-07-16T12:23:05.309" v="10139" actId="1076"/>
        <pc:sldMkLst>
          <pc:docMk/>
          <pc:sldMk cId="857800805" sldId="2147377004"/>
        </pc:sldMkLst>
        <pc:spChg chg="mod">
          <ac:chgData name="Michelle Howard" userId="6677b74e-bdc8-41a5-a25a-f169616dacf3" providerId="ADAL" clId="{5F8CDD81-34F1-4746-AA35-8AB7279CA70D}" dt="2025-07-16T12:23:05.309" v="10139" actId="1076"/>
          <ac:spMkLst>
            <pc:docMk/>
            <pc:sldMk cId="857800805" sldId="2147377004"/>
            <ac:spMk id="2" creationId="{598F4A7E-0A29-2785-2582-96FF7752067B}"/>
          </ac:spMkLst>
        </pc:spChg>
        <pc:spChg chg="add mod">
          <ac:chgData name="Michelle Howard" userId="6677b74e-bdc8-41a5-a25a-f169616dacf3" providerId="ADAL" clId="{5F8CDD81-34F1-4746-AA35-8AB7279CA70D}" dt="2025-07-16T12:21:55.027" v="10042" actId="1076"/>
          <ac:spMkLst>
            <pc:docMk/>
            <pc:sldMk cId="857800805" sldId="2147377004"/>
            <ac:spMk id="21" creationId="{DF8815DD-BCE8-CFAE-CF9A-44F392072028}"/>
          </ac:spMkLst>
        </pc:spChg>
        <pc:spChg chg="add mod">
          <ac:chgData name="Michelle Howard" userId="6677b74e-bdc8-41a5-a25a-f169616dacf3" providerId="ADAL" clId="{5F8CDD81-34F1-4746-AA35-8AB7279CA70D}" dt="2025-07-16T12:22:36.276" v="10110" actId="1076"/>
          <ac:spMkLst>
            <pc:docMk/>
            <pc:sldMk cId="857800805" sldId="2147377004"/>
            <ac:spMk id="22" creationId="{6DE3FFAA-BEA4-45C4-9336-82C29A193FC7}"/>
          </ac:spMkLst>
        </pc:spChg>
        <pc:spChg chg="add mod">
          <ac:chgData name="Michelle Howard" userId="6677b74e-bdc8-41a5-a25a-f169616dacf3" providerId="ADAL" clId="{5F8CDD81-34F1-4746-AA35-8AB7279CA70D}" dt="2025-07-16T12:23:00.056" v="10138" actId="1076"/>
          <ac:spMkLst>
            <pc:docMk/>
            <pc:sldMk cId="857800805" sldId="2147377004"/>
            <ac:spMk id="23" creationId="{74DCBC7C-0D3E-347A-E5E0-61D510F047C9}"/>
          </ac:spMkLst>
        </pc:spChg>
        <pc:picChg chg="add mod">
          <ac:chgData name="Michelle Howard" userId="6677b74e-bdc8-41a5-a25a-f169616dacf3" providerId="ADAL" clId="{5F8CDD81-34F1-4746-AA35-8AB7279CA70D}" dt="2025-07-16T12:18:56.087" v="9892" actId="1076"/>
          <ac:picMkLst>
            <pc:docMk/>
            <pc:sldMk cId="857800805" sldId="2147377004"/>
            <ac:picMk id="16" creationId="{A64944DF-2B0F-9B30-9FE9-E6AB31029086}"/>
          </ac:picMkLst>
        </pc:picChg>
        <pc:cxnChg chg="add mod">
          <ac:chgData name="Michelle Howard" userId="6677b74e-bdc8-41a5-a25a-f169616dacf3" providerId="ADAL" clId="{5F8CDD81-34F1-4746-AA35-8AB7279CA70D}" dt="2025-07-16T12:19:52.985" v="9907" actId="1076"/>
          <ac:cxnSpMkLst>
            <pc:docMk/>
            <pc:sldMk cId="857800805" sldId="2147377004"/>
            <ac:cxnSpMk id="18" creationId="{CA1D2DF4-1EC5-A295-5539-19FCD3A65D40}"/>
          </ac:cxnSpMkLst>
        </pc:cxnChg>
        <pc:cxnChg chg="add del mod">
          <ac:chgData name="Michelle Howard" userId="6677b74e-bdc8-41a5-a25a-f169616dacf3" providerId="ADAL" clId="{5F8CDD81-34F1-4746-AA35-8AB7279CA70D}" dt="2025-07-16T12:20:22.770" v="9912" actId="21"/>
          <ac:cxnSpMkLst>
            <pc:docMk/>
            <pc:sldMk cId="857800805" sldId="2147377004"/>
            <ac:cxnSpMk id="19" creationId="{90D98A76-2DE7-B88A-C199-B751CD605F16}"/>
          </ac:cxnSpMkLst>
        </pc:cxnChg>
        <pc:cxnChg chg="add mod">
          <ac:chgData name="Michelle Howard" userId="6677b74e-bdc8-41a5-a25a-f169616dacf3" providerId="ADAL" clId="{5F8CDD81-34F1-4746-AA35-8AB7279CA70D}" dt="2025-07-16T12:20:41.019" v="9915" actId="1076"/>
          <ac:cxnSpMkLst>
            <pc:docMk/>
            <pc:sldMk cId="857800805" sldId="2147377004"/>
            <ac:cxnSpMk id="20" creationId="{4B7A6C97-7E40-3B05-1CF1-A28ADD0E0074}"/>
          </ac:cxnSpMkLst>
        </pc:cxnChg>
      </pc:sldChg>
      <pc:sldChg chg="addSp delSp modSp add mod">
        <pc:chgData name="Michelle Howard" userId="6677b74e-bdc8-41a5-a25a-f169616dacf3" providerId="ADAL" clId="{5F8CDD81-34F1-4746-AA35-8AB7279CA70D}" dt="2025-07-16T12:28:10.736" v="10298" actId="20577"/>
        <pc:sldMkLst>
          <pc:docMk/>
          <pc:sldMk cId="1963329870" sldId="2147377005"/>
        </pc:sldMkLst>
        <pc:spChg chg="mod">
          <ac:chgData name="Michelle Howard" userId="6677b74e-bdc8-41a5-a25a-f169616dacf3" providerId="ADAL" clId="{5F8CDD81-34F1-4746-AA35-8AB7279CA70D}" dt="2025-07-16T12:24:32.708" v="10180" actId="1076"/>
          <ac:spMkLst>
            <pc:docMk/>
            <pc:sldMk cId="1963329870" sldId="2147377005"/>
            <ac:spMk id="21" creationId="{DF8815DD-BCE8-CFAE-CF9A-44F392072028}"/>
          </ac:spMkLst>
        </pc:spChg>
        <pc:spChg chg="add mod">
          <ac:chgData name="Michelle Howard" userId="6677b74e-bdc8-41a5-a25a-f169616dacf3" providerId="ADAL" clId="{5F8CDD81-34F1-4746-AA35-8AB7279CA70D}" dt="2025-07-16T12:26:39.697" v="10236" actId="1076"/>
          <ac:spMkLst>
            <pc:docMk/>
            <pc:sldMk cId="1963329870" sldId="2147377005"/>
            <ac:spMk id="25" creationId="{3078F332-1CCF-AF75-705C-9956C0752144}"/>
          </ac:spMkLst>
        </pc:spChg>
        <pc:spChg chg="add mod">
          <ac:chgData name="Michelle Howard" userId="6677b74e-bdc8-41a5-a25a-f169616dacf3" providerId="ADAL" clId="{5F8CDD81-34F1-4746-AA35-8AB7279CA70D}" dt="2025-07-16T12:26:34.278" v="10235" actId="1076"/>
          <ac:spMkLst>
            <pc:docMk/>
            <pc:sldMk cId="1963329870" sldId="2147377005"/>
            <ac:spMk id="26" creationId="{870C3764-5C09-E5A4-4013-1682A8668D51}"/>
          </ac:spMkLst>
        </pc:spChg>
        <pc:spChg chg="add mod">
          <ac:chgData name="Michelle Howard" userId="6677b74e-bdc8-41a5-a25a-f169616dacf3" providerId="ADAL" clId="{5F8CDD81-34F1-4746-AA35-8AB7279CA70D}" dt="2025-07-16T12:28:10.736" v="10298" actId="20577"/>
          <ac:spMkLst>
            <pc:docMk/>
            <pc:sldMk cId="1963329870" sldId="2147377005"/>
            <ac:spMk id="27" creationId="{A15E0D10-BB33-C3C7-F4FA-832D31E0FC5C}"/>
          </ac:spMkLst>
        </pc:spChg>
        <pc:picChg chg="add mod">
          <ac:chgData name="Michelle Howard" userId="6677b74e-bdc8-41a5-a25a-f169616dacf3" providerId="ADAL" clId="{5F8CDD81-34F1-4746-AA35-8AB7279CA70D}" dt="2025-07-16T12:23:56.890" v="10148" actId="1076"/>
          <ac:picMkLst>
            <pc:docMk/>
            <pc:sldMk cId="1963329870" sldId="2147377005"/>
            <ac:picMk id="14" creationId="{F0BAD331-0F4E-179F-771A-9FF209E747F8}"/>
          </ac:picMkLst>
        </pc:picChg>
        <pc:picChg chg="add mod">
          <ac:chgData name="Michelle Howard" userId="6677b74e-bdc8-41a5-a25a-f169616dacf3" providerId="ADAL" clId="{5F8CDD81-34F1-4746-AA35-8AB7279CA70D}" dt="2025-07-16T12:26:31.650" v="10234" actId="1076"/>
          <ac:picMkLst>
            <pc:docMk/>
            <pc:sldMk cId="1963329870" sldId="2147377005"/>
            <ac:picMk id="24" creationId="{30E0A68B-CA0C-0B89-E716-1E2303BF8BA0}"/>
          </ac:picMkLst>
        </pc:picChg>
        <pc:picChg chg="add mod">
          <ac:chgData name="Michelle Howard" userId="6677b74e-bdc8-41a5-a25a-f169616dacf3" providerId="ADAL" clId="{5F8CDD81-34F1-4746-AA35-8AB7279CA70D}" dt="2025-07-16T12:28:05.892" v="10295" actId="1076"/>
          <ac:picMkLst>
            <pc:docMk/>
            <pc:sldMk cId="1963329870" sldId="2147377005"/>
            <ac:picMk id="29" creationId="{BE9DFB8D-7248-2059-20FD-89649F88F90E}"/>
          </ac:picMkLst>
        </pc:picChg>
        <pc:cxnChg chg="mod">
          <ac:chgData name="Michelle Howard" userId="6677b74e-bdc8-41a5-a25a-f169616dacf3" providerId="ADAL" clId="{5F8CDD81-34F1-4746-AA35-8AB7279CA70D}" dt="2025-07-16T12:24:12.124" v="10151" actId="1076"/>
          <ac:cxnSpMkLst>
            <pc:docMk/>
            <pc:sldMk cId="1963329870" sldId="2147377005"/>
            <ac:cxnSpMk id="19" creationId="{90D98A76-2DE7-B88A-C199-B751CD605F16}"/>
          </ac:cxnSpMkLst>
        </pc:cxnChg>
      </pc:sldChg>
    </pc:docChg>
  </pc:docChgLst>
  <pc:docChgLst>
    <pc:chgData name="Michelle Howard" userId="6677b74e-bdc8-41a5-a25a-f169616dacf3" providerId="ADAL" clId="{67EC27FA-B2C3-49BE-846F-B02A9B0BFF3C}"/>
    <pc:docChg chg="undo redo custSel addSld delSld modSld sldOrd">
      <pc:chgData name="Michelle Howard" userId="6677b74e-bdc8-41a5-a25a-f169616dacf3" providerId="ADAL" clId="{67EC27FA-B2C3-49BE-846F-B02A9B0BFF3C}" dt="2025-06-16T10:40:55.902" v="6836" actId="1076"/>
      <pc:docMkLst>
        <pc:docMk/>
      </pc:docMkLst>
      <pc:sldChg chg="modSp mod">
        <pc:chgData name="Michelle Howard" userId="6677b74e-bdc8-41a5-a25a-f169616dacf3" providerId="ADAL" clId="{67EC27FA-B2C3-49BE-846F-B02A9B0BFF3C}" dt="2025-06-06T15:33:52.081" v="917" actId="20577"/>
        <pc:sldMkLst>
          <pc:docMk/>
          <pc:sldMk cId="1781673149" sldId="451"/>
        </pc:sldMkLst>
        <pc:spChg chg="mod">
          <ac:chgData name="Michelle Howard" userId="6677b74e-bdc8-41a5-a25a-f169616dacf3" providerId="ADAL" clId="{67EC27FA-B2C3-49BE-846F-B02A9B0BFF3C}" dt="2025-06-06T15:33:52.081" v="917" actId="20577"/>
          <ac:spMkLst>
            <pc:docMk/>
            <pc:sldMk cId="1781673149" sldId="451"/>
            <ac:spMk id="3" creationId="{A8D7EE9E-08AA-8CDD-88BE-22A3C846B2EB}"/>
          </ac:spMkLst>
        </pc:spChg>
      </pc:sldChg>
      <pc:sldChg chg="addSp delSp modSp mod">
        <pc:chgData name="Michelle Howard" userId="6677b74e-bdc8-41a5-a25a-f169616dacf3" providerId="ADAL" clId="{67EC27FA-B2C3-49BE-846F-B02A9B0BFF3C}" dt="2025-06-16T08:56:23.886" v="5467" actId="1076"/>
        <pc:sldMkLst>
          <pc:docMk/>
          <pc:sldMk cId="1401896080" sldId="2147376947"/>
        </pc:sldMkLst>
        <pc:spChg chg="mod">
          <ac:chgData name="Michelle Howard" userId="6677b74e-bdc8-41a5-a25a-f169616dacf3" providerId="ADAL" clId="{67EC27FA-B2C3-49BE-846F-B02A9B0BFF3C}" dt="2025-05-21T15:15:24.510" v="1" actId="27636"/>
          <ac:spMkLst>
            <pc:docMk/>
            <pc:sldMk cId="1401896080" sldId="2147376947"/>
            <ac:spMk id="2" creationId="{75273196-424E-8A7A-BE34-C2DBD7FC7DC3}"/>
          </ac:spMkLst>
        </pc:spChg>
      </pc:sldChg>
      <pc:sldChg chg="addSp delSp modSp mod">
        <pc:chgData name="Michelle Howard" userId="6677b74e-bdc8-41a5-a25a-f169616dacf3" providerId="ADAL" clId="{67EC27FA-B2C3-49BE-846F-B02A9B0BFF3C}" dt="2025-06-16T09:07:58.129" v="5653" actId="1076"/>
        <pc:sldMkLst>
          <pc:docMk/>
          <pc:sldMk cId="2343957115" sldId="2147376948"/>
        </pc:sldMkLst>
        <pc:spChg chg="mod">
          <ac:chgData name="Michelle Howard" userId="6677b74e-bdc8-41a5-a25a-f169616dacf3" providerId="ADAL" clId="{67EC27FA-B2C3-49BE-846F-B02A9B0BFF3C}" dt="2025-06-16T08:57:25.293" v="5489" actId="20577"/>
          <ac:spMkLst>
            <pc:docMk/>
            <pc:sldMk cId="2343957115" sldId="2147376948"/>
            <ac:spMk id="2" creationId="{DC5D7D2B-5E69-01FC-0B3A-9DEA77AEE41C}"/>
          </ac:spMkLst>
        </pc:spChg>
        <pc:spChg chg="mod">
          <ac:chgData name="Michelle Howard" userId="6677b74e-bdc8-41a5-a25a-f169616dacf3" providerId="ADAL" clId="{67EC27FA-B2C3-49BE-846F-B02A9B0BFF3C}" dt="2025-06-16T09:04:03.079" v="5625" actId="1076"/>
          <ac:spMkLst>
            <pc:docMk/>
            <pc:sldMk cId="2343957115" sldId="2147376948"/>
            <ac:spMk id="14" creationId="{5105B30B-678C-1528-FB9C-81087ECC598A}"/>
          </ac:spMkLst>
        </pc:spChg>
        <pc:spChg chg="add mod">
          <ac:chgData name="Michelle Howard" userId="6677b74e-bdc8-41a5-a25a-f169616dacf3" providerId="ADAL" clId="{67EC27FA-B2C3-49BE-846F-B02A9B0BFF3C}" dt="2025-06-16T09:03:47.615" v="5621" actId="1076"/>
          <ac:spMkLst>
            <pc:docMk/>
            <pc:sldMk cId="2343957115" sldId="2147376948"/>
            <ac:spMk id="18" creationId="{94541E78-2884-0D81-17B2-55200ED85C70}"/>
          </ac:spMkLst>
        </pc:spChg>
        <pc:picChg chg="mod">
          <ac:chgData name="Michelle Howard" userId="6677b74e-bdc8-41a5-a25a-f169616dacf3" providerId="ADAL" clId="{67EC27FA-B2C3-49BE-846F-B02A9B0BFF3C}" dt="2025-06-16T09:04:07.247" v="5626" actId="1076"/>
          <ac:picMkLst>
            <pc:docMk/>
            <pc:sldMk cId="2343957115" sldId="2147376948"/>
            <ac:picMk id="16" creationId="{2B89E717-39D5-C779-5D9A-81EEDCAF9134}"/>
          </ac:picMkLst>
        </pc:picChg>
      </pc:sldChg>
      <pc:sldChg chg="addSp delSp modSp mod">
        <pc:chgData name="Michelle Howard" userId="6677b74e-bdc8-41a5-a25a-f169616dacf3" providerId="ADAL" clId="{67EC27FA-B2C3-49BE-846F-B02A9B0BFF3C}" dt="2025-06-16T09:16:37.519" v="5862" actId="1076"/>
        <pc:sldMkLst>
          <pc:docMk/>
          <pc:sldMk cId="3244379278" sldId="2147376949"/>
        </pc:sldMkLst>
      </pc:sldChg>
      <pc:sldChg chg="modSp mod">
        <pc:chgData name="Michelle Howard" userId="6677b74e-bdc8-41a5-a25a-f169616dacf3" providerId="ADAL" clId="{67EC27FA-B2C3-49BE-846F-B02A9B0BFF3C}" dt="2025-06-16T08:56:54.947" v="5482" actId="20577"/>
        <pc:sldMkLst>
          <pc:docMk/>
          <pc:sldMk cId="3398641454" sldId="2147376953"/>
        </pc:sldMkLst>
        <pc:spChg chg="mod">
          <ac:chgData name="Michelle Howard" userId="6677b74e-bdc8-41a5-a25a-f169616dacf3" providerId="ADAL" clId="{67EC27FA-B2C3-49BE-846F-B02A9B0BFF3C}" dt="2025-06-06T15:34:02.760" v="932" actId="20577"/>
          <ac:spMkLst>
            <pc:docMk/>
            <pc:sldMk cId="3398641454" sldId="2147376953"/>
            <ac:spMk id="2" creationId="{DC5D7D2B-5E69-01FC-0B3A-9DEA77AEE41C}"/>
          </ac:spMkLst>
        </pc:spChg>
        <pc:spChg chg="mod">
          <ac:chgData name="Michelle Howard" userId="6677b74e-bdc8-41a5-a25a-f169616dacf3" providerId="ADAL" clId="{67EC27FA-B2C3-49BE-846F-B02A9B0BFF3C}" dt="2025-06-16T08:56:54.947" v="5482" actId="20577"/>
          <ac:spMkLst>
            <pc:docMk/>
            <pc:sldMk cId="3398641454" sldId="2147376953"/>
            <ac:spMk id="12" creationId="{0845B8DA-56B2-4AC0-E47C-C13B3E7E8B9F}"/>
          </ac:spMkLst>
        </pc:spChg>
        <pc:picChg chg="mod">
          <ac:chgData name="Michelle Howard" userId="6677b74e-bdc8-41a5-a25a-f169616dacf3" providerId="ADAL" clId="{67EC27FA-B2C3-49BE-846F-B02A9B0BFF3C}" dt="2025-06-11T13:12:09.482" v="2560" actId="1076"/>
          <ac:picMkLst>
            <pc:docMk/>
            <pc:sldMk cId="3398641454" sldId="2147376953"/>
            <ac:picMk id="14" creationId="{C38C4986-320A-8572-055A-B53ABFC93DB5}"/>
          </ac:picMkLst>
        </pc:picChg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206594819" sldId="2147376959"/>
        </pc:sldMkLst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1254656358" sldId="2147376963"/>
        </pc:sldMkLst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1028442647" sldId="2147376969"/>
        </pc:sldMkLst>
      </pc:sldChg>
      <pc:sldChg chg="addSp delSp modSp mod">
        <pc:chgData name="Michelle Howard" userId="6677b74e-bdc8-41a5-a25a-f169616dacf3" providerId="ADAL" clId="{67EC27FA-B2C3-49BE-846F-B02A9B0BFF3C}" dt="2025-06-16T09:10:08.161" v="5685" actId="1076"/>
        <pc:sldMkLst>
          <pc:docMk/>
          <pc:sldMk cId="2386677549" sldId="2147376970"/>
        </pc:sldMkLst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4185140664" sldId="2147376971"/>
        </pc:sldMkLst>
      </pc:sldChg>
      <pc:sldChg chg="del">
        <pc:chgData name="Michelle Howard" userId="6677b74e-bdc8-41a5-a25a-f169616dacf3" providerId="ADAL" clId="{67EC27FA-B2C3-49BE-846F-B02A9B0BFF3C}" dt="2025-06-11T14:28:41.643" v="3335" actId="47"/>
        <pc:sldMkLst>
          <pc:docMk/>
          <pc:sldMk cId="866211241" sldId="2147376972"/>
        </pc:sldMkLst>
      </pc:sldChg>
      <pc:sldChg chg="del">
        <pc:chgData name="Michelle Howard" userId="6677b74e-bdc8-41a5-a25a-f169616dacf3" providerId="ADAL" clId="{67EC27FA-B2C3-49BE-846F-B02A9B0BFF3C}" dt="2025-06-11T15:02:48.931" v="4364" actId="47"/>
        <pc:sldMkLst>
          <pc:docMk/>
          <pc:sldMk cId="338422219" sldId="2147376973"/>
        </pc:sldMkLst>
      </pc:sldChg>
      <pc:sldChg chg="addSp delSp modSp del mod">
        <pc:chgData name="Michelle Howard" userId="6677b74e-bdc8-41a5-a25a-f169616dacf3" providerId="ADAL" clId="{67EC27FA-B2C3-49BE-846F-B02A9B0BFF3C}" dt="2025-06-11T15:02:52.242" v="4365" actId="47"/>
        <pc:sldMkLst>
          <pc:docMk/>
          <pc:sldMk cId="2717536456" sldId="2147376975"/>
        </pc:sldMkLst>
      </pc:sldChg>
      <pc:sldChg chg="addSp delSp modSp mod">
        <pc:chgData name="Michelle Howard" userId="6677b74e-bdc8-41a5-a25a-f169616dacf3" providerId="ADAL" clId="{67EC27FA-B2C3-49BE-846F-B02A9B0BFF3C}" dt="2025-06-16T08:14:16.389" v="5291"/>
        <pc:sldMkLst>
          <pc:docMk/>
          <pc:sldMk cId="2534950437" sldId="2147376976"/>
        </pc:sldMkLst>
        <pc:spChg chg="mod">
          <ac:chgData name="Michelle Howard" userId="6677b74e-bdc8-41a5-a25a-f169616dacf3" providerId="ADAL" clId="{67EC27FA-B2C3-49BE-846F-B02A9B0BFF3C}" dt="2025-06-06T15:56:18.956" v="1897" actId="20577"/>
          <ac:spMkLst>
            <pc:docMk/>
            <pc:sldMk cId="2534950437" sldId="2147376976"/>
            <ac:spMk id="2" creationId="{DC5D7D2B-5E69-01FC-0B3A-9DEA77AEE41C}"/>
          </ac:spMkLst>
        </pc:spChg>
        <pc:spChg chg="mod">
          <ac:chgData name="Michelle Howard" userId="6677b74e-bdc8-41a5-a25a-f169616dacf3" providerId="ADAL" clId="{67EC27FA-B2C3-49BE-846F-B02A9B0BFF3C}" dt="2025-06-06T15:56:25.570" v="1899" actId="1076"/>
          <ac:spMkLst>
            <pc:docMk/>
            <pc:sldMk cId="2534950437" sldId="2147376976"/>
            <ac:spMk id="14" creationId="{5105B30B-678C-1528-FB9C-81087ECC598A}"/>
          </ac:spMkLst>
        </pc:spChg>
        <pc:picChg chg="mod">
          <ac:chgData name="Michelle Howard" userId="6677b74e-bdc8-41a5-a25a-f169616dacf3" providerId="ADAL" clId="{67EC27FA-B2C3-49BE-846F-B02A9B0BFF3C}" dt="2025-06-06T15:56:27.607" v="1900" actId="1076"/>
          <ac:picMkLst>
            <pc:docMk/>
            <pc:sldMk cId="2534950437" sldId="2147376976"/>
            <ac:picMk id="16" creationId="{2B89E717-39D5-C779-5D9A-81EEDCAF9134}"/>
          </ac:picMkLst>
        </pc:picChg>
      </pc:sldChg>
      <pc:sldChg chg="addSp delSp modSp mod">
        <pc:chgData name="Michelle Howard" userId="6677b74e-bdc8-41a5-a25a-f169616dacf3" providerId="ADAL" clId="{67EC27FA-B2C3-49BE-846F-B02A9B0BFF3C}" dt="2025-06-16T08:37:41.648" v="5388" actId="1076"/>
        <pc:sldMkLst>
          <pc:docMk/>
          <pc:sldMk cId="4104022119" sldId="2147376985"/>
        </pc:sldMkLst>
      </pc:sldChg>
      <pc:sldChg chg="addSp delSp modSp mod">
        <pc:chgData name="Michelle Howard" userId="6677b74e-bdc8-41a5-a25a-f169616dacf3" providerId="ADAL" clId="{67EC27FA-B2C3-49BE-846F-B02A9B0BFF3C}" dt="2025-06-16T09:18:09.410" v="5876" actId="20577"/>
        <pc:sldMkLst>
          <pc:docMk/>
          <pc:sldMk cId="1018210060" sldId="2147376986"/>
        </pc:sldMkLst>
      </pc:sldChg>
      <pc:sldChg chg="del">
        <pc:chgData name="Michelle Howard" userId="6677b74e-bdc8-41a5-a25a-f169616dacf3" providerId="ADAL" clId="{67EC27FA-B2C3-49BE-846F-B02A9B0BFF3C}" dt="2025-06-11T15:02:45.082" v="4363" actId="47"/>
        <pc:sldMkLst>
          <pc:docMk/>
          <pc:sldMk cId="538116900" sldId="2147376987"/>
        </pc:sldMkLst>
      </pc:sldChg>
      <pc:sldChg chg="addSp delSp modSp add mod ord">
        <pc:chgData name="Michelle Howard" userId="6677b74e-bdc8-41a5-a25a-f169616dacf3" providerId="ADAL" clId="{67EC27FA-B2C3-49BE-846F-B02A9B0BFF3C}" dt="2025-06-16T09:20:18.048" v="5902" actId="1076"/>
        <pc:sldMkLst>
          <pc:docMk/>
          <pc:sldMk cId="3392850169" sldId="2147376988"/>
        </pc:sldMkLst>
      </pc:sldChg>
      <pc:sldChg chg="addSp delSp modSp add mod">
        <pc:chgData name="Michelle Howard" userId="6677b74e-bdc8-41a5-a25a-f169616dacf3" providerId="ADAL" clId="{67EC27FA-B2C3-49BE-846F-B02A9B0BFF3C}" dt="2025-06-16T08:46:38.276" v="5465" actId="20577"/>
        <pc:sldMkLst>
          <pc:docMk/>
          <pc:sldMk cId="2241084566" sldId="2147376989"/>
        </pc:sldMkLst>
      </pc:sldChg>
      <pc:sldChg chg="addSp delSp modSp add del mod">
        <pc:chgData name="Michelle Howard" userId="6677b74e-bdc8-41a5-a25a-f169616dacf3" providerId="ADAL" clId="{67EC27FA-B2C3-49BE-846F-B02A9B0BFF3C}" dt="2025-06-11T16:18:55.308" v="5283" actId="47"/>
        <pc:sldMkLst>
          <pc:docMk/>
          <pc:sldMk cId="3246338646" sldId="2147376990"/>
        </pc:sldMkLst>
      </pc:sldChg>
      <pc:sldChg chg="addSp delSp modSp add mod">
        <pc:chgData name="Michelle Howard" userId="6677b74e-bdc8-41a5-a25a-f169616dacf3" providerId="ADAL" clId="{67EC27FA-B2C3-49BE-846F-B02A9B0BFF3C}" dt="2025-06-16T08:40:22.758" v="5400" actId="14100"/>
        <pc:sldMkLst>
          <pc:docMk/>
          <pc:sldMk cId="4113093985" sldId="2147376991"/>
        </pc:sldMkLst>
      </pc:sldChg>
      <pc:sldChg chg="addSp delSp modSp add mod">
        <pc:chgData name="Michelle Howard" userId="6677b74e-bdc8-41a5-a25a-f169616dacf3" providerId="ADAL" clId="{67EC27FA-B2C3-49BE-846F-B02A9B0BFF3C}" dt="2025-06-16T09:17:09.363" v="5864" actId="1076"/>
        <pc:sldMkLst>
          <pc:docMk/>
          <pc:sldMk cId="135400718" sldId="2147376992"/>
        </pc:sldMkLst>
      </pc:sldChg>
      <pc:sldChg chg="addSp delSp modSp add mod">
        <pc:chgData name="Michelle Howard" userId="6677b74e-bdc8-41a5-a25a-f169616dacf3" providerId="ADAL" clId="{67EC27FA-B2C3-49BE-846F-B02A9B0BFF3C}" dt="2025-06-16T10:40:55.902" v="6836" actId="1076"/>
        <pc:sldMkLst>
          <pc:docMk/>
          <pc:sldMk cId="2760247589" sldId="2147376993"/>
        </pc:sldMkLst>
      </pc:sldChg>
    </pc:docChg>
  </pc:docChgLst>
  <pc:docChgLst>
    <pc:chgData name="Michelle Howard 1" userId="57a578fa-3076-4bf9-8abc-dc64d22be9ed" providerId="ADAL" clId="{853F49F8-0542-4DEE-BDB5-0AF15C3CBE47}"/>
    <pc:docChg chg="custSel addSld delSld modSld sldOrd">
      <pc:chgData name="Michelle Howard 1" userId="57a578fa-3076-4bf9-8abc-dc64d22be9ed" providerId="ADAL" clId="{853F49F8-0542-4DEE-BDB5-0AF15C3CBE47}" dt="2025-05-02T08:54:15.742" v="1016" actId="20577"/>
      <pc:docMkLst>
        <pc:docMk/>
      </pc:docMkLst>
      <pc:sldChg chg="addSp modSp mod">
        <pc:chgData name="Michelle Howard 1" userId="57a578fa-3076-4bf9-8abc-dc64d22be9ed" providerId="ADAL" clId="{853F49F8-0542-4DEE-BDB5-0AF15C3CBE47}" dt="2025-05-02T07:17:04.838" v="59" actId="1076"/>
        <pc:sldMkLst>
          <pc:docMk/>
          <pc:sldMk cId="2343957115" sldId="2147376948"/>
        </pc:sldMkLst>
        <pc:spChg chg="mod">
          <ac:chgData name="Michelle Howard 1" userId="57a578fa-3076-4bf9-8abc-dc64d22be9ed" providerId="ADAL" clId="{853F49F8-0542-4DEE-BDB5-0AF15C3CBE47}" dt="2025-05-02T07:14:35.432" v="42" actId="20577"/>
          <ac:spMkLst>
            <pc:docMk/>
            <pc:sldMk cId="2343957115" sldId="2147376948"/>
            <ac:spMk id="2" creationId="{DC5D7D2B-5E69-01FC-0B3A-9DEA77AEE41C}"/>
          </ac:spMkLst>
        </pc:spChg>
      </pc:sldChg>
      <pc:sldChg chg="addSp delSp modSp mod">
        <pc:chgData name="Michelle Howard 1" userId="57a578fa-3076-4bf9-8abc-dc64d22be9ed" providerId="ADAL" clId="{853F49F8-0542-4DEE-BDB5-0AF15C3CBE47}" dt="2025-05-02T08:38:50.875" v="501" actId="20577"/>
        <pc:sldMkLst>
          <pc:docMk/>
          <pc:sldMk cId="3398641454" sldId="2147376953"/>
        </pc:sldMkLst>
        <pc:spChg chg="mod">
          <ac:chgData name="Michelle Howard 1" userId="57a578fa-3076-4bf9-8abc-dc64d22be9ed" providerId="ADAL" clId="{853F49F8-0542-4DEE-BDB5-0AF15C3CBE47}" dt="2025-05-02T07:14:26.732" v="36" actId="20577"/>
          <ac:spMkLst>
            <pc:docMk/>
            <pc:sldMk cId="3398641454" sldId="2147376953"/>
            <ac:spMk id="2" creationId="{DC5D7D2B-5E69-01FC-0B3A-9DEA77AEE41C}"/>
          </ac:spMkLst>
        </pc:spChg>
        <pc:spChg chg="add mod">
          <ac:chgData name="Michelle Howard 1" userId="57a578fa-3076-4bf9-8abc-dc64d22be9ed" providerId="ADAL" clId="{853F49F8-0542-4DEE-BDB5-0AF15C3CBE47}" dt="2025-05-02T08:38:50.875" v="501" actId="20577"/>
          <ac:spMkLst>
            <pc:docMk/>
            <pc:sldMk cId="3398641454" sldId="2147376953"/>
            <ac:spMk id="12" creationId="{0845B8DA-56B2-4AC0-E47C-C13B3E7E8B9F}"/>
          </ac:spMkLst>
        </pc:spChg>
        <pc:picChg chg="add mod">
          <ac:chgData name="Michelle Howard 1" userId="57a578fa-3076-4bf9-8abc-dc64d22be9ed" providerId="ADAL" clId="{853F49F8-0542-4DEE-BDB5-0AF15C3CBE47}" dt="2025-05-02T08:37:33.025" v="483" actId="1076"/>
          <ac:picMkLst>
            <pc:docMk/>
            <pc:sldMk cId="3398641454" sldId="2147376953"/>
            <ac:picMk id="14" creationId="{C38C4986-320A-8572-055A-B53ABFC93DB5}"/>
          </ac:picMkLst>
        </pc:picChg>
      </pc:sldChg>
      <pc:sldChg chg="ord">
        <pc:chgData name="Michelle Howard 1" userId="57a578fa-3076-4bf9-8abc-dc64d22be9ed" providerId="ADAL" clId="{853F49F8-0542-4DEE-BDB5-0AF15C3CBE47}" dt="2025-05-02T08:32:34.516" v="289"/>
        <pc:sldMkLst>
          <pc:docMk/>
          <pc:sldMk cId="1427579819" sldId="2147376956"/>
        </pc:sldMkLst>
      </pc:sldChg>
      <pc:sldChg chg="modSp del mod ord">
        <pc:chgData name="Michelle Howard 1" userId="57a578fa-3076-4bf9-8abc-dc64d22be9ed" providerId="ADAL" clId="{853F49F8-0542-4DEE-BDB5-0AF15C3CBE47}" dt="2025-05-02T08:31:19.479" v="274" actId="47"/>
        <pc:sldMkLst>
          <pc:docMk/>
          <pc:sldMk cId="2862610239" sldId="2147376974"/>
        </pc:sldMkLst>
      </pc:sldChg>
      <pc:sldChg chg="addSp modSp mod">
        <pc:chgData name="Michelle Howard 1" userId="57a578fa-3076-4bf9-8abc-dc64d22be9ed" providerId="ADAL" clId="{853F49F8-0542-4DEE-BDB5-0AF15C3CBE47}" dt="2025-05-02T08:54:15.742" v="1016" actId="20577"/>
        <pc:sldMkLst>
          <pc:docMk/>
          <pc:sldMk cId="2717536456" sldId="2147376975"/>
        </pc:sldMkLst>
      </pc:sldChg>
      <pc:sldChg chg="delSp modSp add mod">
        <pc:chgData name="Michelle Howard 1" userId="57a578fa-3076-4bf9-8abc-dc64d22be9ed" providerId="ADAL" clId="{853F49F8-0542-4DEE-BDB5-0AF15C3CBE47}" dt="2025-05-02T07:19:25.762" v="74" actId="1076"/>
        <pc:sldMkLst>
          <pc:docMk/>
          <pc:sldMk cId="2534950437" sldId="2147376976"/>
        </pc:sldMkLst>
        <pc:spChg chg="mod">
          <ac:chgData name="Michelle Howard 1" userId="57a578fa-3076-4bf9-8abc-dc64d22be9ed" providerId="ADAL" clId="{853F49F8-0542-4DEE-BDB5-0AF15C3CBE47}" dt="2025-05-02T07:19:01.935" v="66" actId="1076"/>
          <ac:spMkLst>
            <pc:docMk/>
            <pc:sldMk cId="2534950437" sldId="2147376976"/>
            <ac:spMk id="14" creationId="{5105B30B-678C-1528-FB9C-81087ECC598A}"/>
          </ac:spMkLst>
        </pc:spChg>
        <pc:picChg chg="mod">
          <ac:chgData name="Michelle Howard 1" userId="57a578fa-3076-4bf9-8abc-dc64d22be9ed" providerId="ADAL" clId="{853F49F8-0542-4DEE-BDB5-0AF15C3CBE47}" dt="2025-05-02T07:19:08.598" v="68" actId="1076"/>
          <ac:picMkLst>
            <pc:docMk/>
            <pc:sldMk cId="2534950437" sldId="2147376976"/>
            <ac:picMk id="16" creationId="{2B89E717-39D5-C779-5D9A-81EEDCAF9134}"/>
          </ac:picMkLst>
        </pc:picChg>
      </pc:sldChg>
      <pc:sldChg chg="addSp modSp add mod">
        <pc:chgData name="Michelle Howard 1" userId="57a578fa-3076-4bf9-8abc-dc64d22be9ed" providerId="ADAL" clId="{853F49F8-0542-4DEE-BDB5-0AF15C3CBE47}" dt="2025-05-02T08:33:47.989" v="399" actId="1076"/>
        <pc:sldMkLst>
          <pc:docMk/>
          <pc:sldMk cId="4104022119" sldId="2147376985"/>
        </pc:sldMkLst>
      </pc:sldChg>
      <pc:sldChg chg="addSp delSp modSp add mod">
        <pc:chgData name="Michelle Howard 1" userId="57a578fa-3076-4bf9-8abc-dc64d22be9ed" providerId="ADAL" clId="{853F49F8-0542-4DEE-BDB5-0AF15C3CBE47}" dt="2025-05-02T08:43:32.228" v="572" actId="20577"/>
        <pc:sldMkLst>
          <pc:docMk/>
          <pc:sldMk cId="1018210060" sldId="2147376986"/>
        </pc:sldMkLst>
      </pc:sldChg>
      <pc:sldChg chg="addSp delSp modSp add mod">
        <pc:chgData name="Michelle Howard 1" userId="57a578fa-3076-4bf9-8abc-dc64d22be9ed" providerId="ADAL" clId="{853F49F8-0542-4DEE-BDB5-0AF15C3CBE47}" dt="2025-05-02T08:53:09.972" v="1008" actId="1076"/>
        <pc:sldMkLst>
          <pc:docMk/>
          <pc:sldMk cId="538116900" sldId="214737698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67068-1933-4B62-B5F9-E73BCEE07083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3C5A0-F0D5-4061-850B-8E884C0F9AD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66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CEA75-6651-444B-A8DD-FD1E8776EB9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859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593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99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65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473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36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638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881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6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13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A9378-66CF-E43D-F162-285BC719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FEB1D-42D1-7ED2-5B17-78916BE0F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A89ED-4BB3-2965-932B-C5541C370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A729C-D28B-B19B-3EB3-31CB77ABF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1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788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910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593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70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A9378-66CF-E43D-F162-285BC719F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4FEB1D-42D1-7ED2-5B17-78916BE0F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2A89ED-4BB3-2965-932B-C5541C370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A729C-D28B-B19B-3EB3-31CB77ABF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875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57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018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2CEA75-6651-444B-A8DD-FD1E8776EB9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84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B9A8-5C2F-B564-BC0F-1EE8FD011D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985F34-A0DA-C4EA-0DE8-10CF44124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F9ED3-F597-3F46-9F9F-75EF1C27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F93DB-6563-0455-4C07-ECBD39A9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F2562-2E9D-F18F-7B17-42EE0BCD6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27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2A0A-4CCA-12F2-E4DC-2ACFE361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8C84E0-E488-5464-EAB4-6C7D97C55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492F7-4CC1-4912-1250-093FA247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730E0-2A0D-4ACF-9633-1FFC0E90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596D8-987E-DD01-E8F2-EB853355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932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7434A9-5375-665A-8EC1-9022D9EB8E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775508-0B37-3596-6BA5-EFB4D424F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634CC-BF5C-3AB9-9B4D-EA8871FD6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C0526-38EB-8F82-CA01-4EFD32E30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070FA-1E0A-99F4-BC8C-999523B95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566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4DC2-1089-AACC-12A9-4973E025B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7FB518-A7CF-833E-D0FD-D9A5B1F2C1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63805-C1D8-8719-B079-DFFD7862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7C32C-E091-100F-6FA2-9B8B2A7F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3E3C4-2F20-0013-69D2-E4252528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5803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F557-2B11-2FD0-4CC6-9BFA79756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A39EA-6C1E-FD33-5779-A7BB601DB2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F3C79-A132-3974-F01A-A2A0AC5E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133A0-71A8-696E-BBF3-5B377BE8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7F467-0FAD-7B9C-64B4-3CCC0598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2552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FF69C-5069-DB76-A3F2-2C6A2F2A7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F130D-DCCE-2C8C-BD61-202DAB4A5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682F-B17D-426B-2710-737CC9EE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44B69-E0D2-E140-0EE4-629E83E8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8D709-8302-C819-5D21-DB3DB5ED4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399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8EE5-B1AE-E648-E134-A47FC7AB8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3DACD-08BC-5CC1-9B94-804D45CAE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662AD-BEB6-576F-1215-FFA4E8240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54EB9-D390-4EBB-A4A9-034E86730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179EB-702A-EC54-E944-64BD7DA65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66768-3F7D-6374-7730-A613C7FE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678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6FE7-03DC-012B-3F5A-4468FE8F3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433A6-A272-6FC9-3360-E7B4B3E49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EC4593-B322-BCE6-C59C-078503ACE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556F58-5A5F-2A62-CB31-7490C9FF1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19E7CA-3A21-2E18-D93F-2236130C0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005483-DCCE-D13B-71AD-65947F4C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B7E4E-19A2-5D82-2188-45B59788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3A7055-CBAB-3B14-888B-9CFD96CBA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714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2567-03CB-723C-DEE6-B3A487B48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22016-3BFC-E566-A9FC-5D8B6154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0064B7-7593-FC76-79AA-42086519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CF440-1762-2450-CDA1-DCBE2F62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079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73A790-4EDA-23C7-D294-2E7A40DE8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3B0E5A-FC2E-AF25-2EF2-C31FA0223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D9DA9-0603-76E6-AF8C-42CFED396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3374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034C3-3D41-4539-F3AC-B727F073F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8BBA5-C201-34AD-D563-20BF99583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6AB5B4-8622-8BB8-CFFE-72D4F2248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438D4D-3114-01F1-527D-10BDB100C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8FEC0-1DE0-5658-7A46-C55B18D8F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6DDB5-5575-8277-D2FB-E913A56F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141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F3AB-0D62-1C22-5295-ED86E2326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B763F-6D35-7127-35AF-CF2F61D11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5D433-8563-089E-5893-78ADD6A1E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B9E8E-D781-9AF9-1E0B-687CCD45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A11C7-960E-191B-9B5B-5DD26BF3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976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C89A-BD06-0AE3-909B-41E64B74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BA18B4-572C-D3C3-C04B-53AECC94C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F3A5B-9CCB-F482-D25F-4A320CC15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4FD68-9D4C-5D44-9338-D926C0C8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E94E2-5C28-389E-F5E1-006D4FEBE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B5B58-F5DC-B18D-458C-FA0B0D1E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95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080F-1C87-F8AA-CCB5-7489A627A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E4368-3726-C922-CC98-6CEA3F8134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FF56D-DBCB-FC8B-50FD-D663C1DE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06324-8DAE-36B9-7248-4FB9DC724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4EAEA-9EED-8707-718D-62B91156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735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9B875-4D0D-8F78-568F-41584E506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30DBFA-C795-7645-DC70-59F851AB0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8BEB4-59C1-122B-8B60-A1DFA409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077D-3652-AD2F-3E45-65C88D28A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B9886-B71A-91B4-3378-7EDFFB4E1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0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99885-4F9F-2FE1-62C3-F0E979D4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CDDAB-86C6-C32F-826A-B037FFB4E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07D36-349C-C9F4-5CE9-957EB299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0DB43-124C-3D9A-EE79-A41B83FC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E4E98-EB53-8FC4-F01D-A3950110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72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8CE16-82C2-786E-B3AC-8B49FC2C7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ABA70-06C5-83A3-440D-569A5B164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54219-6087-980C-6549-A8519E035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63809-4408-1565-18E5-E8787FE0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BBCF2-5CDE-0359-AC2C-806C557F5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21C50-0162-038F-2029-B6339107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11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F895C-58A1-7014-C408-4C936423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4664B-D1A6-B562-7A86-006EEFCDC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64EDB-FE36-AA19-B262-3A154659A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F4C1A-7132-29FB-C198-9BE664193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C5F99-4633-E306-B724-AC941150A8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9830E-D3AC-A2C9-0478-20F5D72BC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2D772-38C9-D84A-2BAE-A9378352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5AB32-C693-0178-9FB2-EA6691FB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39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43739-7F6F-77D9-FD25-CC8A7C234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3D125C-1B7C-90AE-A1CE-96F8E12CB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1A137B-268F-6994-28A0-F28E2902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883F75-9484-75EF-E465-0E782F56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38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B043EA-A889-63CF-02CF-8D606CC0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17F86D-B76C-A076-A0AC-B30A33601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93D56-D31F-7AA0-C201-00B08B98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30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14D57-235F-C4ED-8060-5B74041D8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4AD89-9400-06D6-8EDD-08BA070DA5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7DBEA7-EFAC-7900-76AC-C3B9BD1CB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018C70-F859-69BB-7ECD-0853376B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3047C-5A95-DA5B-69B7-6658538CB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A2206-074C-49B0-5F13-B9BFF6FF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19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105D-8EB9-1E44-D875-DCBF0057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FCA205-AC87-8EF4-B420-AE18227BAE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7C4FE-8530-62B9-D978-60B550DB0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299FF-1AA0-B25A-041A-0B5E6105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8DB5A-9204-6CCE-D093-E0D9A6FB8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E0C79-4F5D-A57E-7966-91D9E67F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602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60BE48-D757-73C6-240E-033BD31FF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BFCB9-653A-1FDA-C2FA-D79F294C4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71FA9-E584-758E-4E66-257660EF2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20AAFD-FAF0-4E84-BCFF-2A78AF174191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4F706-A230-1E1C-FE86-EBF81B9CC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D7793-A77B-F956-D422-0DE65608B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BFC36F-0EFA-42F8-94DF-8262713BEDD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E5719B-1A42-76DA-05BF-88465D6FF62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13438" y="6657340"/>
            <a:ext cx="3905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21717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E2932-0647-4568-8E3B-206FCF91B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3CF34-8554-526C-9E13-24FB6451D0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129AA-B55E-5277-B590-4A372C5F0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B1D93-5321-4498-813C-402AE98F8838}" type="datetimeFigureOut">
              <a:rPr lang="en-GB" smtClean="0"/>
              <a:t>18/07/2025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4029B-44D3-C5E6-BF59-4754871A5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225D0-4889-1212-F881-3E6AF43F2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F0626-C4FA-4A65-B3C3-688AF19F76A7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1E14E-1014-86D5-667B-EEF667627EA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913438" y="6657340"/>
            <a:ext cx="390525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900" dirty="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5390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8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4.svg"/><Relationship Id="rId4" Type="http://schemas.openxmlformats.org/officeDocument/2006/relationships/image" Target="../media/image3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compasshse.co.uk/media/ruoltnxz/5938report-a-hazard-or-near-miss-on-air3-with-qr-codepdf.pdf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1.e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42.e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hyperlink" Target="mailto:notifications@origamirisk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mailto:notifications@origamirisk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3.jpe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22.svg"/><Relationship Id="rId4" Type="http://schemas.openxmlformats.org/officeDocument/2006/relationships/image" Target="../media/image3.jpe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hyperlink" Target="https://www.flickr.com/photos/aliarda/28920074815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mycompasshse.co.uk/media/ejmd2e5j/see-care-share-safety-update-july-2025.pdf" TargetMode="External"/><Relationship Id="rId12" Type="http://schemas.openxmlformats.org/officeDocument/2006/relationships/image" Target="../media/image26.png"/><Relationship Id="rId17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creativecommons.org/licenses/by/3.0/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25.wmf"/><Relationship Id="rId5" Type="http://schemas.openxmlformats.org/officeDocument/2006/relationships/image" Target="../media/image4.png"/><Relationship Id="rId15" Type="http://schemas.openxmlformats.org/officeDocument/2006/relationships/hyperlink" Target="https://creativacale.blogspot.com/2012/06/35-ideja-kako-da-organizujemo-kuhinju35.html" TargetMode="External"/><Relationship Id="rId10" Type="http://schemas.openxmlformats.org/officeDocument/2006/relationships/oleObject" Target="../embeddings/oleObject1.bin"/><Relationship Id="rId19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3.jpeg"/><Relationship Id="rId9" Type="http://schemas.openxmlformats.org/officeDocument/2006/relationships/image" Target="../media/image24.svg"/><Relationship Id="rId1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1.emf"/><Relationship Id="rId3" Type="http://schemas.openxmlformats.org/officeDocument/2006/relationships/image" Target="../media/image2.png"/><Relationship Id="rId7" Type="http://schemas.openxmlformats.org/officeDocument/2006/relationships/hyperlink" Target="https://www.mycompasshse.co.uk/media/mkzfyzzp/safety-conversation-safety-with-knives-hssc07701.pdf" TargetMode="External"/><Relationship Id="rId12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30.e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.jpeg"/><Relationship Id="rId9" Type="http://schemas.openxmlformats.org/officeDocument/2006/relationships/image" Target="../media/image24.svg"/><Relationship Id="rId14" Type="http://schemas.openxmlformats.org/officeDocument/2006/relationships/hyperlink" Target="https://www.mycompasshse.co.uk/media/xbge3u3y/guidance-on-hygienic-handling-of-ice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.png"/><Relationship Id="rId7" Type="http://schemas.openxmlformats.org/officeDocument/2006/relationships/package" Target="../embeddings/Microsoft_PowerPoint_Presentation.ppt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24.svg"/><Relationship Id="rId5" Type="http://schemas.openxmlformats.org/officeDocument/2006/relationships/image" Target="../media/image4.pn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hyperlink" Target="https://www.mycompasshse.co.uk/sector-hse/chartwells-hse/videos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4.png"/><Relationship Id="rId10" Type="http://schemas.openxmlformats.org/officeDocument/2006/relationships/image" Target="../media/image33.emf"/><Relationship Id="rId4" Type="http://schemas.openxmlformats.org/officeDocument/2006/relationships/image" Target="../media/image3.jpeg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compasshse.co.uk/media/tuserb2j/co25_sig_poa4_053254_9-hospitality-service-haccp-poster-fspos00704.pdf" TargetMode="External"/><Relationship Id="rId13" Type="http://schemas.openxmlformats.org/officeDocument/2006/relationships/image" Target="../media/image35.emf"/><Relationship Id="rId3" Type="http://schemas.openxmlformats.org/officeDocument/2006/relationships/image" Target="../media/image2.png"/><Relationship Id="rId7" Type="http://schemas.openxmlformats.org/officeDocument/2006/relationships/hyperlink" Target="https://www.mycompasshse.co.uk/media/ajkd4edl/stccs100-server-robots-editable.pdf" TargetMode="External"/><Relationship Id="rId12" Type="http://schemas.openxmlformats.org/officeDocument/2006/relationships/oleObject" Target="../embeddings/oleObject6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hyperlink" Target="https://www.mycompasshse.co.uk/media/u3nodsik/101-awareness-poster-using-trolleys.pdf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36.emf"/><Relationship Id="rId10" Type="http://schemas.openxmlformats.org/officeDocument/2006/relationships/hyperlink" Target="https://www.mycompasshse.co.uk/media/kgle5vpy/101-awareness-poster-preventing-foreign-bodies.pdf" TargetMode="External"/><Relationship Id="rId4" Type="http://schemas.openxmlformats.org/officeDocument/2006/relationships/image" Target="../media/image3.jpeg"/><Relationship Id="rId9" Type="http://schemas.openxmlformats.org/officeDocument/2006/relationships/hyperlink" Target="https://www.mycompasshse.co.uk/media/wprpxd1g/co25_sig_poa4_053253_8-counter-service-haccp-poster-pos00404.pdf" TargetMode="External"/><Relationship Id="rId1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0262E-28E0-075E-0845-D303B13C6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7EE9E-08AA-8CDD-88BE-22A3C846B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825625"/>
            <a:ext cx="2743200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Vacherin Monthly H&amp;S Meeting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July 2025</a:t>
            </a:r>
          </a:p>
        </p:txBody>
      </p:sp>
    </p:spTree>
    <p:extLst>
      <p:ext uri="{BB962C8B-B14F-4D97-AF65-F5344CB8AC3E}">
        <p14:creationId xmlns:p14="http://schemas.microsoft.com/office/powerpoint/2010/main" val="1781673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3921071" y="93288"/>
            <a:ext cx="4176793" cy="724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Updates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542852" y="952980"/>
            <a:ext cx="3688596" cy="3614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Disposal of animal milk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BC23E1A-9A78-AE66-7903-C4A3BC0F5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704752"/>
              </p:ext>
            </p:extLst>
          </p:nvPr>
        </p:nvGraphicFramePr>
        <p:xfrm>
          <a:off x="354184" y="1449316"/>
          <a:ext cx="382905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7" imgW="5666850" imgH="8019847" progId="Acrobat.Document.DC">
                  <p:embed/>
                </p:oleObj>
              </mc:Choice>
              <mc:Fallback>
                <p:oleObj name="Acrobat Document" r:id="rId7" imgW="5666850" imgH="8019847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BC23E1A-9A78-AE66-7903-C4A3BC0F5E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54184" y="1449316"/>
                        <a:ext cx="382905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FD06ADE-EF9E-655E-B90D-9A02D6EE4B0A}"/>
              </a:ext>
            </a:extLst>
          </p:cNvPr>
          <p:cNvSpPr txBox="1">
            <a:spLocks/>
          </p:cNvSpPr>
          <p:nvPr/>
        </p:nvSpPr>
        <p:spPr>
          <a:xfrm>
            <a:off x="4550593" y="2241779"/>
            <a:ext cx="1346772" cy="742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Double click image for the PDF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4" name="Graphic 13" descr="Cursor with solid fill">
            <a:extLst>
              <a:ext uri="{FF2B5EF4-FFF2-40B4-BE49-F238E27FC236}">
                <a16:creationId xmlns:a16="http://schemas.microsoft.com/office/drawing/2014/main" id="{D00DD2E4-534E-3E1F-8C08-DA117685E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94659" y="3056337"/>
            <a:ext cx="458640" cy="45864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C5025DD-EF21-429C-132D-C5FC9679C9CF}"/>
              </a:ext>
            </a:extLst>
          </p:cNvPr>
          <p:cNvSpPr txBox="1">
            <a:spLocks/>
          </p:cNvSpPr>
          <p:nvPr/>
        </p:nvSpPr>
        <p:spPr>
          <a:xfrm>
            <a:off x="6282044" y="3087207"/>
            <a:ext cx="5165783" cy="2437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Sites will be largely unaffected as </a:t>
            </a:r>
            <a:r>
              <a:rPr lang="en-GB" sz="2000" b="1" dirty="0"/>
              <a:t>unfinished tea/coffees containing milk, and drinks such as milkshakes can be poured down the sink in single serve quantities 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If you have surplus milk, pour it into one container and dispose of that in the bin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2000" dirty="0"/>
              <a:t>Recycle the empty container(s)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34A292B-59DD-1EF9-773E-8FA6DA5D5287}"/>
              </a:ext>
            </a:extLst>
          </p:cNvPr>
          <p:cNvSpPr txBox="1">
            <a:spLocks/>
          </p:cNvSpPr>
          <p:nvPr/>
        </p:nvSpPr>
        <p:spPr>
          <a:xfrm>
            <a:off x="6325269" y="5705139"/>
            <a:ext cx="5500698" cy="9560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Calibri" panose="020F0502020204030204" pitchFamily="34" charset="0"/>
              <a:buChar char="!"/>
            </a:pPr>
            <a:r>
              <a:rPr lang="en-GB" sz="2000" dirty="0"/>
              <a:t>If you routinely need to dispose of large quantities of milk you must immediately adjust your order quantities</a:t>
            </a:r>
            <a:endParaRPr lang="en-GB" sz="2000" b="1" dirty="0"/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C2953E6-4EE8-9E25-5195-3314FCB4712C}"/>
              </a:ext>
            </a:extLst>
          </p:cNvPr>
          <p:cNvSpPr txBox="1">
            <a:spLocks/>
          </p:cNvSpPr>
          <p:nvPr/>
        </p:nvSpPr>
        <p:spPr>
          <a:xfrm>
            <a:off x="6325269" y="1403830"/>
            <a:ext cx="5165783" cy="16158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Font typeface="Calibri" panose="020F0502020204030204" pitchFamily="34" charset="0"/>
              <a:buChar char="!"/>
            </a:pPr>
            <a:r>
              <a:rPr lang="en-GB" sz="2000" dirty="0"/>
              <a:t>Businesses should not dispose of animal milk via a sink or external drain</a:t>
            </a:r>
          </a:p>
          <a:p>
            <a:pPr>
              <a:buClr>
                <a:srgbClr val="FF0000"/>
              </a:buClr>
              <a:buFont typeface="Calibri" panose="020F0502020204030204" pitchFamily="34" charset="0"/>
              <a:buChar char="!"/>
            </a:pPr>
            <a:r>
              <a:rPr lang="en-GB" sz="2000" dirty="0"/>
              <a:t>It is classed as a lower risk animal by-product and can cause decreased oxygen levels in water courses affecting fish/other creatures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ü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4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20773" y="893728"/>
            <a:ext cx="11215541" cy="23583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Training for Supervisors/Deputies/Sous Chefs</a:t>
            </a:r>
            <a:br>
              <a:rPr lang="en-GB" b="1" dirty="0"/>
            </a:br>
            <a:br>
              <a:rPr lang="en-GB" b="1" dirty="0"/>
            </a:br>
            <a:r>
              <a:rPr lang="en-GB" dirty="0"/>
              <a:t>Ensure the team members who are responsible in the Manager and Head Chef’s absence have completed the correct online training</a:t>
            </a:r>
            <a:br>
              <a:rPr lang="en-GB" dirty="0"/>
            </a:br>
            <a:r>
              <a:rPr lang="en-GB" dirty="0"/>
              <a:t>Food Safety Level 3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BEE49C-0831-6ED5-95B3-BB7802C31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5043" y="3429000"/>
            <a:ext cx="2419688" cy="24482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A330AF-8197-F867-D78C-C0C6693529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5119" y="3429000"/>
            <a:ext cx="2353003" cy="24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79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20773" y="893728"/>
            <a:ext cx="11215541" cy="31455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Near Miss / Hazard Observation reporting</a:t>
            </a:r>
            <a:br>
              <a:rPr lang="en-GB" b="1" dirty="0"/>
            </a:br>
            <a:br>
              <a:rPr lang="en-GB" b="1" dirty="0"/>
            </a:br>
            <a:r>
              <a:rPr lang="en-GB" dirty="0"/>
              <a:t>Please reiterate with the team that if they do see a Near Miss or a Hazard Observation it should be reported</a:t>
            </a:r>
            <a:br>
              <a:rPr lang="en-GB" dirty="0"/>
            </a:br>
            <a:br>
              <a:rPr lang="en-GB" dirty="0"/>
            </a:br>
            <a:r>
              <a:rPr lang="en-GB" dirty="0"/>
              <a:t>Between 02.07.25 and 10.07.25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8264F8-0BFA-EDD5-33AA-B032EF8AA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105" y="3429000"/>
            <a:ext cx="4410691" cy="5811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3D355B-2B7A-D957-5A52-DCFB290888D1}"/>
              </a:ext>
            </a:extLst>
          </p:cNvPr>
          <p:cNvSpPr txBox="1"/>
          <p:nvPr/>
        </p:nvSpPr>
        <p:spPr>
          <a:xfrm>
            <a:off x="3633628" y="4640373"/>
            <a:ext cx="3694606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Please display the </a:t>
            </a:r>
            <a:r>
              <a:rPr lang="en-GB" sz="2800" dirty="0">
                <a:hlinkClick r:id="rId8"/>
              </a:rPr>
              <a:t>poster for reporting </a:t>
            </a:r>
            <a:r>
              <a:rPr lang="en-GB" sz="2800" dirty="0"/>
              <a:t>on your staff notice board if you haven’t already</a:t>
            </a:r>
            <a:br>
              <a:rPr lang="en-GB" dirty="0"/>
            </a:br>
            <a:endParaRPr lang="en-GB" dirty="0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A2A14E0-7E8A-7DF0-C331-1BE6F69B8E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4112260"/>
              </p:ext>
            </p:extLst>
          </p:nvPr>
        </p:nvGraphicFramePr>
        <p:xfrm>
          <a:off x="320773" y="2480637"/>
          <a:ext cx="2799382" cy="419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5714848" imgH="8572500" progId="Acrobat.Document.DC">
                  <p:embed/>
                </p:oleObj>
              </mc:Choice>
              <mc:Fallback>
                <p:oleObj name="Acrobat Document" r:id="rId9" imgW="5714848" imgH="8572500" progId="Acrobat.Document.DC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A2A14E0-7E8A-7DF0-C331-1BE6F69B8E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20773" y="2480637"/>
                        <a:ext cx="2799382" cy="4199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0485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20773" y="893729"/>
            <a:ext cx="11215541" cy="158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Upload copy of allergen risk assessment to Air3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As of 10</a:t>
            </a:r>
            <a:r>
              <a:rPr lang="en-GB" baseline="30000" dirty="0"/>
              <a:t>th</a:t>
            </a:r>
            <a:r>
              <a:rPr lang="en-GB" dirty="0"/>
              <a:t> July, 47 Vacherin sites had uploaded their allergen risk assessment to Air3. If you have not done this already, please do so.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F4A7E-0A29-2785-2582-96FF7752067B}"/>
              </a:ext>
            </a:extLst>
          </p:cNvPr>
          <p:cNvSpPr txBox="1"/>
          <p:nvPr/>
        </p:nvSpPr>
        <p:spPr>
          <a:xfrm>
            <a:off x="5593629" y="2775086"/>
            <a:ext cx="576017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Use this link to access the area of Air3 where the allergen risk assessments need to be uploaded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		See instructions on PDF</a:t>
            </a:r>
          </a:p>
          <a:p>
            <a:br>
              <a:rPr lang="en-GB" sz="2800" dirty="0"/>
            </a:br>
            <a:endParaRPr lang="en-GB" sz="2800" dirty="0"/>
          </a:p>
          <a:p>
            <a:br>
              <a:rPr lang="en-GB" dirty="0"/>
            </a:b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10EE057-0969-143F-5591-3708DEA210A4}"/>
              </a:ext>
            </a:extLst>
          </p:cNvPr>
          <p:cNvSpPr txBox="1">
            <a:spLocks/>
          </p:cNvSpPr>
          <p:nvPr/>
        </p:nvSpPr>
        <p:spPr>
          <a:xfrm>
            <a:off x="5753613" y="4404826"/>
            <a:ext cx="1346772" cy="742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Double click image for the PDF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7B18010C-1FEA-F02D-5007-5AE2A623C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7679" y="5219384"/>
            <a:ext cx="458640" cy="458640"/>
          </a:xfrm>
          <a:prstGeom prst="rect">
            <a:avLst/>
          </a:prstGeom>
        </p:spPr>
      </p:pic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D1C0D81-3327-1104-FCEA-6D9D59EB9A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88784"/>
              </p:ext>
            </p:extLst>
          </p:nvPr>
        </p:nvGraphicFramePr>
        <p:xfrm>
          <a:off x="2254557" y="2404422"/>
          <a:ext cx="3059227" cy="4328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5666850" imgH="8019847" progId="Acrobat.Document.DC">
                  <p:embed/>
                </p:oleObj>
              </mc:Choice>
              <mc:Fallback>
                <p:oleObj name="Acrobat Document" r:id="rId9" imgW="5666850" imgH="8019847" progId="Acrobat.Document.DC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2D1C0D81-3327-1104-FCEA-6D9D59EB9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54557" y="2404422"/>
                        <a:ext cx="3059227" cy="43288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1350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20773" y="893729"/>
            <a:ext cx="11215541" cy="158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Closing actions on Air3 from audits and site visits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As of 10</a:t>
            </a:r>
            <a:r>
              <a:rPr lang="en-GB" baseline="30000" dirty="0"/>
              <a:t>th</a:t>
            </a:r>
            <a:r>
              <a:rPr lang="en-GB" dirty="0"/>
              <a:t> July the following sites were showing as having open actions from an audit, site visit or mobilisation</a:t>
            </a:r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endParaRPr lang="en-GB" dirty="0"/>
          </a:p>
          <a:p>
            <a:pPr marL="0" indent="0" algn="ctr">
              <a:buClr>
                <a:schemeClr val="accent6"/>
              </a:buClr>
              <a:buNone/>
            </a:pPr>
            <a:r>
              <a:rPr lang="en-GB" dirty="0"/>
              <a:t>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FED0A35-B04C-F480-2985-53C2597B56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815910"/>
              </p:ext>
            </p:extLst>
          </p:nvPr>
        </p:nvGraphicFramePr>
        <p:xfrm>
          <a:off x="521823" y="2479459"/>
          <a:ext cx="11215541" cy="42468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318910">
                  <a:extLst>
                    <a:ext uri="{9D8B030D-6E8A-4147-A177-3AD203B41FA5}">
                      <a16:colId xmlns:a16="http://schemas.microsoft.com/office/drawing/2014/main" val="1028793131"/>
                    </a:ext>
                  </a:extLst>
                </a:gridCol>
                <a:gridCol w="3412285">
                  <a:extLst>
                    <a:ext uri="{9D8B030D-6E8A-4147-A177-3AD203B41FA5}">
                      <a16:colId xmlns:a16="http://schemas.microsoft.com/office/drawing/2014/main" val="3926988391"/>
                    </a:ext>
                  </a:extLst>
                </a:gridCol>
                <a:gridCol w="2724727">
                  <a:extLst>
                    <a:ext uri="{9D8B030D-6E8A-4147-A177-3AD203B41FA5}">
                      <a16:colId xmlns:a16="http://schemas.microsoft.com/office/drawing/2014/main" val="770896824"/>
                    </a:ext>
                  </a:extLst>
                </a:gridCol>
                <a:gridCol w="2759619">
                  <a:extLst>
                    <a:ext uri="{9D8B030D-6E8A-4147-A177-3AD203B41FA5}">
                      <a16:colId xmlns:a16="http://schemas.microsoft.com/office/drawing/2014/main" val="10024567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23 Saville 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Cooley LLP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L&amp;G Hove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The Met Building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8984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Ashurst LFWE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Egon Zehnder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Lantern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Woburn House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425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Axa - Bishopgate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EY 1 Colmore 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LMA Stratford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XL Catlin Services SE 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653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BBC Elstree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EY 25 Churchill Place 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Miller Insurance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576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BCLP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Foster &amp; Partners Sterling Hse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Mishcon de Reya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6216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BDO 55 Baker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Foster &amp; Partners The 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Moody's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6084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BDP Hospitality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Foster &amp; Partners The Hub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National Audit Office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386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Boden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Foster &amp; Partners The Pantry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Ortus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21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Bond Dickinson – Briston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Harbottle &amp; Lewis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Peel Hunt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227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Bond Dickinson – London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L &amp; G Coleman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Squire Patton Boggs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189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163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20773" y="888231"/>
            <a:ext cx="11215541" cy="158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F4A7E-0A29-2785-2582-96FF7752067B}"/>
              </a:ext>
            </a:extLst>
          </p:cNvPr>
          <p:cNvSpPr txBox="1"/>
          <p:nvPr/>
        </p:nvSpPr>
        <p:spPr>
          <a:xfrm>
            <a:off x="875764" y="1096575"/>
            <a:ext cx="1099546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Audit reports / site visit reports are sent out directly from the system </a:t>
            </a:r>
          </a:p>
          <a:p>
            <a:pPr marL="285750" indent="-285750" fontAlgn="base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The emails come from </a:t>
            </a:r>
            <a:r>
              <a:rPr lang="en-GB" sz="2400" b="1" dirty="0">
                <a:hlinkClick r:id="rId7"/>
              </a:rPr>
              <a:t>notifications@origamirisk.com</a:t>
            </a:r>
            <a:endParaRPr lang="en-GB" sz="2400" b="1" dirty="0"/>
          </a:p>
          <a:p>
            <a:pPr marL="285750" indent="-285750" fontAlgn="base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They are sent to the unit manager email address provided at the time of the visit</a:t>
            </a:r>
          </a:p>
          <a:p>
            <a:pPr marL="285750" indent="-285750" fontAlgn="base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At the point reports are sent, managers will receive a </a:t>
            </a:r>
            <a:r>
              <a:rPr lang="en-GB" sz="2400" b="1" dirty="0"/>
              <a:t>separate email</a:t>
            </a:r>
            <a:r>
              <a:rPr lang="en-GB" sz="2400" dirty="0"/>
              <a:t> from </a:t>
            </a:r>
            <a:r>
              <a:rPr lang="en-GB" sz="2400" b="1" dirty="0"/>
              <a:t>notifications@origamirisk.com</a:t>
            </a:r>
            <a:r>
              <a:rPr lang="en-GB" sz="2400" dirty="0"/>
              <a:t> with a </a:t>
            </a:r>
            <a:r>
              <a:rPr lang="en-GB" sz="2400" b="1" dirty="0"/>
              <a:t>Grant Access Link</a:t>
            </a:r>
          </a:p>
          <a:p>
            <a:pPr marL="285750" indent="-285750" fontAlgn="base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The </a:t>
            </a:r>
            <a:r>
              <a:rPr lang="en-GB" sz="2400" b="1" dirty="0"/>
              <a:t>Grant Access Link</a:t>
            </a:r>
            <a:r>
              <a:rPr lang="en-GB" sz="2400" dirty="0"/>
              <a:t> lets you into the audit to close off actions</a:t>
            </a:r>
            <a:br>
              <a:rPr lang="en-GB" sz="2400" dirty="0"/>
            </a:br>
            <a:endParaRPr lang="en-GB" sz="2400" dirty="0"/>
          </a:p>
          <a:p>
            <a:pPr fontAlgn="base">
              <a:buClr>
                <a:schemeClr val="accent6"/>
              </a:buClr>
            </a:pPr>
            <a:br>
              <a:rPr lang="en-GB" dirty="0"/>
            </a:br>
            <a:endParaRPr lang="en-GB" dirty="0"/>
          </a:p>
          <a:p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		</a:t>
            </a:r>
            <a:br>
              <a:rPr lang="en-GB" sz="2800" dirty="0"/>
            </a:br>
            <a:endParaRPr lang="en-GB" sz="2800" dirty="0"/>
          </a:p>
          <a:p>
            <a:br>
              <a:rPr lang="en-GB" dirty="0"/>
            </a:b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F798F7-37F0-E200-2D3E-7D547288CC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3622829"/>
            <a:ext cx="10960474" cy="24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8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20773" y="888231"/>
            <a:ext cx="11215541" cy="158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F4A7E-0A29-2785-2582-96FF7752067B}"/>
              </a:ext>
            </a:extLst>
          </p:cNvPr>
          <p:cNvSpPr txBox="1"/>
          <p:nvPr/>
        </p:nvSpPr>
        <p:spPr>
          <a:xfrm>
            <a:off x="875764" y="1096575"/>
            <a:ext cx="1099546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Search the manager’s inbox (and junk mail) for emails from </a:t>
            </a:r>
            <a:r>
              <a:rPr lang="en-GB" sz="2400" b="1" dirty="0">
                <a:hlinkClick r:id="rId7"/>
              </a:rPr>
              <a:t>notifications@origamirisk.com</a:t>
            </a:r>
            <a:r>
              <a:rPr lang="en-GB" sz="2400" dirty="0"/>
              <a:t>, or search for the term </a:t>
            </a:r>
            <a:r>
              <a:rPr lang="en-GB" sz="2400" b="1" dirty="0"/>
              <a:t>'Grant Access Link’</a:t>
            </a:r>
            <a:br>
              <a:rPr lang="en-GB" sz="2400" b="1" dirty="0"/>
            </a:br>
            <a:endParaRPr lang="en-GB" sz="2400" b="1" dirty="0"/>
          </a:p>
          <a:p>
            <a:pPr marL="285750" indent="-285750" fontAlgn="base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The Grant Access Links are </a:t>
            </a:r>
            <a:r>
              <a:rPr lang="en-GB" sz="2400" b="1" dirty="0"/>
              <a:t>time sensitive, </a:t>
            </a:r>
            <a:r>
              <a:rPr lang="en-GB" sz="2400" dirty="0"/>
              <a:t>so do expire</a:t>
            </a:r>
            <a:br>
              <a:rPr lang="en-GB" sz="2400" dirty="0"/>
            </a:br>
            <a:endParaRPr lang="en-GB" sz="2400" dirty="0"/>
          </a:p>
          <a:p>
            <a:pPr marL="285750" indent="-285750" fontAlgn="base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2400" dirty="0"/>
              <a:t>If the link has expired email </a:t>
            </a:r>
            <a:r>
              <a:rPr lang="en-GB" sz="2400" b="1" dirty="0"/>
              <a:t>hse@compass-group.co.uk</a:t>
            </a: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	- Quote the audit number, which can be found at the top of each report</a:t>
            </a:r>
            <a:br>
              <a:rPr lang="en-GB" sz="2400" dirty="0"/>
            </a:br>
            <a:r>
              <a:rPr lang="en-GB" sz="2400" dirty="0"/>
              <a:t>         - If there have been staff changes within the team since the audit check it is 	  being emailed to the correct email address</a:t>
            </a:r>
            <a:br>
              <a:rPr lang="en-GB" sz="2400" dirty="0"/>
            </a:br>
            <a:br>
              <a:rPr lang="en-GB" sz="2800" dirty="0"/>
            </a:br>
            <a:r>
              <a:rPr lang="en-GB" sz="2800" dirty="0"/>
              <a:t>		</a:t>
            </a:r>
            <a:br>
              <a:rPr lang="en-GB" sz="2800" dirty="0"/>
            </a:br>
            <a:endParaRPr lang="en-GB" sz="2800" dirty="0"/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9428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320773" y="888231"/>
            <a:ext cx="11215541" cy="158573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  <a:p>
            <a:pPr marL="0" indent="0" algn="ctr">
              <a:buClr>
                <a:schemeClr val="accent6"/>
              </a:buClr>
              <a:buNone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F4A7E-0A29-2785-2582-96FF7752067B}"/>
              </a:ext>
            </a:extLst>
          </p:cNvPr>
          <p:cNvSpPr txBox="1"/>
          <p:nvPr/>
        </p:nvSpPr>
        <p:spPr>
          <a:xfrm>
            <a:off x="430811" y="917480"/>
            <a:ext cx="10995463" cy="7109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/>
              <a:t>The questions with actions will be displayed on screen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Click on the question </a:t>
            </a:r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endParaRPr lang="en-GB" sz="2400" dirty="0"/>
          </a:p>
          <a:p>
            <a:pPr fontAlgn="base"/>
            <a:br>
              <a:rPr lang="en-GB" sz="2800" dirty="0"/>
            </a:br>
            <a:r>
              <a:rPr lang="en-GB" sz="2800" dirty="0"/>
              <a:t>		</a:t>
            </a:r>
            <a:br>
              <a:rPr lang="en-GB" sz="2800" dirty="0"/>
            </a:br>
            <a:endParaRPr lang="en-GB" sz="2800" dirty="0"/>
          </a:p>
          <a:p>
            <a:br>
              <a:rPr lang="en-GB" dirty="0"/>
            </a:b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15442A7-680E-69F5-4538-E249EB2F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56" y="2613923"/>
            <a:ext cx="11308171" cy="388972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CFDCD36-415A-8638-7D06-383FED3AAF8D}"/>
              </a:ext>
            </a:extLst>
          </p:cNvPr>
          <p:cNvSpPr/>
          <p:nvPr/>
        </p:nvSpPr>
        <p:spPr>
          <a:xfrm>
            <a:off x="-62092" y="3038429"/>
            <a:ext cx="3729372" cy="9274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B53429-10EB-415F-22A3-323EDE84C221}"/>
              </a:ext>
            </a:extLst>
          </p:cNvPr>
          <p:cNvCxnSpPr/>
          <p:nvPr/>
        </p:nvCxnSpPr>
        <p:spPr>
          <a:xfrm>
            <a:off x="1699491" y="2032000"/>
            <a:ext cx="0" cy="4071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75A0FA4-1686-FF55-D009-EB9116B253E7}"/>
              </a:ext>
            </a:extLst>
          </p:cNvPr>
          <p:cNvSpPr/>
          <p:nvPr/>
        </p:nvSpPr>
        <p:spPr>
          <a:xfrm>
            <a:off x="4101151" y="2631324"/>
            <a:ext cx="566265" cy="38723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2669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F4A7E-0A29-2785-2582-96FF7752067B}"/>
              </a:ext>
            </a:extLst>
          </p:cNvPr>
          <p:cNvSpPr txBox="1"/>
          <p:nvPr/>
        </p:nvSpPr>
        <p:spPr>
          <a:xfrm>
            <a:off x="1043643" y="844929"/>
            <a:ext cx="2423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dirty="0"/>
              <a:t>A box will pop up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4944DF-2B0F-9B30-9FE9-E6AB310290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905" y="1452603"/>
            <a:ext cx="8926862" cy="490203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1D2DF4-1EC5-A295-5539-19FCD3A65D40}"/>
              </a:ext>
            </a:extLst>
          </p:cNvPr>
          <p:cNvCxnSpPr/>
          <p:nvPr/>
        </p:nvCxnSpPr>
        <p:spPr>
          <a:xfrm>
            <a:off x="2255258" y="2410691"/>
            <a:ext cx="61934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D98A76-2DE7-B88A-C199-B751CD605F16}"/>
              </a:ext>
            </a:extLst>
          </p:cNvPr>
          <p:cNvCxnSpPr/>
          <p:nvPr/>
        </p:nvCxnSpPr>
        <p:spPr>
          <a:xfrm>
            <a:off x="2255257" y="5047672"/>
            <a:ext cx="61934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B7A6C97-7E40-3B05-1CF1-A28ADD0E0074}"/>
              </a:ext>
            </a:extLst>
          </p:cNvPr>
          <p:cNvCxnSpPr/>
          <p:nvPr/>
        </p:nvCxnSpPr>
        <p:spPr>
          <a:xfrm>
            <a:off x="2255256" y="6160655"/>
            <a:ext cx="61934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8815DD-BCE8-CFAE-CF9A-44F392072028}"/>
              </a:ext>
            </a:extLst>
          </p:cNvPr>
          <p:cNvSpPr txBox="1"/>
          <p:nvPr/>
        </p:nvSpPr>
        <p:spPr>
          <a:xfrm>
            <a:off x="-32148" y="1615954"/>
            <a:ext cx="246610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dirty="0"/>
              <a:t>Change the status from ‘New’ or ‘Assigned’ </a:t>
            </a:r>
            <a:br>
              <a:rPr lang="en-GB" dirty="0"/>
            </a:br>
            <a:r>
              <a:rPr lang="en-GB" dirty="0"/>
              <a:t>to </a:t>
            </a:r>
            <a:br>
              <a:rPr lang="en-GB" dirty="0"/>
            </a:br>
            <a:r>
              <a:rPr lang="en-GB" dirty="0"/>
              <a:t>‘Complete’ or  </a:t>
            </a:r>
            <a:br>
              <a:rPr lang="en-GB" dirty="0"/>
            </a:br>
            <a:r>
              <a:rPr lang="en-GB" dirty="0"/>
              <a:t>‘In Progress’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E3FFAA-BEA4-45C4-9336-82C29A193FC7}"/>
              </a:ext>
            </a:extLst>
          </p:cNvPr>
          <p:cNvSpPr txBox="1"/>
          <p:nvPr/>
        </p:nvSpPr>
        <p:spPr>
          <a:xfrm>
            <a:off x="98818" y="4506598"/>
            <a:ext cx="24661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dirty="0"/>
              <a:t>Add a comment / details of what action </a:t>
            </a:r>
            <a:br>
              <a:rPr lang="en-GB" dirty="0"/>
            </a:br>
            <a:r>
              <a:rPr lang="en-GB" dirty="0"/>
              <a:t>has been taken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DCBC7C-0D3E-347A-E5E0-61D510F047C9}"/>
              </a:ext>
            </a:extLst>
          </p:cNvPr>
          <p:cNvSpPr txBox="1"/>
          <p:nvPr/>
        </p:nvSpPr>
        <p:spPr>
          <a:xfrm>
            <a:off x="98818" y="5819035"/>
            <a:ext cx="2466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dirty="0"/>
              <a:t>Input the date completed</a:t>
            </a:r>
          </a:p>
        </p:txBody>
      </p:sp>
    </p:spTree>
    <p:extLst>
      <p:ext uri="{BB962C8B-B14F-4D97-AF65-F5344CB8AC3E}">
        <p14:creationId xmlns:p14="http://schemas.microsoft.com/office/powerpoint/2010/main" val="85780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045492" y="124746"/>
            <a:ext cx="4032304" cy="6235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Reminders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D98A76-2DE7-B88A-C199-B751CD605F16}"/>
              </a:ext>
            </a:extLst>
          </p:cNvPr>
          <p:cNvCxnSpPr>
            <a:cxnSpLocks/>
          </p:cNvCxnSpPr>
          <p:nvPr/>
        </p:nvCxnSpPr>
        <p:spPr>
          <a:xfrm flipH="1">
            <a:off x="2728201" y="2324869"/>
            <a:ext cx="7386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8815DD-BCE8-CFAE-CF9A-44F392072028}"/>
              </a:ext>
            </a:extLst>
          </p:cNvPr>
          <p:cNvSpPr txBox="1"/>
          <p:nvPr/>
        </p:nvSpPr>
        <p:spPr>
          <a:xfrm>
            <a:off x="4303337" y="2140203"/>
            <a:ext cx="6497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dirty="0"/>
              <a:t>Add images if you wish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BAD331-0F4E-179F-771A-9FF209E74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26" y="1553878"/>
            <a:ext cx="1477329" cy="14773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0E0A68B-CA0C-0B89-E716-1E2303BF8B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325" y="3914849"/>
            <a:ext cx="8983329" cy="94310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078F332-1CCF-AF75-705C-9956C0752144}"/>
              </a:ext>
            </a:extLst>
          </p:cNvPr>
          <p:cNvSpPr txBox="1"/>
          <p:nvPr/>
        </p:nvSpPr>
        <p:spPr>
          <a:xfrm>
            <a:off x="796690" y="3364532"/>
            <a:ext cx="64976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dirty="0"/>
              <a:t>Add files and attachments if you wish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70C3764-5C09-E5A4-4013-1682A8668D51}"/>
              </a:ext>
            </a:extLst>
          </p:cNvPr>
          <p:cNvSpPr/>
          <p:nvPr/>
        </p:nvSpPr>
        <p:spPr>
          <a:xfrm>
            <a:off x="8371420" y="3532631"/>
            <a:ext cx="1902691" cy="11730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5E0D10-BB33-C3C7-F4FA-832D31E0FC5C}"/>
              </a:ext>
            </a:extLst>
          </p:cNvPr>
          <p:cNvSpPr txBox="1"/>
          <p:nvPr/>
        </p:nvSpPr>
        <p:spPr>
          <a:xfrm>
            <a:off x="3287661" y="5479988"/>
            <a:ext cx="64976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800" dirty="0"/>
              <a:t>Click save in the top right-hand corner!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9DFB8D-7248-2059-20FD-89649F88F9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705" y="5408261"/>
            <a:ext cx="2360252" cy="66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29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58"/>
                  </a:lnSpc>
                </a:pPr>
                <a:endParaRPr sz="1200" dirty="0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273196-424E-8A7A-BE34-C2DBD7FC7DC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97381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Vacherin Year to date stats</a:t>
            </a:r>
            <a:endParaRPr lang="en-GB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5A157D-5599-68C5-52D0-0307A7CDC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157119"/>
            <a:ext cx="12192000" cy="530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96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6ACD-AF47-415F-F357-5F868320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D28917F-B98E-2F76-6AD1-3EB6D31A4FA9}"/>
              </a:ext>
            </a:extLst>
          </p:cNvPr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FE86174-232F-DBE9-C50D-5EFA5B5649DC}"/>
                </a:ext>
              </a:extLst>
            </p:cNvPr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560B1A4-DE24-EAF3-29BB-15737F232B95}"/>
                  </a:ext>
                </a:extLst>
              </p:cNvPr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F1DBD334-8DDB-7FD5-0B99-EB23FED86F31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29438C0-D079-1BA9-1333-8B9758487A7F}"/>
                </a:ext>
              </a:extLst>
            </p:cNvPr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D444E1E-EC0F-F6BA-A15E-57A70E3B3A9C}"/>
                </a:ext>
              </a:extLst>
            </p:cNvPr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BAB7650-7CBC-0EDF-B614-7E9FBCBD7A56}"/>
              </a:ext>
            </a:extLst>
          </p:cNvPr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E24A97F-10C3-C50C-A408-60988186E023}"/>
              </a:ext>
            </a:extLst>
          </p:cNvPr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78657-5AC2-CAD1-557B-E28830CD478D}"/>
              </a:ext>
            </a:extLst>
          </p:cNvPr>
          <p:cNvSpPr txBox="1">
            <a:spLocks/>
          </p:cNvSpPr>
          <p:nvPr/>
        </p:nvSpPr>
        <p:spPr>
          <a:xfrm>
            <a:off x="311864" y="3140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FB3336-D0DB-D696-ECE4-50233D5E55A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Q&amp;A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142757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+mn-lt"/>
              </a:rPr>
              <a:t>Vacherin June incidents summary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838200" y="16093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45B8DA-56B2-4AC0-E47C-C13B3E7E8B9F}"/>
              </a:ext>
            </a:extLst>
          </p:cNvPr>
          <p:cNvSpPr txBox="1">
            <a:spLocks/>
          </p:cNvSpPr>
          <p:nvPr/>
        </p:nvSpPr>
        <p:spPr>
          <a:xfrm>
            <a:off x="1190880" y="1263563"/>
            <a:ext cx="10939484" cy="55489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1 x Injury from moving furniture </a:t>
            </a:r>
            <a:br>
              <a:rPr lang="en-GB" sz="1800" dirty="0"/>
            </a:b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(remind staff to not carry/move heavy furniture alone)</a:t>
            </a:r>
            <a:b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800" dirty="0"/>
              <a:t>2 x Electric shock from the same Thermomix, on two different occasions </a:t>
            </a:r>
            <a:br>
              <a:rPr lang="en-GB" sz="1800" dirty="0"/>
            </a:b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(despite equipment and sockets being checked after first instance – requested that the item was disposed of)</a:t>
            </a:r>
          </a:p>
          <a:p>
            <a:pPr marL="0" indent="0">
              <a:buNone/>
            </a:pPr>
            <a:b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800" dirty="0"/>
              <a:t>5 x Cut injuries:</a:t>
            </a:r>
            <a:br>
              <a:rPr lang="en-GB" sz="1800" dirty="0"/>
            </a:br>
            <a:r>
              <a:rPr lang="en-GB" sz="1800" dirty="0"/>
              <a:t>2 minor from chopping herbs &amp; chopping chillis </a:t>
            </a: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(distraction/lapse of concentration) </a:t>
            </a:r>
            <a:b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800" dirty="0"/>
              <a:t>2 x from cutting whilst holding foods in their hand; 1 minor from cutting watermelon 1 RIDDOR from cutting the stone out of an avocado </a:t>
            </a:r>
            <a:b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sz="1800" dirty="0"/>
              <a:t>1 x from broken glass whilst handwashing  </a:t>
            </a:r>
          </a:p>
          <a:p>
            <a:pPr marL="0" indent="0">
              <a:buNone/>
            </a:pPr>
            <a:br>
              <a:rPr lang="en-GB" sz="1800" dirty="0"/>
            </a:br>
            <a:r>
              <a:rPr lang="en-GB" sz="1800" dirty="0"/>
              <a:t>3 x burn incidents (burnt on oil that came out of a spring roll, hand touched hotlight, burn removing a pan from under a salamander</a:t>
            </a:r>
            <a:br>
              <a:rPr lang="en-GB" sz="1800" dirty="0"/>
            </a:b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Equipment such as salamanders are typically high level, above eyeline - control ensure anything under salamander </a:t>
            </a:r>
            <a:b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1800" i="1" dirty="0">
                <a:solidFill>
                  <a:schemeClr val="accent1">
                    <a:lumMod val="75000"/>
                  </a:schemeClr>
                </a:solidFill>
              </a:rPr>
              <a:t>doesn’t contain liquid / excessive oil)</a:t>
            </a:r>
          </a:p>
          <a:p>
            <a:pPr marL="0" indent="0">
              <a:buNone/>
            </a:pPr>
            <a:br>
              <a:rPr lang="en-GB" sz="1800" dirty="0"/>
            </a:br>
            <a:r>
              <a:rPr lang="en-GB" sz="1800" dirty="0"/>
              <a:t>3 injury (Thermomix stored on a high shelf, part of it fell on team member when getting it down, trip over dishwasher door that was lowered, walking too fast and hit foot on fridge) </a:t>
            </a: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(Ensure equipment is stored on a shelf at eye level or below)</a:t>
            </a:r>
            <a:b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</a:br>
            <a:endParaRPr lang="en-GB" sz="1800" dirty="0"/>
          </a:p>
          <a:p>
            <a:pPr marL="0" indent="0">
              <a:buNone/>
            </a:pPr>
            <a:r>
              <a:rPr lang="en-GB" sz="1800" dirty="0"/>
              <a:t>1 Fire – pan caught alight after being turned on where chef was called to another task </a:t>
            </a:r>
            <a: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  <a:t>(distraction/lapse of concentration) </a:t>
            </a:r>
            <a:br>
              <a:rPr lang="en-GB" sz="1800" i="1" dirty="0">
                <a:solidFill>
                  <a:schemeClr val="accent5">
                    <a:lumMod val="50000"/>
                  </a:schemeClr>
                </a:solidFill>
              </a:rPr>
            </a:br>
            <a:endParaRPr lang="en-GB" sz="1800" dirty="0">
              <a:solidFill>
                <a:sysClr val="windowText" lastClr="000000"/>
              </a:solidFill>
              <a:latin typeface="Aptos" panose="02110004020202020204"/>
            </a:endParaRPr>
          </a:p>
          <a:p>
            <a:pPr marL="0" indent="0">
              <a:buNone/>
            </a:pPr>
            <a:r>
              <a:rPr lang="en-GB" sz="1800" dirty="0"/>
              <a:t>0 near miss reported in June</a:t>
            </a:r>
          </a:p>
        </p:txBody>
      </p:sp>
      <p:pic>
        <p:nvPicPr>
          <p:cNvPr id="13" name="Graphic 12" descr="Medical with solid fill">
            <a:extLst>
              <a:ext uri="{FF2B5EF4-FFF2-40B4-BE49-F238E27FC236}">
                <a16:creationId xmlns:a16="http://schemas.microsoft.com/office/drawing/2014/main" id="{1416B952-6CC9-9E3E-54C4-DF9ADDAF1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4679" y="1302618"/>
            <a:ext cx="397477" cy="435275"/>
          </a:xfrm>
          <a:prstGeom prst="rect">
            <a:avLst/>
          </a:prstGeom>
        </p:spPr>
      </p:pic>
      <p:pic>
        <p:nvPicPr>
          <p:cNvPr id="18" name="Graphic 17" descr="Thumbs Down with solid fill">
            <a:extLst>
              <a:ext uri="{FF2B5EF4-FFF2-40B4-BE49-F238E27FC236}">
                <a16:creationId xmlns:a16="http://schemas.microsoft.com/office/drawing/2014/main" id="{EA5B3EDB-E2B0-2D2B-5F93-F05C94058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8038" y="6415218"/>
            <a:ext cx="411741" cy="411741"/>
          </a:xfrm>
          <a:prstGeom prst="rect">
            <a:avLst/>
          </a:prstGeom>
        </p:spPr>
      </p:pic>
      <p:pic>
        <p:nvPicPr>
          <p:cNvPr id="19" name="Graphic 18" descr="Medical with solid fill">
            <a:extLst>
              <a:ext uri="{FF2B5EF4-FFF2-40B4-BE49-F238E27FC236}">
                <a16:creationId xmlns:a16="http://schemas.microsoft.com/office/drawing/2014/main" id="{E7E130AB-0AB5-FA91-662F-4E9BADCE6E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6137" y="4991968"/>
            <a:ext cx="397477" cy="435275"/>
          </a:xfrm>
          <a:prstGeom prst="rect">
            <a:avLst/>
          </a:prstGeom>
        </p:spPr>
      </p:pic>
      <p:pic>
        <p:nvPicPr>
          <p:cNvPr id="21" name="Graphic 20" descr="Lightning bolt with solid fill">
            <a:extLst>
              <a:ext uri="{FF2B5EF4-FFF2-40B4-BE49-F238E27FC236}">
                <a16:creationId xmlns:a16="http://schemas.microsoft.com/office/drawing/2014/main" id="{FAF3A23C-2EEF-F29E-44DC-0EBB568318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7342" y="1976700"/>
            <a:ext cx="371475" cy="371475"/>
          </a:xfrm>
          <a:prstGeom prst="rect">
            <a:avLst/>
          </a:prstGeom>
        </p:spPr>
      </p:pic>
      <p:pic>
        <p:nvPicPr>
          <p:cNvPr id="23" name="Graphic 22" descr="Adhesive Bandage with solid fill">
            <a:extLst>
              <a:ext uri="{FF2B5EF4-FFF2-40B4-BE49-F238E27FC236}">
                <a16:creationId xmlns:a16="http://schemas.microsoft.com/office/drawing/2014/main" id="{EE76E9CA-0ABD-79E9-3513-C14EB52EE8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5997" y="2876879"/>
            <a:ext cx="457200" cy="457200"/>
          </a:xfrm>
          <a:prstGeom prst="rect">
            <a:avLst/>
          </a:prstGeom>
        </p:spPr>
      </p:pic>
      <p:pic>
        <p:nvPicPr>
          <p:cNvPr id="25" name="Graphic 24" descr="Fire with solid fill">
            <a:extLst>
              <a:ext uri="{FF2B5EF4-FFF2-40B4-BE49-F238E27FC236}">
                <a16:creationId xmlns:a16="http://schemas.microsoft.com/office/drawing/2014/main" id="{D7DE778A-1FAB-F8A5-9475-DF82DF3BF2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7342" y="4069155"/>
            <a:ext cx="390525" cy="390525"/>
          </a:xfrm>
          <a:prstGeom prst="rect">
            <a:avLst/>
          </a:prstGeom>
        </p:spPr>
      </p:pic>
      <p:pic>
        <p:nvPicPr>
          <p:cNvPr id="27" name="Graphic 26" descr="Bonfire with solid fill">
            <a:extLst>
              <a:ext uri="{FF2B5EF4-FFF2-40B4-BE49-F238E27FC236}">
                <a16:creationId xmlns:a16="http://schemas.microsoft.com/office/drawing/2014/main" id="{BD5F390E-7608-30F5-02B3-C7AA7D6263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66717" y="5573969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57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latin typeface="+mn-lt"/>
              </a:rPr>
              <a:t>Vacherin June incidents summary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838200" y="16093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45B8DA-56B2-4AC0-E47C-C13B3E7E8B9F}"/>
              </a:ext>
            </a:extLst>
          </p:cNvPr>
          <p:cNvSpPr txBox="1">
            <a:spLocks/>
          </p:cNvSpPr>
          <p:nvPr/>
        </p:nvSpPr>
        <p:spPr>
          <a:xfrm>
            <a:off x="1325109" y="1484559"/>
            <a:ext cx="10618711" cy="5581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100" dirty="0"/>
              <a:t>1 x reported </a:t>
            </a:r>
            <a:r>
              <a:rPr lang="en-GB" sz="3100" b="1" dirty="0"/>
              <a:t>EHO visit </a:t>
            </a:r>
            <a:r>
              <a:rPr lang="en-GB" sz="3100" dirty="0"/>
              <a:t>for June 5 </a:t>
            </a:r>
            <a:r>
              <a:rPr lang="en-GB" sz="3100" i="1" dirty="0">
                <a:solidFill>
                  <a:schemeClr val="accent1">
                    <a:lumMod val="75000"/>
                  </a:schemeClr>
                </a:solidFill>
              </a:rPr>
              <a:t>(FHR 5 received - a re-visit following a FHR 2 due to pest activity throughout the building, including the catering areas)</a:t>
            </a:r>
            <a:br>
              <a:rPr lang="en-GB" sz="3100" dirty="0"/>
            </a:br>
            <a:br>
              <a:rPr lang="en-GB" sz="3100" dirty="0"/>
            </a:br>
            <a:br>
              <a:rPr lang="en-GB" sz="3100" dirty="0"/>
            </a:br>
            <a:r>
              <a:rPr lang="en-GB" sz="3100" b="1" dirty="0">
                <a:solidFill>
                  <a:sysClr val="windowText" lastClr="000000"/>
                </a:solidFill>
                <a:latin typeface="Aptos" panose="02110004020202020204"/>
              </a:rPr>
              <a:t>4 x Foreign body incidents </a:t>
            </a:r>
            <a:br>
              <a:rPr lang="en-GB" sz="3100" dirty="0">
                <a:solidFill>
                  <a:sysClr val="windowText" lastClr="000000"/>
                </a:solidFill>
                <a:latin typeface="Aptos" panose="02110004020202020204"/>
              </a:rPr>
            </a:br>
            <a:br>
              <a:rPr lang="en-GB" sz="3100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2900" dirty="0">
                <a:latin typeface="Aptos" panose="02110004020202020204"/>
              </a:rPr>
              <a:t>IP broke a tooth on what they believed to be a raspberry seed from a cookie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(unsubstantiated as they could not prove this)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r>
              <a:rPr lang="en-GB" sz="2900" dirty="0">
                <a:latin typeface="Aptos" panose="02110004020202020204"/>
              </a:rPr>
              <a:t>Fragment of broken crockery in meal which cut IP’s tongue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(substantiated – Ensure breakages are recorded)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r>
              <a:rPr lang="en-GB" sz="2900" dirty="0">
                <a:latin typeface="Aptos" panose="02110004020202020204"/>
              </a:rPr>
              <a:t>Plastic in food – believed to be pen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(Food came from the Central Production Unit who are switching to factory issue pens to eliminate use of biros)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r>
              <a:rPr lang="en-GB" sz="2900" dirty="0">
                <a:latin typeface="Aptos" panose="02110004020202020204"/>
              </a:rPr>
              <a:t>Moth in food </a:t>
            </a:r>
            <a: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(unsubstantiated – area where salad is served is open, uncovered)</a:t>
            </a:r>
            <a:b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</a:br>
            <a:r>
              <a:rPr lang="en-GB" sz="2900" dirty="0">
                <a:latin typeface="Aptos" panose="02110004020202020204"/>
              </a:rPr>
              <a:t>Plastic from a storage container in food </a:t>
            </a:r>
            <a:r>
              <a:rPr lang="en-GB" sz="29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(substantiated as did appear to come from a container) </a:t>
            </a:r>
          </a:p>
          <a:p>
            <a:pPr marL="0" indent="0">
              <a:buNone/>
            </a:pPr>
            <a:r>
              <a:rPr lang="en-GB" sz="3100" b="1" dirty="0">
                <a:latin typeface="Aptos" panose="02110004020202020204"/>
              </a:rPr>
              <a:t>2 x Alleged food poisoning incidents</a:t>
            </a:r>
            <a:br>
              <a:rPr lang="en-GB" sz="3100" i="1" dirty="0">
                <a:solidFill>
                  <a:schemeClr val="tx2"/>
                </a:solidFill>
                <a:latin typeface="Aptos" panose="02110004020202020204"/>
              </a:rPr>
            </a:br>
            <a:r>
              <a:rPr lang="en-GB" sz="3100" i="1" dirty="0">
                <a:solidFill>
                  <a:schemeClr val="tx2"/>
                </a:solidFill>
                <a:latin typeface="Aptos" panose="02110004020202020204"/>
              </a:rPr>
              <a:t>(Both unsubstantiated, from 70 portions of a hot main dish produced and sold only 1 complaint of nausea (no other food poisoning symptoms). One from a tuna sandwich.</a:t>
            </a:r>
            <a:br>
              <a:rPr lang="en-GB" sz="3100" i="1" dirty="0">
                <a:solidFill>
                  <a:schemeClr val="tx2"/>
                </a:solidFill>
                <a:latin typeface="Aptos" panose="02110004020202020204"/>
              </a:rPr>
            </a:br>
            <a:br>
              <a:rPr lang="en-GB" sz="3100" i="1" dirty="0">
                <a:solidFill>
                  <a:sysClr val="windowText" lastClr="000000"/>
                </a:solidFill>
                <a:latin typeface="Aptos" panose="02110004020202020204"/>
              </a:rPr>
            </a:br>
            <a:r>
              <a:rPr lang="en-GB" sz="3100" b="1" dirty="0">
                <a:solidFill>
                  <a:sysClr val="windowText" lastClr="000000"/>
                </a:solidFill>
                <a:latin typeface="Aptos" panose="02110004020202020204"/>
              </a:rPr>
              <a:t>1 x Allergy Incident </a:t>
            </a:r>
            <a:r>
              <a:rPr lang="en-GB" sz="3100" dirty="0">
                <a:solidFill>
                  <a:sysClr val="windowText" lastClr="000000"/>
                </a:solidFill>
                <a:latin typeface="Aptos" panose="02110004020202020204"/>
              </a:rPr>
              <a:t>– team member was unable to find the product a customer was enquiring about on the allergen matrix </a:t>
            </a:r>
            <a:r>
              <a:rPr lang="en-GB" sz="3100" i="1" dirty="0">
                <a:solidFill>
                  <a:schemeClr val="accent5">
                    <a:lumMod val="50000"/>
                  </a:schemeClr>
                </a:solidFill>
                <a:latin typeface="Aptos" panose="02110004020202020204"/>
              </a:rPr>
              <a:t>(it was there, human error, but was also available on the customer facing menu)</a:t>
            </a:r>
          </a:p>
        </p:txBody>
      </p:sp>
      <p:pic>
        <p:nvPicPr>
          <p:cNvPr id="14" name="Graphic 13" descr="Detective female outline">
            <a:extLst>
              <a:ext uri="{FF2B5EF4-FFF2-40B4-BE49-F238E27FC236}">
                <a16:creationId xmlns:a16="http://schemas.microsoft.com/office/drawing/2014/main" id="{C38C4986-320A-8572-055A-B53ABFC93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3286" y="1395629"/>
            <a:ext cx="528009" cy="528009"/>
          </a:xfrm>
          <a:prstGeom prst="rect">
            <a:avLst/>
          </a:prstGeom>
        </p:spPr>
      </p:pic>
      <p:pic>
        <p:nvPicPr>
          <p:cNvPr id="17" name="Graphic 16" descr="Warning outline">
            <a:extLst>
              <a:ext uri="{FF2B5EF4-FFF2-40B4-BE49-F238E27FC236}">
                <a16:creationId xmlns:a16="http://schemas.microsoft.com/office/drawing/2014/main" id="{F3181F23-44CC-2E34-218D-7281C15DF2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1731" y="2208775"/>
            <a:ext cx="515198" cy="515198"/>
          </a:xfrm>
          <a:prstGeom prst="rect">
            <a:avLst/>
          </a:prstGeom>
        </p:spPr>
      </p:pic>
      <p:pic>
        <p:nvPicPr>
          <p:cNvPr id="18" name="Graphic 17" descr="Warning outline">
            <a:extLst>
              <a:ext uri="{FF2B5EF4-FFF2-40B4-BE49-F238E27FC236}">
                <a16:creationId xmlns:a16="http://schemas.microsoft.com/office/drawing/2014/main" id="{7A476261-E926-8607-9BE3-EA156EF634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69135" y="5880060"/>
            <a:ext cx="588517" cy="588517"/>
          </a:xfrm>
          <a:prstGeom prst="rect">
            <a:avLst/>
          </a:prstGeom>
        </p:spPr>
      </p:pic>
      <p:pic>
        <p:nvPicPr>
          <p:cNvPr id="13" name="Graphic 12" descr="Warning outline">
            <a:extLst>
              <a:ext uri="{FF2B5EF4-FFF2-40B4-BE49-F238E27FC236}">
                <a16:creationId xmlns:a16="http://schemas.microsoft.com/office/drawing/2014/main" id="{44C12958-1C24-900F-9B4F-B283E2A05F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5794" y="5114527"/>
            <a:ext cx="515198" cy="51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41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1043646" y="-1409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Text" lastClr="000000"/>
                </a:solidFill>
                <a:latin typeface="Aptos Display" panose="02110004020202020204"/>
                <a:hlinkClick r:id="rId7"/>
              </a:rPr>
              <a:t>July</a:t>
            </a:r>
            <a:r>
              <a:rPr lang="en-GB" dirty="0">
                <a:solidFill>
                  <a:sysClr val="windowText" lastClr="000000"/>
                </a:solidFill>
                <a:latin typeface="Aptos Display" panose="02110004020202020204"/>
              </a:rPr>
              <a:t> See Care Share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6912864" y="1567497"/>
            <a:ext cx="40843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05B30B-678C-1528-FB9C-81087ECC598A}"/>
              </a:ext>
            </a:extLst>
          </p:cNvPr>
          <p:cNvSpPr txBox="1">
            <a:spLocks/>
          </p:cNvSpPr>
          <p:nvPr/>
        </p:nvSpPr>
        <p:spPr>
          <a:xfrm>
            <a:off x="3991099" y="3057732"/>
            <a:ext cx="1346772" cy="742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Double click image for the PDF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2B89E717-39D5-C779-5D9A-81EEDCAF9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42728" y="3743166"/>
            <a:ext cx="458640" cy="45864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541E78-2884-0D81-17B2-55200ED85C70}"/>
              </a:ext>
            </a:extLst>
          </p:cNvPr>
          <p:cNvSpPr txBox="1">
            <a:spLocks/>
          </p:cNvSpPr>
          <p:nvPr/>
        </p:nvSpPr>
        <p:spPr>
          <a:xfrm>
            <a:off x="6731352" y="1075896"/>
            <a:ext cx="5118566" cy="5171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400" b="1" dirty="0"/>
              <a:t>In focus:</a:t>
            </a:r>
            <a:br>
              <a:rPr lang="en-GB" sz="3100" dirty="0"/>
            </a:br>
            <a:endParaRPr lang="en-GB" sz="3100" dirty="0"/>
          </a:p>
          <a:p>
            <a:pPr marL="0" indent="0">
              <a:buNone/>
            </a:pPr>
            <a:r>
              <a:rPr lang="en-GB" sz="3100" b="1" dirty="0">
                <a:latin typeface="Aptos" panose="02110004020202020204"/>
              </a:rPr>
              <a:t>Ice and ice machines </a:t>
            </a:r>
            <a:br>
              <a:rPr lang="en-GB" sz="3100" b="1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Hygienic storage of bagged ice</a:t>
            </a:r>
            <a:br>
              <a:rPr lang="en-GB" sz="3100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 </a:t>
            </a:r>
            <a:br>
              <a:rPr lang="en-GB" sz="3100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Hygienic storage of the scoop for an ice machine</a:t>
            </a:r>
          </a:p>
          <a:p>
            <a:pPr marL="0" indent="0">
              <a:buNone/>
            </a:pPr>
            <a:br>
              <a:rPr lang="en-GB" sz="3100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The Ice Machine Cleaning Schedule</a:t>
            </a:r>
          </a:p>
          <a:p>
            <a:pPr marL="0" indent="0">
              <a:buNone/>
            </a:pPr>
            <a:br>
              <a:rPr lang="en-GB" sz="3100" b="1" dirty="0">
                <a:latin typeface="Aptos" panose="02110004020202020204"/>
              </a:rPr>
            </a:br>
            <a:r>
              <a:rPr lang="en-GB" sz="3100" b="1" dirty="0">
                <a:latin typeface="Aptos" panose="02110004020202020204"/>
              </a:rPr>
              <a:t>Knife Safety </a:t>
            </a:r>
            <a:br>
              <a:rPr lang="en-GB" sz="3100" b="1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Safe knife storage </a:t>
            </a:r>
            <a:br>
              <a:rPr lang="en-GB" sz="3100" dirty="0">
                <a:latin typeface="Aptos" panose="02110004020202020204"/>
              </a:rPr>
            </a:br>
            <a:br>
              <a:rPr lang="en-GB" sz="3100" dirty="0">
                <a:latin typeface="Aptos" panose="02110004020202020204"/>
              </a:rPr>
            </a:br>
            <a:r>
              <a:rPr lang="en-GB" sz="3100" dirty="0">
                <a:latin typeface="Aptos" panose="02110004020202020204"/>
              </a:rPr>
              <a:t>Checks for damage / blunt blades</a:t>
            </a:r>
          </a:p>
          <a:p>
            <a:pPr marL="0" indent="0">
              <a:buNone/>
            </a:pPr>
            <a:endParaRPr lang="en-GB" sz="3100" b="1" dirty="0">
              <a:latin typeface="Aptos" panose="02110004020202020204"/>
            </a:endParaRPr>
          </a:p>
          <a:p>
            <a:pPr marL="0" indent="0">
              <a:buNone/>
            </a:pPr>
            <a:br>
              <a:rPr lang="en-GB" sz="3100" b="1" dirty="0">
                <a:latin typeface="Aptos" panose="02110004020202020204"/>
              </a:rPr>
            </a:br>
            <a:r>
              <a:rPr lang="en-GB" sz="3100" b="1" dirty="0">
                <a:latin typeface="Aptos" panose="02110004020202020204"/>
              </a:rPr>
              <a:t>Garden safety tips at home </a:t>
            </a:r>
          </a:p>
          <a:p>
            <a:endParaRPr lang="en-GB" sz="3100" dirty="0">
              <a:latin typeface="Aptos" panose="02110004020202020204"/>
            </a:endParaRPr>
          </a:p>
          <a:p>
            <a:endParaRPr lang="en-GB" dirty="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4DB95887-56E2-A3CF-A366-B48566F001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687785"/>
              </p:ext>
            </p:extLst>
          </p:nvPr>
        </p:nvGraphicFramePr>
        <p:xfrm>
          <a:off x="63845" y="1034096"/>
          <a:ext cx="4035960" cy="5710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5667480" imgH="8020080" progId="Acrobat.Document.DC">
                  <p:embed/>
                </p:oleObj>
              </mc:Choice>
              <mc:Fallback>
                <p:oleObj name="Acrobat Document" r:id="rId10" imgW="5667480" imgH="8020080" progId="Acrobat.Document.DC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4DB95887-56E2-A3CF-A366-B48566F001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845" y="1034096"/>
                        <a:ext cx="4035960" cy="5710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9187D55-6C93-F5A5-67DE-20AC3F9FB4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7911" y="888231"/>
            <a:ext cx="1292531" cy="18762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FC59F3-C2A2-2FB0-A128-505A7B015D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7538" y="2808132"/>
            <a:ext cx="1331458" cy="1145672"/>
          </a:xfrm>
          <a:prstGeom prst="rect">
            <a:avLst/>
          </a:prstGeom>
        </p:spPr>
      </p:pic>
      <p:pic>
        <p:nvPicPr>
          <p:cNvPr id="25" name="Picture 24" descr="A row of knives on a magnetic strip&#10;&#10;AI-generated content may be incorrect.">
            <a:extLst>
              <a:ext uri="{FF2B5EF4-FFF2-40B4-BE49-F238E27FC236}">
                <a16:creationId xmlns:a16="http://schemas.microsoft.com/office/drawing/2014/main" id="{464799E1-3EB7-ED89-DA0E-760C6518CE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335979" y="4202323"/>
            <a:ext cx="1387619" cy="13876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F213C6-FE83-DCC9-A525-FA9A4FC1BF19}"/>
              </a:ext>
            </a:extLst>
          </p:cNvPr>
          <p:cNvSpPr txBox="1"/>
          <p:nvPr/>
        </p:nvSpPr>
        <p:spPr>
          <a:xfrm>
            <a:off x="4984445" y="6779260"/>
            <a:ext cx="14437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15" tooltip="https://creativacale.blogspot.com/2012/06/35-ideja-kako-da-organizujemo-kuhinju35.html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16" tooltip="https://creativecommons.org/licenses/by/3.0/"/>
              </a:rPr>
              <a:t>CC BY</a:t>
            </a:r>
            <a:endParaRPr lang="en-GB" sz="900" dirty="0"/>
          </a:p>
        </p:txBody>
      </p:sp>
      <p:pic>
        <p:nvPicPr>
          <p:cNvPr id="31" name="Picture 30" descr="A pair of scissors on grass&#10;&#10;AI-generated content may be incorrect.">
            <a:extLst>
              <a:ext uri="{FF2B5EF4-FFF2-40B4-BE49-F238E27FC236}">
                <a16:creationId xmlns:a16="http://schemas.microsoft.com/office/drawing/2014/main" id="{D10C8DE1-34A6-2B04-2C15-F832BE4DD5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5343288" y="5532063"/>
            <a:ext cx="1380309" cy="103523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32498C4-087B-1029-C8AC-8663FCB6D8D3}"/>
              </a:ext>
            </a:extLst>
          </p:cNvPr>
          <p:cNvSpPr txBox="1"/>
          <p:nvPr/>
        </p:nvSpPr>
        <p:spPr>
          <a:xfrm>
            <a:off x="6301446" y="6779260"/>
            <a:ext cx="1621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hlinkClick r:id="rId18" tooltip="https://www.flickr.com/photos/aliarda/28920074815/"/>
              </a:rPr>
              <a:t>This Photo</a:t>
            </a:r>
            <a:r>
              <a:rPr lang="en-GB" sz="900" dirty="0"/>
              <a:t> by Unknown Author is licensed under </a:t>
            </a:r>
            <a:r>
              <a:rPr lang="en-GB" sz="900" dirty="0">
                <a:hlinkClick r:id="rId19" tooltip="https://creativecommons.org/licenses/by-nc/3.0/"/>
              </a:rPr>
              <a:t>CC BY-NC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343957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1043646" y="-140959"/>
            <a:ext cx="28851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Text" lastClr="000000"/>
                </a:solidFill>
                <a:latin typeface="Aptos Display" panose="02110004020202020204"/>
                <a:hlinkClick r:id="rId7"/>
              </a:rPr>
              <a:t>Knife safety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6912864" y="1567497"/>
            <a:ext cx="40843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05B30B-678C-1528-FB9C-81087ECC598A}"/>
              </a:ext>
            </a:extLst>
          </p:cNvPr>
          <p:cNvSpPr txBox="1">
            <a:spLocks/>
          </p:cNvSpPr>
          <p:nvPr/>
        </p:nvSpPr>
        <p:spPr>
          <a:xfrm>
            <a:off x="4775488" y="2226281"/>
            <a:ext cx="1346772" cy="742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Double click images for the PDFs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2B89E717-39D5-C779-5D9A-81EEDCAF9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219554" y="3040839"/>
            <a:ext cx="458640" cy="458640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C8FF164-D760-5048-E294-1914B4F36F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242521"/>
              </p:ext>
            </p:extLst>
          </p:nvPr>
        </p:nvGraphicFramePr>
        <p:xfrm>
          <a:off x="854229" y="984177"/>
          <a:ext cx="3555177" cy="5030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5666850" imgH="8019847" progId="Acrobat.Document.DC">
                  <p:embed/>
                </p:oleObj>
              </mc:Choice>
              <mc:Fallback>
                <p:oleObj name="Acrobat Document" r:id="rId10" imgW="5666850" imgH="8019847" progId="Acrobat.Document.DC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C8FF164-D760-5048-E294-1914B4F36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54229" y="984177"/>
                        <a:ext cx="3555177" cy="5030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F132F613-5CD8-9465-B791-C47211FD4E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447938"/>
              </p:ext>
            </p:extLst>
          </p:nvPr>
        </p:nvGraphicFramePr>
        <p:xfrm>
          <a:off x="5895253" y="790410"/>
          <a:ext cx="383540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5676571" imgH="8019847" progId="Acrobat.Document.DC">
                  <p:embed/>
                </p:oleObj>
              </mc:Choice>
              <mc:Fallback>
                <p:oleObj name="Acrobat Document" r:id="rId12" imgW="5676571" imgH="8019847" progId="Acrobat.Document.DC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F132F613-5CD8-9465-B791-C47211FD4E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95253" y="790410"/>
                        <a:ext cx="383540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576FB780-829E-85BB-F34E-BE9A45303779}"/>
              </a:ext>
            </a:extLst>
          </p:cNvPr>
          <p:cNvSpPr txBox="1">
            <a:spLocks/>
          </p:cNvSpPr>
          <p:nvPr/>
        </p:nvSpPr>
        <p:spPr>
          <a:xfrm>
            <a:off x="6602557" y="-165681"/>
            <a:ext cx="28851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Text" lastClr="000000"/>
                </a:solidFill>
                <a:latin typeface="Aptos Display" panose="02110004020202020204"/>
                <a:hlinkClick r:id="rId14"/>
              </a:rPr>
              <a:t>Ice safety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950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B6ACD-AF47-415F-F357-5F868320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5D28917F-B98E-2F76-6AD1-3EB6D31A4FA9}"/>
              </a:ext>
            </a:extLst>
          </p:cNvPr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0FE86174-232F-DBE9-C50D-5EFA5B5649DC}"/>
                </a:ext>
              </a:extLst>
            </p:cNvPr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5560B1A4-DE24-EAF3-29BB-15737F232B95}"/>
                  </a:ext>
                </a:extLst>
              </p:cNvPr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F1DBD334-8DDB-7FD5-0B99-EB23FED86F31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29438C0-D079-1BA9-1333-8B9758487A7F}"/>
                </a:ext>
              </a:extLst>
            </p:cNvPr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D444E1E-EC0F-F6BA-A15E-57A70E3B3A9C}"/>
                </a:ext>
              </a:extLst>
            </p:cNvPr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BAB7650-7CBC-0EDF-B614-7E9FBCBD7A56}"/>
              </a:ext>
            </a:extLst>
          </p:cNvPr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E24A97F-10C3-C50C-A408-60988186E023}"/>
              </a:ext>
            </a:extLst>
          </p:cNvPr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78657-5AC2-CAD1-557B-E28830CD478D}"/>
              </a:ext>
            </a:extLst>
          </p:cNvPr>
          <p:cNvSpPr txBox="1">
            <a:spLocks/>
          </p:cNvSpPr>
          <p:nvPr/>
        </p:nvSpPr>
        <p:spPr>
          <a:xfrm>
            <a:off x="838200" y="38086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963602-2137-E26E-AC9C-83D1488C7233}"/>
              </a:ext>
            </a:extLst>
          </p:cNvPr>
          <p:cNvSpPr txBox="1">
            <a:spLocks/>
          </p:cNvSpPr>
          <p:nvPr/>
        </p:nvSpPr>
        <p:spPr>
          <a:xfrm>
            <a:off x="39258" y="1093711"/>
            <a:ext cx="11649456" cy="23017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Compass encourage the use of cut gloves when using sharp knives</a:t>
            </a:r>
          </a:p>
          <a:p>
            <a:r>
              <a:rPr lang="en-GB" dirty="0"/>
              <a:t>CH&amp;CO are not exempt from this</a:t>
            </a:r>
          </a:p>
          <a:p>
            <a:r>
              <a:rPr lang="en-GB" dirty="0"/>
              <a:t>You are likely to have received some in the mobilisation packs at integration</a:t>
            </a:r>
          </a:p>
          <a:p>
            <a:r>
              <a:rPr lang="en-GB" dirty="0"/>
              <a:t>Sites which report H&amp;S cut incidents from knife use will be reminded they should be used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FB3336-D0DB-D696-ECE4-50233D5E55A7}"/>
              </a:ext>
            </a:extLst>
          </p:cNvPr>
          <p:cNvSpPr txBox="1">
            <a:spLocks/>
          </p:cNvSpPr>
          <p:nvPr/>
        </p:nvSpPr>
        <p:spPr>
          <a:xfrm>
            <a:off x="1121664" y="23412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Cut gloves</a:t>
            </a:r>
          </a:p>
        </p:txBody>
      </p:sp>
      <p:graphicFrame>
        <p:nvGraphicFramePr>
          <p:cNvPr id="12" name="Object 11">
            <a:hlinkClick r:id="" action="ppaction://ole?verb=0"/>
            <a:extLst>
              <a:ext uri="{FF2B5EF4-FFF2-40B4-BE49-F238E27FC236}">
                <a16:creationId xmlns:a16="http://schemas.microsoft.com/office/drawing/2014/main" id="{59612B7A-3ED6-1900-9734-ECA6BAD0EF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664756"/>
              </p:ext>
            </p:extLst>
          </p:nvPr>
        </p:nvGraphicFramePr>
        <p:xfrm>
          <a:off x="214313" y="3486150"/>
          <a:ext cx="4419600" cy="33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7" imgW="4267398" imgH="3200515" progId="PowerPoint.Show.12">
                  <p:embed/>
                </p:oleObj>
              </mc:Choice>
              <mc:Fallback>
                <p:oleObj name="Presentation" r:id="rId7" imgW="4267398" imgH="3200515" progId="PowerPoint.Show.12">
                  <p:embed/>
                  <p:pic>
                    <p:nvPicPr>
                      <p:cNvPr id="12" name="Object 1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59612B7A-3ED6-1900-9734-ECA6BAD0EF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4313" y="3486150"/>
                        <a:ext cx="4419600" cy="3313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164D27B-7086-CDC8-F476-388A2BEA00BE}"/>
              </a:ext>
            </a:extLst>
          </p:cNvPr>
          <p:cNvSpPr txBox="1">
            <a:spLocks/>
          </p:cNvSpPr>
          <p:nvPr/>
        </p:nvSpPr>
        <p:spPr>
          <a:xfrm>
            <a:off x="5758202" y="3294878"/>
            <a:ext cx="6029065" cy="32515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GB" dirty="0"/>
            </a:br>
            <a:r>
              <a:rPr lang="en-GB" b="1" dirty="0"/>
              <a:t>Useful training resources for cut gloves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     Preventing cut injuries PDF </a:t>
            </a:r>
            <a:br>
              <a:rPr lang="en-GB" dirty="0"/>
            </a:br>
            <a:br>
              <a:rPr lang="en-GB" dirty="0"/>
            </a:br>
            <a:r>
              <a:rPr lang="en-GB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https://www.mycompasshse.co.uk/sector-hse/chartwells-hse/videos/</a:t>
            </a:r>
            <a:r>
              <a:rPr lang="en-GB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F887B4E-B93E-DEF4-A4FE-5838FF549357}"/>
              </a:ext>
            </a:extLst>
          </p:cNvPr>
          <p:cNvSpPr txBox="1">
            <a:spLocks/>
          </p:cNvSpPr>
          <p:nvPr/>
        </p:nvSpPr>
        <p:spPr>
          <a:xfrm>
            <a:off x="4071453" y="4778367"/>
            <a:ext cx="1277827" cy="831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Double click image for the PDF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630A5FAB-9009-E5AB-0EE8-E89B6C0413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71893" y="4932693"/>
            <a:ext cx="458640" cy="4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31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D7D2B-5E69-01FC-0B3A-9DEA77AEE41C}"/>
              </a:ext>
            </a:extLst>
          </p:cNvPr>
          <p:cNvSpPr txBox="1">
            <a:spLocks/>
          </p:cNvSpPr>
          <p:nvPr/>
        </p:nvSpPr>
        <p:spPr>
          <a:xfrm>
            <a:off x="1043645" y="-140959"/>
            <a:ext cx="85044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Text" lastClr="000000"/>
                </a:solidFill>
                <a:latin typeface="Aptos Display" panose="02110004020202020204"/>
              </a:rPr>
              <a:t>Useful cut glove resources 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B91BF5-42AB-E34D-5165-CAD429C05DB2}"/>
              </a:ext>
            </a:extLst>
          </p:cNvPr>
          <p:cNvSpPr txBox="1">
            <a:spLocks/>
          </p:cNvSpPr>
          <p:nvPr/>
        </p:nvSpPr>
        <p:spPr>
          <a:xfrm>
            <a:off x="6912864" y="1567497"/>
            <a:ext cx="40843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105B30B-678C-1528-FB9C-81087ECC598A}"/>
              </a:ext>
            </a:extLst>
          </p:cNvPr>
          <p:cNvSpPr txBox="1">
            <a:spLocks/>
          </p:cNvSpPr>
          <p:nvPr/>
        </p:nvSpPr>
        <p:spPr>
          <a:xfrm>
            <a:off x="4550593" y="2241779"/>
            <a:ext cx="1346772" cy="7425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dirty="0"/>
              <a:t>Double click images for the PDFs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 algn="l">
              <a:buNone/>
            </a:pPr>
            <a:endParaRPr lang="en-GB" dirty="0"/>
          </a:p>
        </p:txBody>
      </p:sp>
      <p:pic>
        <p:nvPicPr>
          <p:cNvPr id="16" name="Graphic 15" descr="Cursor with solid fill">
            <a:extLst>
              <a:ext uri="{FF2B5EF4-FFF2-40B4-BE49-F238E27FC236}">
                <a16:creationId xmlns:a16="http://schemas.microsoft.com/office/drawing/2014/main" id="{2B89E717-39D5-C779-5D9A-81EEDCAF91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94659" y="3056337"/>
            <a:ext cx="458640" cy="458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76FB780-829E-85BB-F34E-BE9A45303779}"/>
              </a:ext>
            </a:extLst>
          </p:cNvPr>
          <p:cNvSpPr txBox="1">
            <a:spLocks/>
          </p:cNvSpPr>
          <p:nvPr/>
        </p:nvSpPr>
        <p:spPr>
          <a:xfrm>
            <a:off x="6602557" y="-165681"/>
            <a:ext cx="28851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084492B-F44C-6C73-A34F-3C57267FD3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249233"/>
              </p:ext>
            </p:extLst>
          </p:nvPr>
        </p:nvGraphicFramePr>
        <p:xfrm>
          <a:off x="480734" y="1034097"/>
          <a:ext cx="3829050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9" imgW="11334307" imgH="16039695" progId="Acrobat.Document.DC">
                  <p:embed/>
                </p:oleObj>
              </mc:Choice>
              <mc:Fallback>
                <p:oleObj name="Acrobat Document" r:id="rId9" imgW="11334307" imgH="16039695" progId="Acrobat.Document.DC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084492B-F44C-6C73-A34F-3C57267FD3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0734" y="1034097"/>
                        <a:ext cx="3829050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42A58986-A1FC-451D-9E64-F5075F1C1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594775"/>
              </p:ext>
            </p:extLst>
          </p:nvPr>
        </p:nvGraphicFramePr>
        <p:xfrm>
          <a:off x="5776913" y="1004888"/>
          <a:ext cx="3905250" cy="551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1" imgW="5676571" imgH="8019847" progId="Acrobat.Document.DC">
                  <p:embed/>
                </p:oleObj>
              </mc:Choice>
              <mc:Fallback>
                <p:oleObj name="Acrobat Document" r:id="rId11" imgW="5676571" imgH="8019847" progId="Acrobat.Document.DC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42A58986-A1FC-451D-9E64-F5075F1C1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76913" y="1004888"/>
                        <a:ext cx="3905250" cy="5516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182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730654" y="-888832"/>
            <a:ext cx="2140573" cy="2133012"/>
            <a:chOff x="0" y="0"/>
            <a:chExt cx="4281147" cy="426602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281147" cy="4266024"/>
              <a:chOff x="0" y="0"/>
              <a:chExt cx="845659" cy="842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45659" cy="842672"/>
              </a:xfrm>
              <a:custGeom>
                <a:avLst/>
                <a:gdLst/>
                <a:ahLst/>
                <a:cxnLst/>
                <a:rect l="l" t="t" r="r" b="b"/>
                <a:pathLst>
                  <a:path w="845659" h="842672">
                    <a:moveTo>
                      <a:pt x="122970" y="0"/>
                    </a:moveTo>
                    <a:lnTo>
                      <a:pt x="722689" y="0"/>
                    </a:lnTo>
                    <a:cubicBezTo>
                      <a:pt x="790603" y="0"/>
                      <a:pt x="845659" y="55055"/>
                      <a:pt x="845659" y="122970"/>
                    </a:cubicBezTo>
                    <a:lnTo>
                      <a:pt x="845659" y="719702"/>
                    </a:lnTo>
                    <a:cubicBezTo>
                      <a:pt x="845659" y="787616"/>
                      <a:pt x="790603" y="842672"/>
                      <a:pt x="722689" y="842672"/>
                    </a:cubicBezTo>
                    <a:lnTo>
                      <a:pt x="122970" y="842672"/>
                    </a:lnTo>
                    <a:cubicBezTo>
                      <a:pt x="55055" y="842672"/>
                      <a:pt x="0" y="787616"/>
                      <a:pt x="0" y="719702"/>
                    </a:cubicBezTo>
                    <a:lnTo>
                      <a:pt x="0" y="122970"/>
                    </a:lnTo>
                    <a:cubicBezTo>
                      <a:pt x="0" y="55055"/>
                      <a:pt x="55055" y="0"/>
                      <a:pt x="122970" y="0"/>
                    </a:cubicBezTo>
                    <a:close/>
                  </a:path>
                </a:pathLst>
              </a:custGeom>
              <a:solidFill>
                <a:srgbClr val="FED403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66675"/>
                <a:ext cx="845659" cy="9093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258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365028" y="2027155"/>
              <a:ext cx="3551092" cy="1526969"/>
            </a:xfrm>
            <a:custGeom>
              <a:avLst/>
              <a:gdLst/>
              <a:ahLst/>
              <a:cxnLst/>
              <a:rect l="l" t="t" r="r" b="b"/>
              <a:pathLst>
                <a:path w="3551092" h="1526969">
                  <a:moveTo>
                    <a:pt x="0" y="0"/>
                  </a:moveTo>
                  <a:lnTo>
                    <a:pt x="3551091" y="0"/>
                  </a:lnTo>
                  <a:lnTo>
                    <a:pt x="3551091" y="1526970"/>
                  </a:lnTo>
                  <a:lnTo>
                    <a:pt x="0" y="1526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485845" y="3683623"/>
              <a:ext cx="3309456" cy="491667"/>
            </a:xfrm>
            <a:custGeom>
              <a:avLst/>
              <a:gdLst/>
              <a:ahLst/>
              <a:cxnLst/>
              <a:rect l="l" t="t" r="r" b="b"/>
              <a:pathLst>
                <a:path w="3309456" h="491667">
                  <a:moveTo>
                    <a:pt x="0" y="0"/>
                  </a:moveTo>
                  <a:lnTo>
                    <a:pt x="3309457" y="0"/>
                  </a:lnTo>
                  <a:lnTo>
                    <a:pt x="3309457" y="491667"/>
                  </a:lnTo>
                  <a:lnTo>
                    <a:pt x="0" y="491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0644" t="-500812" r="-29685" b="-8932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 flipV="1">
            <a:off x="0" y="0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1565469" y="1565469"/>
                </a:moveTo>
                <a:lnTo>
                  <a:pt x="0" y="1565469"/>
                </a:lnTo>
                <a:lnTo>
                  <a:pt x="0" y="0"/>
                </a:lnTo>
                <a:lnTo>
                  <a:pt x="1565469" y="0"/>
                </a:lnTo>
                <a:lnTo>
                  <a:pt x="1565469" y="15654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48354" y="5814354"/>
            <a:ext cx="1043646" cy="1043646"/>
          </a:xfrm>
          <a:custGeom>
            <a:avLst/>
            <a:gdLst/>
            <a:ahLst/>
            <a:cxnLst/>
            <a:rect l="l" t="t" r="r" b="b"/>
            <a:pathLst>
              <a:path w="1565469" h="1565469">
                <a:moveTo>
                  <a:pt x="0" y="0"/>
                </a:moveTo>
                <a:lnTo>
                  <a:pt x="1565469" y="0"/>
                </a:lnTo>
                <a:lnTo>
                  <a:pt x="1565469" y="1565469"/>
                </a:lnTo>
                <a:lnTo>
                  <a:pt x="0" y="1565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60EE55-59E0-A03C-EA8B-120D10E9B7FF}"/>
              </a:ext>
            </a:extLst>
          </p:cNvPr>
          <p:cNvSpPr txBox="1">
            <a:spLocks/>
          </p:cNvSpPr>
          <p:nvPr/>
        </p:nvSpPr>
        <p:spPr>
          <a:xfrm>
            <a:off x="838200" y="17767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A20D81-2E8B-E482-18BC-59672AABE654}"/>
              </a:ext>
            </a:extLst>
          </p:cNvPr>
          <p:cNvSpPr txBox="1">
            <a:spLocks/>
          </p:cNvSpPr>
          <p:nvPr/>
        </p:nvSpPr>
        <p:spPr>
          <a:xfrm>
            <a:off x="4158777" y="93288"/>
            <a:ext cx="3556861" cy="724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HSE Updates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3A272E6-A1E2-F5FC-B5E3-79753839CEB5}"/>
              </a:ext>
            </a:extLst>
          </p:cNvPr>
          <p:cNvSpPr txBox="1">
            <a:spLocks/>
          </p:cNvSpPr>
          <p:nvPr/>
        </p:nvSpPr>
        <p:spPr>
          <a:xfrm>
            <a:off x="1" y="855605"/>
            <a:ext cx="11353799" cy="3760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Recent Safety Task Cards</a:t>
            </a:r>
            <a:br>
              <a:rPr lang="en-GB" dirty="0"/>
            </a:br>
            <a:r>
              <a:rPr lang="en-GB" dirty="0">
                <a:hlinkClick r:id="rId7"/>
              </a:rPr>
              <a:t>STCCS100</a:t>
            </a:r>
            <a:r>
              <a:rPr lang="en-GB" dirty="0"/>
              <a:t> Server Robots (New)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0EFD28-EC40-1EC8-9B3E-D815CE407E46}"/>
              </a:ext>
            </a:extLst>
          </p:cNvPr>
          <p:cNvSpPr txBox="1">
            <a:spLocks/>
          </p:cNvSpPr>
          <p:nvPr/>
        </p:nvSpPr>
        <p:spPr>
          <a:xfrm>
            <a:off x="2364988" y="3342573"/>
            <a:ext cx="6623824" cy="3760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Recently updated Hazard Analysis Posters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825C4B-C3AC-D908-10DF-D7FBEBF364A4}"/>
              </a:ext>
            </a:extLst>
          </p:cNvPr>
          <p:cNvSpPr txBox="1"/>
          <p:nvPr/>
        </p:nvSpPr>
        <p:spPr>
          <a:xfrm>
            <a:off x="6262670" y="3812139"/>
            <a:ext cx="4973601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Available on the HSE website</a:t>
            </a:r>
          </a:p>
          <a:p>
            <a:r>
              <a:rPr lang="en-GB" sz="2800" dirty="0">
                <a:hlinkClick r:id="rId8"/>
              </a:rPr>
              <a:t>Hospitality</a:t>
            </a:r>
            <a:r>
              <a:rPr lang="en-GB" sz="2800" dirty="0"/>
              <a:t> or </a:t>
            </a:r>
            <a:r>
              <a:rPr lang="en-GB" sz="2800" dirty="0">
                <a:hlinkClick r:id="rId9"/>
              </a:rPr>
              <a:t>Counter Service</a:t>
            </a:r>
            <a:br>
              <a:rPr lang="en-GB" sz="2800" dirty="0"/>
            </a:br>
            <a:br>
              <a:rPr lang="en-GB" sz="2800" dirty="0"/>
            </a:br>
            <a:r>
              <a:rPr lang="en-GB" sz="2800" dirty="0"/>
              <a:t>Or can be ordered from Linney </a:t>
            </a:r>
            <a:br>
              <a:rPr lang="en-GB" dirty="0"/>
            </a:br>
            <a:endParaRPr lang="en-GB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C512ABC-21AC-F41C-C4B9-A2750C682809}"/>
              </a:ext>
            </a:extLst>
          </p:cNvPr>
          <p:cNvSpPr txBox="1">
            <a:spLocks/>
          </p:cNvSpPr>
          <p:nvPr/>
        </p:nvSpPr>
        <p:spPr>
          <a:xfrm>
            <a:off x="337088" y="1867925"/>
            <a:ext cx="10679623" cy="1249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6"/>
              </a:buClr>
              <a:buNone/>
            </a:pPr>
            <a:r>
              <a:rPr lang="en-GB" b="1" dirty="0"/>
              <a:t>Safety Awareness 101 Posters</a:t>
            </a:r>
            <a:br>
              <a:rPr lang="en-GB" b="1" dirty="0"/>
            </a:br>
            <a:r>
              <a:rPr lang="en-GB" dirty="0">
                <a:hlinkClick r:id="rId10"/>
              </a:rPr>
              <a:t>Awareness poster - Preventing Foreign Bodies</a:t>
            </a:r>
            <a:br>
              <a:rPr lang="en-GB" dirty="0"/>
            </a:br>
            <a:r>
              <a:rPr lang="en-GB" dirty="0">
                <a:hlinkClick r:id="rId11"/>
              </a:rPr>
              <a:t>Awareness poster - Using Trolleys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u="sng" dirty="0"/>
          </a:p>
          <a:p>
            <a:pPr marL="0" indent="0" algn="ctr">
              <a:buClr>
                <a:schemeClr val="accent6"/>
              </a:buClr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 algn="l">
              <a:buNone/>
            </a:pPr>
            <a:endParaRPr lang="en-GB" dirty="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64F1CCCA-37D5-A555-2FB4-BFA31FE057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529065"/>
              </p:ext>
            </p:extLst>
          </p:nvPr>
        </p:nvGraphicFramePr>
        <p:xfrm>
          <a:off x="3367079" y="3801433"/>
          <a:ext cx="2159296" cy="2963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6267134" imgH="8601075" progId="Acrobat.Document.DC">
                  <p:embed/>
                </p:oleObj>
              </mc:Choice>
              <mc:Fallback>
                <p:oleObj name="Acrobat Document" r:id="rId12" imgW="6267134" imgH="8601075" progId="Acrobat.Document.DC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64F1CCCA-37D5-A555-2FB4-BFA31FE057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67079" y="3801433"/>
                        <a:ext cx="2159296" cy="29632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926926E5-A2BE-DE38-02A5-4CA385DE5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17778"/>
              </p:ext>
            </p:extLst>
          </p:nvPr>
        </p:nvGraphicFramePr>
        <p:xfrm>
          <a:off x="1043646" y="3801433"/>
          <a:ext cx="2123257" cy="2913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6267134" imgH="8601075" progId="Acrobat.Document.DC">
                  <p:embed/>
                </p:oleObj>
              </mc:Choice>
              <mc:Fallback>
                <p:oleObj name="Acrobat Document" r:id="rId14" imgW="6267134" imgH="8601075" progId="Acrobat.Document.DC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926926E5-A2BE-DE38-02A5-4CA385DE59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43646" y="3801433"/>
                        <a:ext cx="2123257" cy="2913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5337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72f14c-d40a-4996-84a9-078c3b8640e0}" enabled="1" method="Standard" siteId="{cd62b7dd-4b48-44bd-90e7-e143a22c8ea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5338</TotalTime>
  <Words>1588</Words>
  <Application>Microsoft Office PowerPoint</Application>
  <PresentationFormat>Widescreen</PresentationFormat>
  <Paragraphs>188</Paragraphs>
  <Slides>20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Calibri Light</vt:lpstr>
      <vt:lpstr>Wingdings</vt:lpstr>
      <vt:lpstr>Office Theme</vt:lpstr>
      <vt:lpstr>1_Office Theme</vt:lpstr>
      <vt:lpstr>Adobe Acrobat Document</vt:lpstr>
      <vt:lpstr>Microsoft PowerPoint Presentation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Erica Bauress</dc:creator>
  <cp:lastModifiedBy>Michelle Howard</cp:lastModifiedBy>
  <cp:revision>5</cp:revision>
  <dcterms:created xsi:type="dcterms:W3CDTF">2025-01-07T14:55:13Z</dcterms:created>
  <dcterms:modified xsi:type="dcterms:W3CDTF">2025-07-18T08:58:02Z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Theme:8\1_Office Theme:8</vt:lpwstr>
  </property>
  <property fmtid="{D5CDD505-2E9C-101B-9397-08002B2CF9AE}" pid="3" name="ClassificationContentMarkingFooterText">
    <vt:lpwstr>Internal</vt:lpwstr>
  </property>
</Properties>
</file>