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451" r:id="rId3"/>
    <p:sldId id="2147376947" r:id="rId4"/>
    <p:sldId id="444" r:id="rId5"/>
    <p:sldId id="2147376948" r:id="rId6"/>
    <p:sldId id="2147376949" r:id="rId7"/>
    <p:sldId id="2147376952" r:id="rId8"/>
    <p:sldId id="450" r:id="rId9"/>
    <p:sldId id="2147376951" r:id="rId10"/>
    <p:sldId id="21473769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283C6-3929-4DF8-9651-E1F3157365E3}" v="3" dt="2025-01-10T12:27:2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7068-1933-4B62-B5F9-E73BCEE07083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C5A0-F0D5-4061-850B-8E884C0F9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6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EA75-6651-444B-A8DD-FD1E8776EB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9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9378-66CF-E43D-F162-285BC719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FEB1D-42D1-7ED2-5B17-78916BE0F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A89ED-4BB3-2965-932B-C5541C37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729C-D28B-B19B-3EB3-31CB77ABF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5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2223-2A1A-0067-7A7B-4F3EC887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22B2E-2B8B-EE2F-61BE-D566E732D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3E39F-9A2D-6CC5-71E7-49882ED1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1E9B-8026-EBC1-06C2-D289C476E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6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696-3612-F6A7-3609-E7090248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BA04C-D551-F090-3128-A1D151876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121CE-2D00-6DC0-6DCE-B19B0AEE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7EEA-6462-CF5E-F7DB-4BB4D13A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B9A8-5C2F-B564-BC0F-1EE8FD01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85F34-A0DA-C4EA-0DE8-10CF44124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9ED3-F597-3F46-9F9F-75EF1C27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93DB-6563-0455-4C07-ECBD39A9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2562-2E9D-F18F-7B17-42EE0BCD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2A0A-4CCA-12F2-E4DC-2ACFE361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C84E0-E488-5464-EAB4-6C7D97C5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92F7-4CC1-4912-1250-093FA247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30E0-2A0D-4ACF-9633-1FFC0E9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96D8-987E-DD01-E8F2-EB853355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434A9-5375-665A-8EC1-9022D9EB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5508-0B37-3596-6BA5-EFB4D424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34CC-BF5C-3AB9-9B4D-EA8871FD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0526-38EB-8F82-CA01-4EFD32E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70FA-1E0A-99F4-BC8C-999523B9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6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DC2-1089-AACC-12A9-4973E025B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518-A7CF-833E-D0FD-D9A5B1F2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3805-C1D8-8719-B079-DFFD7862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C32C-E091-100F-6FA2-9B8B2A7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E3C4-2F20-0013-69D2-E4252528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0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F557-2B11-2FD0-4CC6-9BFA797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39EA-6C1E-FD33-5779-A7BB601D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3C79-A132-3974-F01A-A2A0AC5E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33A0-71A8-696E-BBF3-5B377BE8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F467-0FAD-7B9C-64B4-3CCC059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69C-5069-DB76-A3F2-2C6A2F2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130D-DCCE-2C8C-BD61-202DAB4A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682F-B17D-426B-2710-737CC9EE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44B69-E0D2-E140-0EE4-629E83E8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D709-8302-C819-5D21-DB3DB5ED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9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8EE5-B1AE-E648-E134-A47FC7AB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DACD-08BC-5CC1-9B94-804D45CAE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62AD-BEB6-576F-1215-FFA4E824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4EB9-D390-4EBB-A4A9-034E8673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79EB-702A-EC54-E944-64BD7DA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66768-3F7D-6374-7730-A613C7F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6FE7-03DC-012B-3F5A-4468FE8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33A6-A272-6FC9-3360-E7B4B3E4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C4593-B322-BCE6-C59C-078503AC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56F58-5A5F-2A62-CB31-7490C9FF1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9E7CA-3A21-2E18-D93F-2236130C0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5483-DCCE-D13B-71AD-65947F4C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B7E4E-19A2-5D82-2188-45B5978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7055-CBAB-3B14-888B-9CFD96CB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2567-03CB-723C-DEE6-B3A487B4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2016-3BFC-E566-A9FC-5D8B6154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64B7-7593-FC76-79AA-42086519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F440-1762-2450-CDA1-DCBE2F62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3A790-4EDA-23C7-D294-2E7A40DE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0E5A-FC2E-AF25-2EF2-C31FA02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9DA9-0603-76E6-AF8C-42CFED39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34C3-3D41-4539-F3AC-B727F073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BBA5-C201-34AD-D563-20BF9958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5B4-8622-8BB8-CFFE-72D4F2248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38D4D-3114-01F1-527D-10BDB100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FEC0-1DE0-5658-7A46-C55B18D8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DB5-5575-8277-D2FB-E913A56F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3AB-0D62-1C22-5295-ED86E232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763F-6D35-7127-35AF-CF2F61D1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D433-8563-089E-5893-78ADD6A1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9E8E-D781-9AF9-1E0B-687CCD45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11C7-960E-191B-9B5B-5DD26BF3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C89A-BD06-0AE3-909B-41E64B74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18B4-572C-D3C3-C04B-53AECC94C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3A5B-9CCB-F482-D25F-4A320CC1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4FD68-9D4C-5D44-9338-D926C0C8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E94E2-5C28-389E-F5E1-006D4FE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5B58-F5DC-B18D-458C-FA0B0D1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080F-1C87-F8AA-CCB5-7489A62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E4368-3726-C922-CC98-6CEA3F813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F56D-DBCB-FC8B-50FD-D663C1DE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6324-8DAE-36B9-7248-4FB9DC72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AEA-9EED-8707-718D-62B9115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9B875-4D0D-8F78-568F-41584E5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DBFA-C795-7645-DC70-59F851AB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BEB4-59C1-122B-8B60-A1DFA409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077D-3652-AD2F-3E45-65C88D2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9886-B71A-91B4-3378-7EDFFB4E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9885-4F9F-2FE1-62C3-F0E979D4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DDAB-86C6-C32F-826A-B037FFB4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7D36-349C-C9F4-5CE9-957EB299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DB43-124C-3D9A-EE79-A41B83FC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4E98-EB53-8FC4-F01D-A395011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CE16-82C2-786E-B3AC-8B49FC2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BA70-06C5-83A3-440D-569A5B16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4219-6087-980C-6549-A8519E03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3809-4408-1565-18E5-E8787FE0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BCF2-5CDE-0359-AC2C-806C557F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1C50-0162-038F-2029-B633910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895C-58A1-7014-C408-4C93642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664B-D1A6-B562-7A86-006EEFCD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64EDB-FE36-AA19-B262-3A154659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F4C1A-7132-29FB-C198-9BE66419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C5F99-4633-E306-B724-AC941150A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9830E-D3AC-A2C9-0478-20F5D72B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2D772-38C9-D84A-2BAE-A937835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5AB32-C693-0178-9FB2-EA6691FB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3739-7F6F-77D9-FD25-CC8A7C2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D125C-1B7C-90AE-A1CE-96F8E12C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137B-268F-6994-28A0-F28E2902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3F75-9484-75EF-E465-0E782F56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043EA-A889-63CF-02CF-8D606CC0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7F86D-B76C-A076-A0AC-B30A336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3D56-D31F-7AA0-C201-00B08B98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4D57-235F-C4ED-8060-5B74041D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D89-9400-06D6-8EDD-08BA070D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DBEA7-EFAC-7900-76AC-C3B9BD1C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18C70-F859-69BB-7ECD-0853376B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047C-5A95-DA5B-69B7-6658538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A2206-074C-49B0-5F13-B9BFF6FF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105D-8EB9-1E44-D875-DCBF0057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CA205-AC87-8EF4-B420-AE18227BA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C4FE-8530-62B9-D978-60B550DB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299FF-1AA0-B25A-041A-0B5E6105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DB5A-9204-6CCE-D093-E0D9A6FB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0C79-4F5D-A57E-7966-91D9E67F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BE48-D757-73C6-240E-033BD31F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BFCB9-653A-1FDA-C2FA-D79F294C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1FA9-E584-758E-4E66-257660EF2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0AAFD-FAF0-4E84-BCFF-2A78AF17419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F706-A230-1E1C-FE86-EBF81B9C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7793-A77B-F956-D422-0DE65608B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E2932-0647-4568-8E3B-206FCF91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CF34-8554-526C-9E13-24FB6451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29AA-B55E-5277-B590-4A372C5F0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1D93-5321-4498-813C-402AE98F8838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029B-44D3-C5E6-BF59-4754871A5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25D0-4889-1212-F881-3E6AF43F2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1E14E-1014-86D5-667B-EEF667627E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3438" y="66573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39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ycompasshse.co.uk/media/ruoltnxz/5938report-a-hazard-or-near-miss-on-air3-with-qr-code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food-safety/specialist-foo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compliance/continuous-improve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hco.sharepoint.com/sites/CHCOHSE/Shared%20Documents/H%26S%20Monthly%20Support%20Packs?csf=1&amp;web=1&amp;e=qfgKj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sector-hse/chco/chemical-safe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hse@compass-group.co.uk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hseteam@chandcogroup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www.mycompasshse.co.uk/news/out-of-hours-hse-contact-wc-060120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0262E-28E0-075E-0845-D303B13C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EE9E-08AA-8CDD-88BE-22A3C84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25625"/>
            <a:ext cx="27432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Vacherin Monthly H&amp;S Meeting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178167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58"/>
                  </a:lnSpc>
                </a:pPr>
                <a:endParaRPr sz="120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73196-424E-8A7A-BE34-C2DBD7FC7D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73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Pests!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39E0F9-FC94-D8B9-C6BB-D0B68C108BE2}"/>
              </a:ext>
            </a:extLst>
          </p:cNvPr>
          <p:cNvSpPr txBox="1">
            <a:spLocks/>
          </p:cNvSpPr>
          <p:nvPr/>
        </p:nvSpPr>
        <p:spPr>
          <a:xfrm>
            <a:off x="446314" y="1338943"/>
            <a:ext cx="3418114" cy="4576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Post Christmas is the busiest time of year for pest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Use the Compass pest control escalation process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Know the signs: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Droppings, smear marks, gnawed packaging, smell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53ADB-D8C8-B300-06F2-5953F5623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482" y="174171"/>
            <a:ext cx="4006631" cy="4494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0581F2-12D2-D07B-57FE-842016131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113" y="1690837"/>
            <a:ext cx="4386944" cy="46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0A7A-EBF1-748B-B501-B6881E4A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dirty="0"/>
              <a:t>Accidents &amp; Near Miss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273F-3324-1523-5B3D-A3D5779B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5257800" cy="6019800"/>
          </a:xfrm>
        </p:spPr>
        <p:txBody>
          <a:bodyPr>
            <a:normAutofit/>
          </a:bodyPr>
          <a:lstStyle/>
          <a:p>
            <a:r>
              <a:rPr lang="en-GB" dirty="0"/>
              <a:t>Reporting near miss incidents may prevent future accidents occurring, resulting in injury</a:t>
            </a:r>
          </a:p>
          <a:p>
            <a:r>
              <a:rPr lang="en-GB" dirty="0"/>
              <a:t>10 reported by Vacherin in 2024</a:t>
            </a:r>
          </a:p>
          <a:p>
            <a:r>
              <a:rPr lang="en-GB" dirty="0">
                <a:hlinkClick r:id="rId2"/>
              </a:rPr>
              <a:t>https://www.mycompasshse.co.uk/media/ruoltnxz/5938report-a-hazard-or-near-miss-on-air3-with-qr-codepdf.pdf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Incident Investigation Packs for injury incidents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61C7E-63B4-EB3C-9A1D-412AF611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36" y="0"/>
            <a:ext cx="3745164" cy="3687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0E5A5-06CB-EC29-C279-C29973825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836" y="3414108"/>
            <a:ext cx="3664138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D7D2B-5E69-01FC-0B3A-9DEA77AEE4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Specialist Foods (High risk processes)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B91BF5-42AB-E34D-5165-CAD429C05D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7"/>
              </a:rPr>
              <a:t>https://www.mycompasshse.co.uk/food-safety/specialist-foods/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Contact HSE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State the process you would like to add to the FSMS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Names of executive or head chefs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Evidence of food safety level 3 training</a:t>
            </a:r>
          </a:p>
        </p:txBody>
      </p:sp>
    </p:spTree>
    <p:extLst>
      <p:ext uri="{BB962C8B-B14F-4D97-AF65-F5344CB8AC3E}">
        <p14:creationId xmlns:p14="http://schemas.microsoft.com/office/powerpoint/2010/main" val="23439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4165E-E804-4B5A-C75A-B7E66BDC34E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Audit structure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BDC9C3-52CD-8379-96E5-8F6D0BE5FCC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Food service audit from HSE team</a:t>
            </a:r>
          </a:p>
          <a:p>
            <a:r>
              <a:rPr lang="en-GB" dirty="0"/>
              <a:t>Support visits (pests, incident investigations)</a:t>
            </a:r>
          </a:p>
          <a:p>
            <a:r>
              <a:rPr lang="en-GB" dirty="0"/>
              <a:t>Ops. audits</a:t>
            </a:r>
          </a:p>
          <a:p>
            <a:r>
              <a:rPr lang="en-GB" dirty="0"/>
              <a:t>EHO visits</a:t>
            </a:r>
          </a:p>
        </p:txBody>
      </p:sp>
    </p:spTree>
    <p:extLst>
      <p:ext uri="{BB962C8B-B14F-4D97-AF65-F5344CB8AC3E}">
        <p14:creationId xmlns:p14="http://schemas.microsoft.com/office/powerpoint/2010/main" val="324437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6ACD-AF47-415F-F357-5F868320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28917F-B98E-2F76-6AD1-3EB6D31A4FA9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FE86174-232F-DBE9-C50D-5EFA5B5649DC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560B1A4-DE24-EAF3-29BB-15737F232B95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1DBD334-8DDB-7FD5-0B99-EB23FED86F3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9438C0-D079-1BA9-1333-8B9758487A7F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444E1E-EC0F-F6BA-A15E-57A70E3B3A9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EBAB7650-7CBC-0EDF-B614-7E9FBCBD7A5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E24A97F-10C3-C50C-A408-60988186E023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78657-5AC2-CAD1-557B-E28830CD47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Internal audits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63602-2137-E26E-AC9C-83D1488C72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271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HSE quarterly record in HACCP log book OR on Air3</a:t>
            </a:r>
          </a:p>
          <a:p>
            <a:r>
              <a:rPr lang="en-GB" dirty="0">
                <a:hlinkClick r:id="rId7"/>
              </a:rPr>
              <a:t>https://www.mycompasshse.co.uk/compliance/continuous-improvement/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HSE meeting minutes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8C6F8-D7B1-5305-EAF3-DF73A8529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923" y="3773135"/>
            <a:ext cx="4907863" cy="2568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14B60-86FE-A89D-CA77-AD6C8F840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356" y="843637"/>
            <a:ext cx="2673319" cy="27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B1E-376E-6A7A-9B5F-4E66CDC5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 fontScale="90000"/>
          </a:bodyPr>
          <a:lstStyle/>
          <a:p>
            <a:r>
              <a:rPr lang="en-GB" dirty="0"/>
              <a:t>H&amp;S meeting packs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F833-F5C2-FE4E-9348-26BDABC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4"/>
            <a:ext cx="4223657" cy="49904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 be used as part of monthly meeting agenda</a:t>
            </a:r>
          </a:p>
          <a:p>
            <a:endParaRPr lang="en-GB" dirty="0"/>
          </a:p>
          <a:p>
            <a:r>
              <a:rPr lang="en-GB" dirty="0"/>
              <a:t>January 2025 topic: Burns &amp; Scalds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https://chco.sharepoint.com/sites/CHCOHSE/Shared%20Documents/H%26S%20Monthly%20Support%20Packs?csf=1&amp;web=1&amp;e=qfgKjo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D8FAB-D287-D13E-7CDA-F1DFB1D8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98" y="197101"/>
            <a:ext cx="6731559" cy="62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7365-2FD4-D069-E47D-818E312B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1170BE0-C588-8D84-F906-F4D91F706AC5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A2EB79-7620-B2E0-CED7-0E936757F146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0BA856F-01D0-4D86-BA6C-674EE2C4CD1C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EEBCBD8-CB96-532E-8814-0814F11CE7B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0FC504-EF03-7AFD-50A3-613116A30AFA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C6D543-EB2F-83C2-E745-0DBEDC92639F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DA678D8-9EB9-06D4-EC1C-846143A1604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3B0F87-7207-45B5-355D-B0378256BD3B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FF35-0A70-F3B1-F661-C0B13F20EB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64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Biovate chemical documents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173B9D-FB73-1E3E-F76F-2B24A8D62AC3}"/>
              </a:ext>
            </a:extLst>
          </p:cNvPr>
          <p:cNvSpPr txBox="1">
            <a:spLocks/>
          </p:cNvSpPr>
          <p:nvPr/>
        </p:nvSpPr>
        <p:spPr>
          <a:xfrm>
            <a:off x="838200" y="950976"/>
            <a:ext cx="6167677" cy="5225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Due to go live this week</a:t>
            </a:r>
          </a:p>
          <a:p>
            <a:endParaRPr lang="en-GB" dirty="0"/>
          </a:p>
          <a:p>
            <a:r>
              <a:rPr lang="en-GB" dirty="0" err="1"/>
              <a:t>Delphis</a:t>
            </a:r>
            <a:r>
              <a:rPr lang="en-GB" dirty="0"/>
              <a:t> documents also available: </a:t>
            </a:r>
            <a:r>
              <a:rPr lang="en-GB" dirty="0">
                <a:hlinkClick r:id="rId7"/>
              </a:rPr>
              <a:t>https://www.mycompasshse.co.uk/sector-hse/chco/chemical-safety/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B1DD21-03BA-5F13-D68E-B00E4CD56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4712" y="614903"/>
            <a:ext cx="3617288" cy="437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18A061-6BDE-8B38-2775-6950F3B025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494" y="3344228"/>
            <a:ext cx="50233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C6BB-4F71-E4E8-3E29-24479429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56E170-8353-7C48-C22A-2B30FD532D6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BE59A6-BD5C-4547-14D1-12F59618E8F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6D2277-F43D-4415-3148-6209DE4132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A8DB446-B3B9-091F-ACD8-E11B291D146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04264E-398C-8055-A7C0-C4F0BAC705C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3CE2AFE-7E42-0239-CE42-01F205A2CE2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4D15E46-26C2-FFF3-6EB5-F8BA2F170A8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39A2327-05DE-D70F-5FAD-037EBA04E41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52F5-35EF-E051-28BA-0BDE1FF6D1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Contacts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AB17B-CDAF-589C-2EA5-5DD3CF7A0F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7"/>
              </a:rPr>
              <a:t>hseteam@chandcogroup.com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hse@compass-group.co.uk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Out of hours emergencies -  </a:t>
            </a:r>
            <a:r>
              <a:rPr lang="en-GB" dirty="0">
                <a:hlinkClick r:id="rId9"/>
              </a:rPr>
              <a:t>https://www.mycompasshse.co.uk/news/out-of-hours-hse-contact-wc-06012025/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84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3986</TotalTime>
  <Words>312</Words>
  <Application>Microsoft Office PowerPoint</Application>
  <PresentationFormat>Widescreen</PresentationFormat>
  <Paragraphs>60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Accidents &amp; Near Miss Reporting</vt:lpstr>
      <vt:lpstr>PowerPoint Presentation</vt:lpstr>
      <vt:lpstr>PowerPoint Presentation</vt:lpstr>
      <vt:lpstr>PowerPoint Presentation</vt:lpstr>
      <vt:lpstr>H&amp;S meeting packs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Bauress</dc:creator>
  <cp:lastModifiedBy>Erica Bauress</cp:lastModifiedBy>
  <cp:revision>3</cp:revision>
  <dcterms:created xsi:type="dcterms:W3CDTF">2025-01-07T14:55:13Z</dcterms:created>
  <dcterms:modified xsi:type="dcterms:W3CDTF">2025-01-14T09:52:43Z</dcterms:modified>
</cp:coreProperties>
</file>