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67" r:id="rId5"/>
    <p:sldId id="280" r:id="rId6"/>
    <p:sldId id="285" r:id="rId7"/>
    <p:sldId id="305" r:id="rId8"/>
    <p:sldId id="299" r:id="rId9"/>
    <p:sldId id="287" r:id="rId10"/>
    <p:sldId id="296" r:id="rId11"/>
    <p:sldId id="297" r:id="rId12"/>
    <p:sldId id="298" r:id="rId13"/>
    <p:sldId id="300" r:id="rId14"/>
    <p:sldId id="302" r:id="rId15"/>
    <p:sldId id="303" r:id="rId16"/>
    <p:sldId id="307" r:id="rId17"/>
    <p:sldId id="294" r:id="rId18"/>
    <p:sldId id="308" r:id="rId19"/>
    <p:sldId id="309" r:id="rId20"/>
    <p:sldId id="314" r:id="rId21"/>
    <p:sldId id="3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503"/>
    <a:srgbClr val="E6E6E6"/>
    <a:srgbClr val="ECF99F"/>
    <a:srgbClr val="DEF45A"/>
    <a:srgbClr val="E4F676"/>
    <a:srgbClr val="FDFDFD"/>
    <a:srgbClr val="F5F4C4"/>
    <a:srgbClr val="FFFF99"/>
    <a:srgbClr val="DF581B"/>
    <a:srgbClr val="FED4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1B0D8D-69A7-4400-BA98-89A5A9E6DB8F}" v="14" dt="2024-08-16T06:08:05.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6357" autoAdjust="0"/>
  </p:normalViewPr>
  <p:slideViewPr>
    <p:cSldViewPr snapToGrid="0">
      <p:cViewPr varScale="1">
        <p:scale>
          <a:sx n="106" d="100"/>
          <a:sy n="106" d="100"/>
        </p:scale>
        <p:origin x="4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oe Hammett" userId="ee0c9c49-6f19-49f7-b924-8f24f14f2692" providerId="ADAL" clId="{0F1B0D8D-69A7-4400-BA98-89A5A9E6DB8F}"/>
    <pc:docChg chg="undo custSel addSld delSld modSld">
      <pc:chgData name="Zoe Hammett" userId="ee0c9c49-6f19-49f7-b924-8f24f14f2692" providerId="ADAL" clId="{0F1B0D8D-69A7-4400-BA98-89A5A9E6DB8F}" dt="2024-11-05T12:38:01.454" v="430" actId="1076"/>
      <pc:docMkLst>
        <pc:docMk/>
      </pc:docMkLst>
      <pc:sldChg chg="modNotesTx">
        <pc:chgData name="Zoe Hammett" userId="ee0c9c49-6f19-49f7-b924-8f24f14f2692" providerId="ADAL" clId="{0F1B0D8D-69A7-4400-BA98-89A5A9E6DB8F}" dt="2024-08-16T06:10:39.095" v="351" actId="20577"/>
        <pc:sldMkLst>
          <pc:docMk/>
          <pc:sldMk cId="0" sldId="267"/>
        </pc:sldMkLst>
      </pc:sldChg>
      <pc:sldChg chg="modNotesTx">
        <pc:chgData name="Zoe Hammett" userId="ee0c9c49-6f19-49f7-b924-8f24f14f2692" providerId="ADAL" clId="{0F1B0D8D-69A7-4400-BA98-89A5A9E6DB8F}" dt="2024-08-16T06:10:45.003" v="352" actId="20577"/>
        <pc:sldMkLst>
          <pc:docMk/>
          <pc:sldMk cId="1398667114" sldId="280"/>
        </pc:sldMkLst>
      </pc:sldChg>
      <pc:sldChg chg="del">
        <pc:chgData name="Zoe Hammett" userId="ee0c9c49-6f19-49f7-b924-8f24f14f2692" providerId="ADAL" clId="{0F1B0D8D-69A7-4400-BA98-89A5A9E6DB8F}" dt="2024-08-16T06:12:16.903" v="365" actId="47"/>
        <pc:sldMkLst>
          <pc:docMk/>
          <pc:sldMk cId="3468885327" sldId="283"/>
        </pc:sldMkLst>
      </pc:sldChg>
      <pc:sldChg chg="modNotesTx">
        <pc:chgData name="Zoe Hammett" userId="ee0c9c49-6f19-49f7-b924-8f24f14f2692" providerId="ADAL" clId="{0F1B0D8D-69A7-4400-BA98-89A5A9E6DB8F}" dt="2024-08-16T06:10:51.011" v="353" actId="20577"/>
        <pc:sldMkLst>
          <pc:docMk/>
          <pc:sldMk cId="274712652" sldId="285"/>
        </pc:sldMkLst>
      </pc:sldChg>
      <pc:sldChg chg="modNotesTx">
        <pc:chgData name="Zoe Hammett" userId="ee0c9c49-6f19-49f7-b924-8f24f14f2692" providerId="ADAL" clId="{0F1B0D8D-69A7-4400-BA98-89A5A9E6DB8F}" dt="2024-08-16T06:11:06.373" v="356" actId="20577"/>
        <pc:sldMkLst>
          <pc:docMk/>
          <pc:sldMk cId="1771517968" sldId="287"/>
        </pc:sldMkLst>
      </pc:sldChg>
      <pc:sldChg chg="modSp mod modNotesTx">
        <pc:chgData name="Zoe Hammett" userId="ee0c9c49-6f19-49f7-b924-8f24f14f2692" providerId="ADAL" clId="{0F1B0D8D-69A7-4400-BA98-89A5A9E6DB8F}" dt="2024-11-05T06:46:48.654" v="416" actId="1076"/>
        <pc:sldMkLst>
          <pc:docMk/>
          <pc:sldMk cId="3906943694" sldId="294"/>
        </pc:sldMkLst>
        <pc:spChg chg="mod">
          <ac:chgData name="Zoe Hammett" userId="ee0c9c49-6f19-49f7-b924-8f24f14f2692" providerId="ADAL" clId="{0F1B0D8D-69A7-4400-BA98-89A5A9E6DB8F}" dt="2024-11-05T06:46:48.654" v="416" actId="1076"/>
          <ac:spMkLst>
            <pc:docMk/>
            <pc:sldMk cId="3906943694" sldId="294"/>
            <ac:spMk id="45" creationId="{B096669F-26A8-4CA8-81C9-DEE0CA5816A4}"/>
          </ac:spMkLst>
        </pc:spChg>
        <pc:spChg chg="mod">
          <ac:chgData name="Zoe Hammett" userId="ee0c9c49-6f19-49f7-b924-8f24f14f2692" providerId="ADAL" clId="{0F1B0D8D-69A7-4400-BA98-89A5A9E6DB8F}" dt="2024-11-05T06:46:36.740" v="415" actId="1076"/>
          <ac:spMkLst>
            <pc:docMk/>
            <pc:sldMk cId="3906943694" sldId="294"/>
            <ac:spMk id="46" creationId="{89AFE977-DDBF-4188-B75C-6C037C8E8C6E}"/>
          </ac:spMkLst>
        </pc:spChg>
        <pc:spChg chg="mod">
          <ac:chgData name="Zoe Hammett" userId="ee0c9c49-6f19-49f7-b924-8f24f14f2692" providerId="ADAL" clId="{0F1B0D8D-69A7-4400-BA98-89A5A9E6DB8F}" dt="2024-11-05T06:46:24.904" v="414" actId="20577"/>
          <ac:spMkLst>
            <pc:docMk/>
            <pc:sldMk cId="3906943694" sldId="294"/>
            <ac:spMk id="47" creationId="{F8FC5A67-09FA-4D24-890C-BED363E8A46B}"/>
          </ac:spMkLst>
        </pc:spChg>
      </pc:sldChg>
      <pc:sldChg chg="modNotesTx">
        <pc:chgData name="Zoe Hammett" userId="ee0c9c49-6f19-49f7-b924-8f24f14f2692" providerId="ADAL" clId="{0F1B0D8D-69A7-4400-BA98-89A5A9E6DB8F}" dt="2024-08-16T06:11:12.491" v="357" actId="20577"/>
        <pc:sldMkLst>
          <pc:docMk/>
          <pc:sldMk cId="2620834734" sldId="296"/>
        </pc:sldMkLst>
      </pc:sldChg>
      <pc:sldChg chg="modNotesTx">
        <pc:chgData name="Zoe Hammett" userId="ee0c9c49-6f19-49f7-b924-8f24f14f2692" providerId="ADAL" clId="{0F1B0D8D-69A7-4400-BA98-89A5A9E6DB8F}" dt="2024-08-16T06:11:18.697" v="358" actId="20577"/>
        <pc:sldMkLst>
          <pc:docMk/>
          <pc:sldMk cId="3336434819" sldId="297"/>
        </pc:sldMkLst>
      </pc:sldChg>
      <pc:sldChg chg="modNotesTx">
        <pc:chgData name="Zoe Hammett" userId="ee0c9c49-6f19-49f7-b924-8f24f14f2692" providerId="ADAL" clId="{0F1B0D8D-69A7-4400-BA98-89A5A9E6DB8F}" dt="2024-08-16T06:11:26.250" v="359" actId="20577"/>
        <pc:sldMkLst>
          <pc:docMk/>
          <pc:sldMk cId="2749032054" sldId="298"/>
        </pc:sldMkLst>
      </pc:sldChg>
      <pc:sldChg chg="modNotesTx">
        <pc:chgData name="Zoe Hammett" userId="ee0c9c49-6f19-49f7-b924-8f24f14f2692" providerId="ADAL" clId="{0F1B0D8D-69A7-4400-BA98-89A5A9E6DB8F}" dt="2024-08-16T06:11:01.382" v="355" actId="20577"/>
        <pc:sldMkLst>
          <pc:docMk/>
          <pc:sldMk cId="3607712156" sldId="299"/>
        </pc:sldMkLst>
      </pc:sldChg>
      <pc:sldChg chg="delSp modSp mod modNotesTx">
        <pc:chgData name="Zoe Hammett" userId="ee0c9c49-6f19-49f7-b924-8f24f14f2692" providerId="ADAL" clId="{0F1B0D8D-69A7-4400-BA98-89A5A9E6DB8F}" dt="2024-11-05T12:38:01.454" v="430" actId="1076"/>
        <pc:sldMkLst>
          <pc:docMk/>
          <pc:sldMk cId="811277650" sldId="300"/>
        </pc:sldMkLst>
        <pc:spChg chg="mod">
          <ac:chgData name="Zoe Hammett" userId="ee0c9c49-6f19-49f7-b924-8f24f14f2692" providerId="ADAL" clId="{0F1B0D8D-69A7-4400-BA98-89A5A9E6DB8F}" dt="2024-11-05T06:43:58.353" v="392" actId="20577"/>
          <ac:spMkLst>
            <pc:docMk/>
            <pc:sldMk cId="811277650" sldId="300"/>
            <ac:spMk id="12" creationId="{CC4B277E-0191-427E-92F3-5DA43470E927}"/>
          </ac:spMkLst>
        </pc:spChg>
        <pc:spChg chg="mod">
          <ac:chgData name="Zoe Hammett" userId="ee0c9c49-6f19-49f7-b924-8f24f14f2692" providerId="ADAL" clId="{0F1B0D8D-69A7-4400-BA98-89A5A9E6DB8F}" dt="2024-11-05T12:37:17.793" v="428" actId="1076"/>
          <ac:spMkLst>
            <pc:docMk/>
            <pc:sldMk cId="811277650" sldId="300"/>
            <ac:spMk id="27" creationId="{145AC238-29C5-4755-BD36-3FFAEA809527}"/>
          </ac:spMkLst>
        </pc:spChg>
        <pc:spChg chg="mod">
          <ac:chgData name="Zoe Hammett" userId="ee0c9c49-6f19-49f7-b924-8f24f14f2692" providerId="ADAL" clId="{0F1B0D8D-69A7-4400-BA98-89A5A9E6DB8F}" dt="2024-11-05T12:37:05.290" v="425" actId="6549"/>
          <ac:spMkLst>
            <pc:docMk/>
            <pc:sldMk cId="811277650" sldId="300"/>
            <ac:spMk id="28" creationId="{179B24A1-A2F0-4C7B-A84F-744B11428628}"/>
          </ac:spMkLst>
        </pc:spChg>
        <pc:spChg chg="mod">
          <ac:chgData name="Zoe Hammett" userId="ee0c9c49-6f19-49f7-b924-8f24f14f2692" providerId="ADAL" clId="{0F1B0D8D-69A7-4400-BA98-89A5A9E6DB8F}" dt="2024-11-05T12:37:57.081" v="429" actId="1076"/>
          <ac:spMkLst>
            <pc:docMk/>
            <pc:sldMk cId="811277650" sldId="300"/>
            <ac:spMk id="29" creationId="{7B86DF0D-7AF4-404D-866C-E7526C23E977}"/>
          </ac:spMkLst>
        </pc:spChg>
        <pc:spChg chg="mod">
          <ac:chgData name="Zoe Hammett" userId="ee0c9c49-6f19-49f7-b924-8f24f14f2692" providerId="ADAL" clId="{0F1B0D8D-69A7-4400-BA98-89A5A9E6DB8F}" dt="2024-11-05T12:38:01.454" v="430" actId="1076"/>
          <ac:spMkLst>
            <pc:docMk/>
            <pc:sldMk cId="811277650" sldId="300"/>
            <ac:spMk id="30" creationId="{CA0C2E9E-14A8-4C9E-961F-F3D7A365F2E9}"/>
          </ac:spMkLst>
        </pc:spChg>
        <pc:spChg chg="del mod">
          <ac:chgData name="Zoe Hammett" userId="ee0c9c49-6f19-49f7-b924-8f24f14f2692" providerId="ADAL" clId="{0F1B0D8D-69A7-4400-BA98-89A5A9E6DB8F}" dt="2024-11-05T12:37:08.898" v="426" actId="478"/>
          <ac:spMkLst>
            <pc:docMk/>
            <pc:sldMk cId="811277650" sldId="300"/>
            <ac:spMk id="31" creationId="{CBF1E1BE-98B5-46C4-8B03-E8E96D3206E1}"/>
          </ac:spMkLst>
        </pc:spChg>
        <pc:spChg chg="mod">
          <ac:chgData name="Zoe Hammett" userId="ee0c9c49-6f19-49f7-b924-8f24f14f2692" providerId="ADAL" clId="{0F1B0D8D-69A7-4400-BA98-89A5A9E6DB8F}" dt="2024-11-05T06:44:14.028" v="393" actId="20577"/>
          <ac:spMkLst>
            <pc:docMk/>
            <pc:sldMk cId="811277650" sldId="300"/>
            <ac:spMk id="93" creationId="{B934FD84-6CD3-4BBD-9AAD-50988FFF3EB7}"/>
          </ac:spMkLst>
        </pc:spChg>
      </pc:sldChg>
      <pc:sldChg chg="modNotesTx">
        <pc:chgData name="Zoe Hammett" userId="ee0c9c49-6f19-49f7-b924-8f24f14f2692" providerId="ADAL" clId="{0F1B0D8D-69A7-4400-BA98-89A5A9E6DB8F}" dt="2024-08-16T06:11:37.402" v="361" actId="20577"/>
        <pc:sldMkLst>
          <pc:docMk/>
          <pc:sldMk cId="3476743697" sldId="302"/>
        </pc:sldMkLst>
      </pc:sldChg>
      <pc:sldChg chg="addSp modSp mod modNotesTx">
        <pc:chgData name="Zoe Hammett" userId="ee0c9c49-6f19-49f7-b924-8f24f14f2692" providerId="ADAL" clId="{0F1B0D8D-69A7-4400-BA98-89A5A9E6DB8F}" dt="2024-08-16T06:11:47.047" v="362" actId="6549"/>
        <pc:sldMkLst>
          <pc:docMk/>
          <pc:sldMk cId="241914188" sldId="303"/>
        </pc:sldMkLst>
        <pc:spChg chg="add mod">
          <ac:chgData name="Zoe Hammett" userId="ee0c9c49-6f19-49f7-b924-8f24f14f2692" providerId="ADAL" clId="{0F1B0D8D-69A7-4400-BA98-89A5A9E6DB8F}" dt="2024-08-16T06:09:30.751" v="307" actId="14100"/>
          <ac:spMkLst>
            <pc:docMk/>
            <pc:sldMk cId="241914188" sldId="303"/>
            <ac:spMk id="2" creationId="{9F2FEE74-A8F7-9928-EF97-0CAA35637485}"/>
          </ac:spMkLst>
        </pc:spChg>
        <pc:spChg chg="add mod">
          <ac:chgData name="Zoe Hammett" userId="ee0c9c49-6f19-49f7-b924-8f24f14f2692" providerId="ADAL" clId="{0F1B0D8D-69A7-4400-BA98-89A5A9E6DB8F}" dt="2024-08-16T06:09:55.125" v="350" actId="113"/>
          <ac:spMkLst>
            <pc:docMk/>
            <pc:sldMk cId="241914188" sldId="303"/>
            <ac:spMk id="3" creationId="{A7CBAB5C-04A4-F885-D66D-7E49220EECFD}"/>
          </ac:spMkLst>
        </pc:spChg>
        <pc:picChg chg="mod">
          <ac:chgData name="Zoe Hammett" userId="ee0c9c49-6f19-49f7-b924-8f24f14f2692" providerId="ADAL" clId="{0F1B0D8D-69A7-4400-BA98-89A5A9E6DB8F}" dt="2024-08-16T06:08:12.269" v="258" actId="1076"/>
          <ac:picMkLst>
            <pc:docMk/>
            <pc:sldMk cId="241914188" sldId="303"/>
            <ac:picMk id="45" creationId="{C8B7ABD0-E70B-4FED-AEA9-C394E4DCF959}"/>
          </ac:picMkLst>
        </pc:picChg>
        <pc:cxnChg chg="add mod">
          <ac:chgData name="Zoe Hammett" userId="ee0c9c49-6f19-49f7-b924-8f24f14f2692" providerId="ADAL" clId="{0F1B0D8D-69A7-4400-BA98-89A5A9E6DB8F}" dt="2024-08-16T06:09:17.058" v="306" actId="208"/>
          <ac:cxnSpMkLst>
            <pc:docMk/>
            <pc:sldMk cId="241914188" sldId="303"/>
            <ac:cxnSpMk id="5" creationId="{B263BF77-21FE-E7C4-D3BA-7E05B1A96DB6}"/>
          </ac:cxnSpMkLst>
        </pc:cxnChg>
      </pc:sldChg>
      <pc:sldChg chg="modNotesTx">
        <pc:chgData name="Zoe Hammett" userId="ee0c9c49-6f19-49f7-b924-8f24f14f2692" providerId="ADAL" clId="{0F1B0D8D-69A7-4400-BA98-89A5A9E6DB8F}" dt="2024-08-16T06:10:55.809" v="354" actId="20577"/>
        <pc:sldMkLst>
          <pc:docMk/>
          <pc:sldMk cId="3715568876" sldId="305"/>
        </pc:sldMkLst>
      </pc:sldChg>
      <pc:sldChg chg="modNotesTx">
        <pc:chgData name="Zoe Hammett" userId="ee0c9c49-6f19-49f7-b924-8f24f14f2692" providerId="ADAL" clId="{0F1B0D8D-69A7-4400-BA98-89A5A9E6DB8F}" dt="2024-08-16T06:11:57.996" v="363" actId="20577"/>
        <pc:sldMkLst>
          <pc:docMk/>
          <pc:sldMk cId="885517665" sldId="307"/>
        </pc:sldMkLst>
      </pc:sldChg>
      <pc:sldChg chg="addSp delSp modSp mod">
        <pc:chgData name="Zoe Hammett" userId="ee0c9c49-6f19-49f7-b924-8f24f14f2692" providerId="ADAL" clId="{0F1B0D8D-69A7-4400-BA98-89A5A9E6DB8F}" dt="2024-08-09T06:19:12.994" v="255" actId="14100"/>
        <pc:sldMkLst>
          <pc:docMk/>
          <pc:sldMk cId="1259101564" sldId="309"/>
        </pc:sldMkLst>
        <pc:spChg chg="mod">
          <ac:chgData name="Zoe Hammett" userId="ee0c9c49-6f19-49f7-b924-8f24f14f2692" providerId="ADAL" clId="{0F1B0D8D-69A7-4400-BA98-89A5A9E6DB8F}" dt="2024-08-09T06:12:00.775" v="233" actId="1076"/>
          <ac:spMkLst>
            <pc:docMk/>
            <pc:sldMk cId="1259101564" sldId="309"/>
            <ac:spMk id="53" creationId="{627C96AD-EEB5-40AD-A198-0E3932C7DC78}"/>
          </ac:spMkLst>
        </pc:spChg>
        <pc:picChg chg="mod">
          <ac:chgData name="Zoe Hammett" userId="ee0c9c49-6f19-49f7-b924-8f24f14f2692" providerId="ADAL" clId="{0F1B0D8D-69A7-4400-BA98-89A5A9E6DB8F}" dt="2024-08-09T06:13:11.658" v="234" actId="14826"/>
          <ac:picMkLst>
            <pc:docMk/>
            <pc:sldMk cId="1259101564" sldId="309"/>
            <ac:picMk id="2" creationId="{05D41655-A7D9-AF6C-3887-EC6862C761D4}"/>
          </ac:picMkLst>
        </pc:picChg>
        <pc:picChg chg="mod">
          <ac:chgData name="Zoe Hammett" userId="ee0c9c49-6f19-49f7-b924-8f24f14f2692" providerId="ADAL" clId="{0F1B0D8D-69A7-4400-BA98-89A5A9E6DB8F}" dt="2024-08-09T06:16:48.705" v="244" actId="14100"/>
          <ac:picMkLst>
            <pc:docMk/>
            <pc:sldMk cId="1259101564" sldId="309"/>
            <ac:picMk id="3" creationId="{BD67D20C-E25E-47F8-8BFA-910CDEB65800}"/>
          </ac:picMkLst>
        </pc:picChg>
        <pc:picChg chg="mod">
          <ac:chgData name="Zoe Hammett" userId="ee0c9c49-6f19-49f7-b924-8f24f14f2692" providerId="ADAL" clId="{0F1B0D8D-69A7-4400-BA98-89A5A9E6DB8F}" dt="2024-08-09T06:19:12.994" v="255" actId="14100"/>
          <ac:picMkLst>
            <pc:docMk/>
            <pc:sldMk cId="1259101564" sldId="309"/>
            <ac:picMk id="4" creationId="{67F69D76-C00F-8845-91A3-0FA1197FFA10}"/>
          </ac:picMkLst>
        </pc:picChg>
        <pc:picChg chg="mod">
          <ac:chgData name="Zoe Hammett" userId="ee0c9c49-6f19-49f7-b924-8f24f14f2692" providerId="ADAL" clId="{0F1B0D8D-69A7-4400-BA98-89A5A9E6DB8F}" dt="2024-08-09T06:13:59.870" v="236" actId="14100"/>
          <ac:picMkLst>
            <pc:docMk/>
            <pc:sldMk cId="1259101564" sldId="309"/>
            <ac:picMk id="5" creationId="{997E6728-E267-1A2B-02B9-B3C64A3946E1}"/>
          </ac:picMkLst>
        </pc:picChg>
        <pc:picChg chg="del mod">
          <ac:chgData name="Zoe Hammett" userId="ee0c9c49-6f19-49f7-b924-8f24f14f2692" providerId="ADAL" clId="{0F1B0D8D-69A7-4400-BA98-89A5A9E6DB8F}" dt="2024-08-09T06:16:41.538" v="242" actId="478"/>
          <ac:picMkLst>
            <pc:docMk/>
            <pc:sldMk cId="1259101564" sldId="309"/>
            <ac:picMk id="6" creationId="{76D3DCDD-6C21-E5BC-EC31-451299E484CE}"/>
          </ac:picMkLst>
        </pc:picChg>
        <pc:picChg chg="add mod">
          <ac:chgData name="Zoe Hammett" userId="ee0c9c49-6f19-49f7-b924-8f24f14f2692" providerId="ADAL" clId="{0F1B0D8D-69A7-4400-BA98-89A5A9E6DB8F}" dt="2024-08-09T06:17:45.046" v="251" actId="14100"/>
          <ac:picMkLst>
            <pc:docMk/>
            <pc:sldMk cId="1259101564" sldId="309"/>
            <ac:picMk id="7" creationId="{C53039BA-781B-16EE-F079-76BA547CC2F0}"/>
          </ac:picMkLst>
        </pc:picChg>
        <pc:picChg chg="mod">
          <ac:chgData name="Zoe Hammett" userId="ee0c9c49-6f19-49f7-b924-8f24f14f2692" providerId="ADAL" clId="{0F1B0D8D-69A7-4400-BA98-89A5A9E6DB8F}" dt="2024-08-09T06:16:57.128" v="246" actId="14100"/>
          <ac:picMkLst>
            <pc:docMk/>
            <pc:sldMk cId="1259101564" sldId="309"/>
            <ac:picMk id="11" creationId="{F9B9E6F1-C5DF-0482-C454-B6BD6D34AA48}"/>
          </ac:picMkLst>
        </pc:picChg>
        <pc:picChg chg="mod">
          <ac:chgData name="Zoe Hammett" userId="ee0c9c49-6f19-49f7-b924-8f24f14f2692" providerId="ADAL" clId="{0F1B0D8D-69A7-4400-BA98-89A5A9E6DB8F}" dt="2024-08-09T06:18:33.369" v="253" actId="1076"/>
          <ac:picMkLst>
            <pc:docMk/>
            <pc:sldMk cId="1259101564" sldId="309"/>
            <ac:picMk id="19" creationId="{DEED2783-8B2A-C0B6-F47B-97C3AEE23FAA}"/>
          </ac:picMkLst>
        </pc:picChg>
        <pc:picChg chg="mod">
          <ac:chgData name="Zoe Hammett" userId="ee0c9c49-6f19-49f7-b924-8f24f14f2692" providerId="ADAL" clId="{0F1B0D8D-69A7-4400-BA98-89A5A9E6DB8F}" dt="2024-08-09T06:11:52.715" v="232" actId="14100"/>
          <ac:picMkLst>
            <pc:docMk/>
            <pc:sldMk cId="1259101564" sldId="309"/>
            <ac:picMk id="45" creationId="{C8B7ABD0-E70B-4FED-AEA9-C394E4DCF959}"/>
          </ac:picMkLst>
        </pc:picChg>
      </pc:sldChg>
      <pc:sldChg chg="addSp delSp modSp add mod">
        <pc:chgData name="Zoe Hammett" userId="ee0c9c49-6f19-49f7-b924-8f24f14f2692" providerId="ADAL" clId="{0F1B0D8D-69A7-4400-BA98-89A5A9E6DB8F}" dt="2024-08-09T06:10:06.764" v="229" actId="1076"/>
        <pc:sldMkLst>
          <pc:docMk/>
          <pc:sldMk cId="3656209631" sldId="310"/>
        </pc:sldMkLst>
        <pc:spChg chg="add mod">
          <ac:chgData name="Zoe Hammett" userId="ee0c9c49-6f19-49f7-b924-8f24f14f2692" providerId="ADAL" clId="{0F1B0D8D-69A7-4400-BA98-89A5A9E6DB8F}" dt="2024-08-09T06:05:56.368" v="98" actId="1582"/>
          <ac:spMkLst>
            <pc:docMk/>
            <pc:sldMk cId="3656209631" sldId="310"/>
            <ac:spMk id="7" creationId="{B96E9C33-8A36-B026-63E9-EF3534744F81}"/>
          </ac:spMkLst>
        </pc:spChg>
        <pc:spChg chg="add mod">
          <ac:chgData name="Zoe Hammett" userId="ee0c9c49-6f19-49f7-b924-8f24f14f2692" providerId="ADAL" clId="{0F1B0D8D-69A7-4400-BA98-89A5A9E6DB8F}" dt="2024-08-09T06:06:05.266" v="100" actId="1076"/>
          <ac:spMkLst>
            <pc:docMk/>
            <pc:sldMk cId="3656209631" sldId="310"/>
            <ac:spMk id="8" creationId="{C9A4D1AB-568F-0E6E-DBF9-ECB48ECBE6E8}"/>
          </ac:spMkLst>
        </pc:spChg>
        <pc:spChg chg="add mod">
          <ac:chgData name="Zoe Hammett" userId="ee0c9c49-6f19-49f7-b924-8f24f14f2692" providerId="ADAL" clId="{0F1B0D8D-69A7-4400-BA98-89A5A9E6DB8F}" dt="2024-08-09T06:06:16.219" v="102" actId="1076"/>
          <ac:spMkLst>
            <pc:docMk/>
            <pc:sldMk cId="3656209631" sldId="310"/>
            <ac:spMk id="9" creationId="{B8D70A3E-99CF-468B-F586-8B675626E71D}"/>
          </ac:spMkLst>
        </pc:spChg>
        <pc:spChg chg="add mod">
          <ac:chgData name="Zoe Hammett" userId="ee0c9c49-6f19-49f7-b924-8f24f14f2692" providerId="ADAL" clId="{0F1B0D8D-69A7-4400-BA98-89A5A9E6DB8F}" dt="2024-08-09T06:07:27.107" v="184" actId="1076"/>
          <ac:spMkLst>
            <pc:docMk/>
            <pc:sldMk cId="3656209631" sldId="310"/>
            <ac:spMk id="10" creationId="{C286C77C-CE6D-788D-F029-D33113D3A36B}"/>
          </ac:spMkLst>
        </pc:spChg>
        <pc:spChg chg="mod">
          <ac:chgData name="Zoe Hammett" userId="ee0c9c49-6f19-49f7-b924-8f24f14f2692" providerId="ADAL" clId="{0F1B0D8D-69A7-4400-BA98-89A5A9E6DB8F}" dt="2024-08-09T06:07:05.368" v="180" actId="1076"/>
          <ac:spMkLst>
            <pc:docMk/>
            <pc:sldMk cId="3656209631" sldId="310"/>
            <ac:spMk id="12" creationId="{CC4B277E-0191-427E-92F3-5DA43470E927}"/>
          </ac:spMkLst>
        </pc:spChg>
        <pc:spChg chg="add mod">
          <ac:chgData name="Zoe Hammett" userId="ee0c9c49-6f19-49f7-b924-8f24f14f2692" providerId="ADAL" clId="{0F1B0D8D-69A7-4400-BA98-89A5A9E6DB8F}" dt="2024-08-09T06:07:32.909" v="185"/>
          <ac:spMkLst>
            <pc:docMk/>
            <pc:sldMk cId="3656209631" sldId="310"/>
            <ac:spMk id="13" creationId="{D8E377A5-6BBC-6F74-4E4A-3E8F69722465}"/>
          </ac:spMkLst>
        </pc:spChg>
        <pc:spChg chg="add mod">
          <ac:chgData name="Zoe Hammett" userId="ee0c9c49-6f19-49f7-b924-8f24f14f2692" providerId="ADAL" clId="{0F1B0D8D-69A7-4400-BA98-89A5A9E6DB8F}" dt="2024-08-09T06:08:07.020" v="205" actId="14100"/>
          <ac:spMkLst>
            <pc:docMk/>
            <pc:sldMk cId="3656209631" sldId="310"/>
            <ac:spMk id="14" creationId="{70BE0653-AC70-6A6E-BD2E-A48403DF09F9}"/>
          </ac:spMkLst>
        </pc:spChg>
        <pc:spChg chg="add mod">
          <ac:chgData name="Zoe Hammett" userId="ee0c9c49-6f19-49f7-b924-8f24f14f2692" providerId="ADAL" clId="{0F1B0D8D-69A7-4400-BA98-89A5A9E6DB8F}" dt="2024-08-09T06:08:26.614" v="217" actId="20577"/>
          <ac:spMkLst>
            <pc:docMk/>
            <pc:sldMk cId="3656209631" sldId="310"/>
            <ac:spMk id="15" creationId="{AB125542-F9B7-0982-FBDC-AF1A41628171}"/>
          </ac:spMkLst>
        </pc:spChg>
        <pc:spChg chg="add mod">
          <ac:chgData name="Zoe Hammett" userId="ee0c9c49-6f19-49f7-b924-8f24f14f2692" providerId="ADAL" clId="{0F1B0D8D-69A7-4400-BA98-89A5A9E6DB8F}" dt="2024-08-09T06:09:47.591" v="223" actId="14100"/>
          <ac:spMkLst>
            <pc:docMk/>
            <pc:sldMk cId="3656209631" sldId="310"/>
            <ac:spMk id="16" creationId="{4CCA401C-1347-1B24-5624-D07B56EB1EAB}"/>
          </ac:spMkLst>
        </pc:spChg>
        <pc:spChg chg="add mod">
          <ac:chgData name="Zoe Hammett" userId="ee0c9c49-6f19-49f7-b924-8f24f14f2692" providerId="ADAL" clId="{0F1B0D8D-69A7-4400-BA98-89A5A9E6DB8F}" dt="2024-08-09T06:10:01.294" v="227" actId="1076"/>
          <ac:spMkLst>
            <pc:docMk/>
            <pc:sldMk cId="3656209631" sldId="310"/>
            <ac:spMk id="17" creationId="{20ED3AF8-E5E4-2C99-4099-D8696697557D}"/>
          </ac:spMkLst>
        </pc:spChg>
        <pc:spChg chg="add mod">
          <ac:chgData name="Zoe Hammett" userId="ee0c9c49-6f19-49f7-b924-8f24f14f2692" providerId="ADAL" clId="{0F1B0D8D-69A7-4400-BA98-89A5A9E6DB8F}" dt="2024-08-09T06:10:06.764" v="229" actId="1076"/>
          <ac:spMkLst>
            <pc:docMk/>
            <pc:sldMk cId="3656209631" sldId="310"/>
            <ac:spMk id="18" creationId="{78CDC110-8E95-6826-56B3-D4E3FCC35439}"/>
          </ac:spMkLst>
        </pc:spChg>
        <pc:spChg chg="mod">
          <ac:chgData name="Zoe Hammett" userId="ee0c9c49-6f19-49f7-b924-8f24f14f2692" providerId="ADAL" clId="{0F1B0D8D-69A7-4400-BA98-89A5A9E6DB8F}" dt="2024-08-09T06:00:59.452" v="15" actId="20577"/>
          <ac:spMkLst>
            <pc:docMk/>
            <pc:sldMk cId="3656209631" sldId="310"/>
            <ac:spMk id="34" creationId="{9C791817-8BA2-425B-BEA5-B4B7B6DF6FBD}"/>
          </ac:spMkLst>
        </pc:spChg>
        <pc:spChg chg="mod">
          <ac:chgData name="Zoe Hammett" userId="ee0c9c49-6f19-49f7-b924-8f24f14f2692" providerId="ADAL" clId="{0F1B0D8D-69A7-4400-BA98-89A5A9E6DB8F}" dt="2024-08-09T06:08:36.003" v="218" actId="1076"/>
          <ac:spMkLst>
            <pc:docMk/>
            <pc:sldMk cId="3656209631" sldId="310"/>
            <ac:spMk id="53" creationId="{627C96AD-EEB5-40AD-A198-0E3932C7DC78}"/>
          </ac:spMkLst>
        </pc:spChg>
        <pc:picChg chg="mod">
          <ac:chgData name="Zoe Hammett" userId="ee0c9c49-6f19-49f7-b924-8f24f14f2692" providerId="ADAL" clId="{0F1B0D8D-69A7-4400-BA98-89A5A9E6DB8F}" dt="2024-08-09T06:05:20.209" v="94" actId="1076"/>
          <ac:picMkLst>
            <pc:docMk/>
            <pc:sldMk cId="3656209631" sldId="310"/>
            <ac:picMk id="2" creationId="{05D41655-A7D9-AF6C-3887-EC6862C761D4}"/>
          </ac:picMkLst>
        </pc:picChg>
        <pc:picChg chg="mod">
          <ac:chgData name="Zoe Hammett" userId="ee0c9c49-6f19-49f7-b924-8f24f14f2692" providerId="ADAL" clId="{0F1B0D8D-69A7-4400-BA98-89A5A9E6DB8F}" dt="2024-08-09T06:07:19.252" v="183" actId="1076"/>
          <ac:picMkLst>
            <pc:docMk/>
            <pc:sldMk cId="3656209631" sldId="310"/>
            <ac:picMk id="3" creationId="{BD67D20C-E25E-47F8-8BFA-910CDEB65800}"/>
          </ac:picMkLst>
        </pc:picChg>
        <pc:picChg chg="del">
          <ac:chgData name="Zoe Hammett" userId="ee0c9c49-6f19-49f7-b924-8f24f14f2692" providerId="ADAL" clId="{0F1B0D8D-69A7-4400-BA98-89A5A9E6DB8F}" dt="2024-08-09T06:04:47.618" v="84" actId="478"/>
          <ac:picMkLst>
            <pc:docMk/>
            <pc:sldMk cId="3656209631" sldId="310"/>
            <ac:picMk id="4" creationId="{67F69D76-C00F-8845-91A3-0FA1197FFA10}"/>
          </ac:picMkLst>
        </pc:picChg>
        <pc:picChg chg="mod">
          <ac:chgData name="Zoe Hammett" userId="ee0c9c49-6f19-49f7-b924-8f24f14f2692" providerId="ADAL" clId="{0F1B0D8D-69A7-4400-BA98-89A5A9E6DB8F}" dt="2024-08-09T06:05:17.702" v="93" actId="1076"/>
          <ac:picMkLst>
            <pc:docMk/>
            <pc:sldMk cId="3656209631" sldId="310"/>
            <ac:picMk id="5" creationId="{997E6728-E267-1A2B-02B9-B3C64A3946E1}"/>
          </ac:picMkLst>
        </pc:picChg>
        <pc:picChg chg="mod">
          <ac:chgData name="Zoe Hammett" userId="ee0c9c49-6f19-49f7-b924-8f24f14f2692" providerId="ADAL" clId="{0F1B0D8D-69A7-4400-BA98-89A5A9E6DB8F}" dt="2024-08-09T06:09:53.796" v="225" actId="1076"/>
          <ac:picMkLst>
            <pc:docMk/>
            <pc:sldMk cId="3656209631" sldId="310"/>
            <ac:picMk id="6" creationId="{76D3DCDD-6C21-E5BC-EC31-451299E484CE}"/>
          </ac:picMkLst>
        </pc:picChg>
        <pc:picChg chg="del">
          <ac:chgData name="Zoe Hammett" userId="ee0c9c49-6f19-49f7-b924-8f24f14f2692" providerId="ADAL" clId="{0F1B0D8D-69A7-4400-BA98-89A5A9E6DB8F}" dt="2024-08-09T06:04:47.618" v="84" actId="478"/>
          <ac:picMkLst>
            <pc:docMk/>
            <pc:sldMk cId="3656209631" sldId="310"/>
            <ac:picMk id="11" creationId="{F9B9E6F1-C5DF-0482-C454-B6BD6D34AA48}"/>
          </ac:picMkLst>
        </pc:picChg>
        <pc:picChg chg="del">
          <ac:chgData name="Zoe Hammett" userId="ee0c9c49-6f19-49f7-b924-8f24f14f2692" providerId="ADAL" clId="{0F1B0D8D-69A7-4400-BA98-89A5A9E6DB8F}" dt="2024-08-09T06:04:47.618" v="84" actId="478"/>
          <ac:picMkLst>
            <pc:docMk/>
            <pc:sldMk cId="3656209631" sldId="310"/>
            <ac:picMk id="19" creationId="{DEED2783-8B2A-C0B6-F47B-97C3AEE23FAA}"/>
          </ac:picMkLst>
        </pc:picChg>
        <pc:picChg chg="mod">
          <ac:chgData name="Zoe Hammett" userId="ee0c9c49-6f19-49f7-b924-8f24f14f2692" providerId="ADAL" clId="{0F1B0D8D-69A7-4400-BA98-89A5A9E6DB8F}" dt="2024-08-09T06:05:01.435" v="88" actId="1076"/>
          <ac:picMkLst>
            <pc:docMk/>
            <pc:sldMk cId="3656209631" sldId="310"/>
            <ac:picMk id="45" creationId="{C8B7ABD0-E70B-4FED-AEA9-C394E4DCF959}"/>
          </ac:picMkLst>
        </pc:picChg>
      </pc:sldChg>
      <pc:sldChg chg="add">
        <pc:chgData name="Zoe Hammett" userId="ee0c9c49-6f19-49f7-b924-8f24f14f2692" providerId="ADAL" clId="{0F1B0D8D-69A7-4400-BA98-89A5A9E6DB8F}" dt="2024-08-16T06:07:06.074" v="256"/>
        <pc:sldMkLst>
          <pc:docMk/>
          <pc:sldMk cId="1676291574" sldId="314"/>
        </pc:sldMkLst>
      </pc:sldChg>
    </pc:docChg>
  </pc:docChgLst>
  <pc:docChgLst>
    <pc:chgData name="Zoe Hammett" userId="ee0c9c49-6f19-49f7-b924-8f24f14f2692" providerId="ADAL" clId="{6EF06327-B48A-4540-95C0-A415AFE6DA2B}"/>
    <pc:docChg chg="modSld">
      <pc:chgData name="Zoe Hammett" userId="ee0c9c49-6f19-49f7-b924-8f24f14f2692" providerId="ADAL" clId="{6EF06327-B48A-4540-95C0-A415AFE6DA2B}" dt="2024-07-08T15:21:30.705" v="7" actId="20577"/>
      <pc:docMkLst>
        <pc:docMk/>
      </pc:docMkLst>
      <pc:sldChg chg="modSp mod">
        <pc:chgData name="Zoe Hammett" userId="ee0c9c49-6f19-49f7-b924-8f24f14f2692" providerId="ADAL" clId="{6EF06327-B48A-4540-95C0-A415AFE6DA2B}" dt="2024-07-08T15:21:30.705" v="7" actId="20577"/>
        <pc:sldMkLst>
          <pc:docMk/>
          <pc:sldMk cId="3906943694" sldId="294"/>
        </pc:sldMkLst>
        <pc:spChg chg="mod">
          <ac:chgData name="Zoe Hammett" userId="ee0c9c49-6f19-49f7-b924-8f24f14f2692" providerId="ADAL" clId="{6EF06327-B48A-4540-95C0-A415AFE6DA2B}" dt="2024-07-08T15:21:30.705" v="7" actId="20577"/>
          <ac:spMkLst>
            <pc:docMk/>
            <pc:sldMk cId="3906943694" sldId="294"/>
            <ac:spMk id="46" creationId="{89AFE977-DDBF-4188-B75C-6C037C8E8C6E}"/>
          </ac:spMkLst>
        </pc:spChg>
      </pc:sldChg>
    </pc:docChg>
  </pc:docChgLst>
  <pc:docChgLst>
    <pc:chgData name="Zoe Hammett" userId="ee0c9c49-6f19-49f7-b924-8f24f14f2692" providerId="ADAL" clId="{19062C85-6C87-44BD-8D35-8D16F7EB9FC1}"/>
    <pc:docChg chg="custSel delSld modSld">
      <pc:chgData name="Zoe Hammett" userId="ee0c9c49-6f19-49f7-b924-8f24f14f2692" providerId="ADAL" clId="{19062C85-6C87-44BD-8D35-8D16F7EB9FC1}" dt="2024-07-01T08:08:40.333" v="111" actId="1076"/>
      <pc:docMkLst>
        <pc:docMk/>
      </pc:docMkLst>
      <pc:sldChg chg="delSp modSp mod">
        <pc:chgData name="Zoe Hammett" userId="ee0c9c49-6f19-49f7-b924-8f24f14f2692" providerId="ADAL" clId="{19062C85-6C87-44BD-8D35-8D16F7EB9FC1}" dt="2024-07-01T07:57:52.724" v="52" actId="478"/>
        <pc:sldMkLst>
          <pc:docMk/>
          <pc:sldMk cId="1398667114" sldId="280"/>
        </pc:sldMkLst>
        <pc:spChg chg="del">
          <ac:chgData name="Zoe Hammett" userId="ee0c9c49-6f19-49f7-b924-8f24f14f2692" providerId="ADAL" clId="{19062C85-6C87-44BD-8D35-8D16F7EB9FC1}" dt="2024-07-01T07:56:45.879" v="34" actId="478"/>
          <ac:spMkLst>
            <pc:docMk/>
            <pc:sldMk cId="1398667114" sldId="280"/>
            <ac:spMk id="17" creationId="{17CEEC56-CF1B-4086-A136-CBBF9C0F978A}"/>
          </ac:spMkLst>
        </pc:spChg>
        <pc:spChg chg="mod">
          <ac:chgData name="Zoe Hammett" userId="ee0c9c49-6f19-49f7-b924-8f24f14f2692" providerId="ADAL" clId="{19062C85-6C87-44BD-8D35-8D16F7EB9FC1}" dt="2024-07-01T07:56:54.851" v="36" actId="1076"/>
          <ac:spMkLst>
            <pc:docMk/>
            <pc:sldMk cId="1398667114" sldId="280"/>
            <ac:spMk id="21" creationId="{20361895-6FE3-4D69-9FE3-0D6276C7FF72}"/>
          </ac:spMkLst>
        </pc:spChg>
        <pc:spChg chg="del">
          <ac:chgData name="Zoe Hammett" userId="ee0c9c49-6f19-49f7-b924-8f24f14f2692" providerId="ADAL" clId="{19062C85-6C87-44BD-8D35-8D16F7EB9FC1}" dt="2024-07-01T07:57:52.724" v="52" actId="478"/>
          <ac:spMkLst>
            <pc:docMk/>
            <pc:sldMk cId="1398667114" sldId="280"/>
            <ac:spMk id="31" creationId="{7576ED0D-5F55-4FCD-B35E-19F9E22665D6}"/>
          </ac:spMkLst>
        </pc:spChg>
        <pc:spChg chg="mod">
          <ac:chgData name="Zoe Hammett" userId="ee0c9c49-6f19-49f7-b924-8f24f14f2692" providerId="ADAL" clId="{19062C85-6C87-44BD-8D35-8D16F7EB9FC1}" dt="2024-07-01T07:57:15.716" v="47" actId="14100"/>
          <ac:spMkLst>
            <pc:docMk/>
            <pc:sldMk cId="1398667114" sldId="280"/>
            <ac:spMk id="32" creationId="{AB909571-0C66-4DD6-9997-38A5EBE47CEE}"/>
          </ac:spMkLst>
        </pc:spChg>
        <pc:spChg chg="del">
          <ac:chgData name="Zoe Hammett" userId="ee0c9c49-6f19-49f7-b924-8f24f14f2692" providerId="ADAL" clId="{19062C85-6C87-44BD-8D35-8D16F7EB9FC1}" dt="2024-07-01T07:57:52.724" v="52" actId="478"/>
          <ac:spMkLst>
            <pc:docMk/>
            <pc:sldMk cId="1398667114" sldId="280"/>
            <ac:spMk id="48" creationId="{BA358C61-A56E-4E61-8549-09C84F969DDC}"/>
          </ac:spMkLst>
        </pc:spChg>
        <pc:spChg chg="mod">
          <ac:chgData name="Zoe Hammett" userId="ee0c9c49-6f19-49f7-b924-8f24f14f2692" providerId="ADAL" clId="{19062C85-6C87-44BD-8D35-8D16F7EB9FC1}" dt="2024-07-01T07:57:38.612" v="49" actId="20577"/>
          <ac:spMkLst>
            <pc:docMk/>
            <pc:sldMk cId="1398667114" sldId="280"/>
            <ac:spMk id="58" creationId="{5515019F-D360-4B2F-9A83-2C052E6D7FED}"/>
          </ac:spMkLst>
        </pc:spChg>
        <pc:spChg chg="mod">
          <ac:chgData name="Zoe Hammett" userId="ee0c9c49-6f19-49f7-b924-8f24f14f2692" providerId="ADAL" clId="{19062C85-6C87-44BD-8D35-8D16F7EB9FC1}" dt="2024-07-01T07:57:43.156" v="51" actId="20577"/>
          <ac:spMkLst>
            <pc:docMk/>
            <pc:sldMk cId="1398667114" sldId="280"/>
            <ac:spMk id="59" creationId="{07F6F20F-EEC2-4361-BEA2-62D4961C1FDD}"/>
          </ac:spMkLst>
        </pc:spChg>
        <pc:grpChg chg="mod">
          <ac:chgData name="Zoe Hammett" userId="ee0c9c49-6f19-49f7-b924-8f24f14f2692" providerId="ADAL" clId="{19062C85-6C87-44BD-8D35-8D16F7EB9FC1}" dt="2024-07-01T07:56:50.756" v="35" actId="1076"/>
          <ac:grpSpMkLst>
            <pc:docMk/>
            <pc:sldMk cId="1398667114" sldId="280"/>
            <ac:grpSpMk id="5" creationId="{CC165090-5264-4D2D-8358-79651D5928E5}"/>
          </ac:grpSpMkLst>
        </pc:grpChg>
        <pc:grpChg chg="mod">
          <ac:chgData name="Zoe Hammett" userId="ee0c9c49-6f19-49f7-b924-8f24f14f2692" providerId="ADAL" clId="{19062C85-6C87-44BD-8D35-8D16F7EB9FC1}" dt="2024-07-01T07:56:59.125" v="37" actId="1076"/>
          <ac:grpSpMkLst>
            <pc:docMk/>
            <pc:sldMk cId="1398667114" sldId="280"/>
            <ac:grpSpMk id="8" creationId="{9D9C1082-6985-42AD-B04F-CEA185031D79}"/>
          </ac:grpSpMkLst>
        </pc:grpChg>
        <pc:picChg chg="del">
          <ac:chgData name="Zoe Hammett" userId="ee0c9c49-6f19-49f7-b924-8f24f14f2692" providerId="ADAL" clId="{19062C85-6C87-44BD-8D35-8D16F7EB9FC1}" dt="2024-07-01T07:56:45.879" v="34" actId="478"/>
          <ac:picMkLst>
            <pc:docMk/>
            <pc:sldMk cId="1398667114" sldId="280"/>
            <ac:picMk id="4" creationId="{0C0DFEF7-D5CA-489C-859F-2756BAAFC9DD}"/>
          </ac:picMkLst>
        </pc:picChg>
      </pc:sldChg>
      <pc:sldChg chg="modSp mod">
        <pc:chgData name="Zoe Hammett" userId="ee0c9c49-6f19-49f7-b924-8f24f14f2692" providerId="ADAL" clId="{19062C85-6C87-44BD-8D35-8D16F7EB9FC1}" dt="2024-07-01T07:56:37.854" v="33" actId="20577"/>
        <pc:sldMkLst>
          <pc:docMk/>
          <pc:sldMk cId="274712652" sldId="285"/>
        </pc:sldMkLst>
        <pc:spChg chg="mod">
          <ac:chgData name="Zoe Hammett" userId="ee0c9c49-6f19-49f7-b924-8f24f14f2692" providerId="ADAL" clId="{19062C85-6C87-44BD-8D35-8D16F7EB9FC1}" dt="2024-07-01T07:56:37.854" v="33" actId="20577"/>
          <ac:spMkLst>
            <pc:docMk/>
            <pc:sldMk cId="274712652" sldId="285"/>
            <ac:spMk id="34" creationId="{9C791817-8BA2-425B-BEA5-B4B7B6DF6FBD}"/>
          </ac:spMkLst>
        </pc:spChg>
      </pc:sldChg>
      <pc:sldChg chg="modSp mod">
        <pc:chgData name="Zoe Hammett" userId="ee0c9c49-6f19-49f7-b924-8f24f14f2692" providerId="ADAL" clId="{19062C85-6C87-44BD-8D35-8D16F7EB9FC1}" dt="2024-07-01T08:08:40.333" v="111" actId="1076"/>
        <pc:sldMkLst>
          <pc:docMk/>
          <pc:sldMk cId="1771517968" sldId="287"/>
        </pc:sldMkLst>
        <pc:spChg chg="mod">
          <ac:chgData name="Zoe Hammett" userId="ee0c9c49-6f19-49f7-b924-8f24f14f2692" providerId="ADAL" clId="{19062C85-6C87-44BD-8D35-8D16F7EB9FC1}" dt="2024-07-01T08:08:36.477" v="110" actId="14100"/>
          <ac:spMkLst>
            <pc:docMk/>
            <pc:sldMk cId="1771517968" sldId="287"/>
            <ac:spMk id="41" creationId="{749C2FF8-BB2D-4D4F-AEB9-8E160D281715}"/>
          </ac:spMkLst>
        </pc:spChg>
        <pc:spChg chg="mod">
          <ac:chgData name="Zoe Hammett" userId="ee0c9c49-6f19-49f7-b924-8f24f14f2692" providerId="ADAL" clId="{19062C85-6C87-44BD-8D35-8D16F7EB9FC1}" dt="2024-07-01T08:08:40.333" v="111" actId="1076"/>
          <ac:spMkLst>
            <pc:docMk/>
            <pc:sldMk cId="1771517968" sldId="287"/>
            <ac:spMk id="42" creationId="{BDAC5061-2D5B-44F8-A338-B9D7814D5EBC}"/>
          </ac:spMkLst>
        </pc:spChg>
      </pc:sldChg>
      <pc:sldChg chg="modSp mod">
        <pc:chgData name="Zoe Hammett" userId="ee0c9c49-6f19-49f7-b924-8f24f14f2692" providerId="ADAL" clId="{19062C85-6C87-44BD-8D35-8D16F7EB9FC1}" dt="2024-07-01T08:06:06.524" v="109" actId="1076"/>
        <pc:sldMkLst>
          <pc:docMk/>
          <pc:sldMk cId="3607712156" sldId="299"/>
        </pc:sldMkLst>
        <pc:spChg chg="mod">
          <ac:chgData name="Zoe Hammett" userId="ee0c9c49-6f19-49f7-b924-8f24f14f2692" providerId="ADAL" clId="{19062C85-6C87-44BD-8D35-8D16F7EB9FC1}" dt="2024-07-01T08:03:46.023" v="77" actId="1076"/>
          <ac:spMkLst>
            <pc:docMk/>
            <pc:sldMk cId="3607712156" sldId="299"/>
            <ac:spMk id="43" creationId="{2ADF6DBD-F83F-48E0-B9C9-7DBA38BF9146}"/>
          </ac:spMkLst>
        </pc:spChg>
        <pc:spChg chg="mod">
          <ac:chgData name="Zoe Hammett" userId="ee0c9c49-6f19-49f7-b924-8f24f14f2692" providerId="ADAL" clId="{19062C85-6C87-44BD-8D35-8D16F7EB9FC1}" dt="2024-07-01T08:04:05.375" v="82" actId="1076"/>
          <ac:spMkLst>
            <pc:docMk/>
            <pc:sldMk cId="3607712156" sldId="299"/>
            <ac:spMk id="50" creationId="{3DA397FE-BFA4-48B0-9068-ABB5924F1EF6}"/>
          </ac:spMkLst>
        </pc:spChg>
        <pc:spChg chg="mod ord">
          <ac:chgData name="Zoe Hammett" userId="ee0c9c49-6f19-49f7-b924-8f24f14f2692" providerId="ADAL" clId="{19062C85-6C87-44BD-8D35-8D16F7EB9FC1}" dt="2024-07-01T08:05:34.047" v="99" actId="1076"/>
          <ac:spMkLst>
            <pc:docMk/>
            <pc:sldMk cId="3607712156" sldId="299"/>
            <ac:spMk id="51" creationId="{E8D7537B-AD42-4BD9-9910-25E9862925BA}"/>
          </ac:spMkLst>
        </pc:spChg>
        <pc:spChg chg="mod">
          <ac:chgData name="Zoe Hammett" userId="ee0c9c49-6f19-49f7-b924-8f24f14f2692" providerId="ADAL" clId="{19062C85-6C87-44BD-8D35-8D16F7EB9FC1}" dt="2024-07-01T08:05:40.588" v="102" actId="1076"/>
          <ac:spMkLst>
            <pc:docMk/>
            <pc:sldMk cId="3607712156" sldId="299"/>
            <ac:spMk id="52" creationId="{8A9E5A80-D2F1-4B94-8AB3-D4CF7F177B8C}"/>
          </ac:spMkLst>
        </pc:spChg>
        <pc:spChg chg="mod">
          <ac:chgData name="Zoe Hammett" userId="ee0c9c49-6f19-49f7-b924-8f24f14f2692" providerId="ADAL" clId="{19062C85-6C87-44BD-8D35-8D16F7EB9FC1}" dt="2024-07-01T08:04:48.452" v="93" actId="1076"/>
          <ac:spMkLst>
            <pc:docMk/>
            <pc:sldMk cId="3607712156" sldId="299"/>
            <ac:spMk id="53" creationId="{CC49BFBE-A6F8-4E30-8B63-48E420F75D08}"/>
          </ac:spMkLst>
        </pc:spChg>
        <pc:spChg chg="mod ord">
          <ac:chgData name="Zoe Hammett" userId="ee0c9c49-6f19-49f7-b924-8f24f14f2692" providerId="ADAL" clId="{19062C85-6C87-44BD-8D35-8D16F7EB9FC1}" dt="2024-07-01T08:03:54.788" v="79" actId="1076"/>
          <ac:spMkLst>
            <pc:docMk/>
            <pc:sldMk cId="3607712156" sldId="299"/>
            <ac:spMk id="55" creationId="{4CFD583F-85A7-47CF-A9AC-6C43EEE1603A}"/>
          </ac:spMkLst>
        </pc:spChg>
        <pc:spChg chg="mod">
          <ac:chgData name="Zoe Hammett" userId="ee0c9c49-6f19-49f7-b924-8f24f14f2692" providerId="ADAL" clId="{19062C85-6C87-44BD-8D35-8D16F7EB9FC1}" dt="2024-07-01T08:05:55.380" v="106" actId="1076"/>
          <ac:spMkLst>
            <pc:docMk/>
            <pc:sldMk cId="3607712156" sldId="299"/>
            <ac:spMk id="56" creationId="{0315D934-D23A-456B-8A0F-BA52838E706D}"/>
          </ac:spMkLst>
        </pc:spChg>
        <pc:spChg chg="mod">
          <ac:chgData name="Zoe Hammett" userId="ee0c9c49-6f19-49f7-b924-8f24f14f2692" providerId="ADAL" clId="{19062C85-6C87-44BD-8D35-8D16F7EB9FC1}" dt="2024-07-01T08:06:00.572" v="107" actId="1076"/>
          <ac:spMkLst>
            <pc:docMk/>
            <pc:sldMk cId="3607712156" sldId="299"/>
            <ac:spMk id="58" creationId="{263002CB-FFF5-4563-966C-F9092477E506}"/>
          </ac:spMkLst>
        </pc:spChg>
        <pc:spChg chg="mod">
          <ac:chgData name="Zoe Hammett" userId="ee0c9c49-6f19-49f7-b924-8f24f14f2692" providerId="ADAL" clId="{19062C85-6C87-44BD-8D35-8D16F7EB9FC1}" dt="2024-07-01T08:05:44.188" v="103" actId="1076"/>
          <ac:spMkLst>
            <pc:docMk/>
            <pc:sldMk cId="3607712156" sldId="299"/>
            <ac:spMk id="60" creationId="{1E151CAB-B58E-4F1B-9FE4-3EFCD81B7AB8}"/>
          </ac:spMkLst>
        </pc:spChg>
        <pc:picChg chg="mod ord">
          <ac:chgData name="Zoe Hammett" userId="ee0c9c49-6f19-49f7-b924-8f24f14f2692" providerId="ADAL" clId="{19062C85-6C87-44BD-8D35-8D16F7EB9FC1}" dt="2024-07-01T08:06:06.524" v="109" actId="1076"/>
          <ac:picMkLst>
            <pc:docMk/>
            <pc:sldMk cId="3607712156" sldId="299"/>
            <ac:picMk id="41" creationId="{56FD6B4A-7A8D-4013-BF5D-FC5BA4D41DA1}"/>
          </ac:picMkLst>
        </pc:picChg>
        <pc:picChg chg="mod ord">
          <ac:chgData name="Zoe Hammett" userId="ee0c9c49-6f19-49f7-b924-8f24f14f2692" providerId="ADAL" clId="{19062C85-6C87-44BD-8D35-8D16F7EB9FC1}" dt="2024-07-01T08:05:36.316" v="100" actId="1076"/>
          <ac:picMkLst>
            <pc:docMk/>
            <pc:sldMk cId="3607712156" sldId="299"/>
            <ac:picMk id="44" creationId="{16DFDB9A-9014-42F4-B847-A22A9F631D5A}"/>
          </ac:picMkLst>
        </pc:picChg>
        <pc:picChg chg="mod">
          <ac:chgData name="Zoe Hammett" userId="ee0c9c49-6f19-49f7-b924-8f24f14f2692" providerId="ADAL" clId="{19062C85-6C87-44BD-8D35-8D16F7EB9FC1}" dt="2024-07-01T08:04:38.236" v="91" actId="1076"/>
          <ac:picMkLst>
            <pc:docMk/>
            <pc:sldMk cId="3607712156" sldId="299"/>
            <ac:picMk id="46" creationId="{F2535870-24F7-453E-8677-C828B681E7E0}"/>
          </ac:picMkLst>
        </pc:picChg>
        <pc:picChg chg="mod">
          <ac:chgData name="Zoe Hammett" userId="ee0c9c49-6f19-49f7-b924-8f24f14f2692" providerId="ADAL" clId="{19062C85-6C87-44BD-8D35-8D16F7EB9FC1}" dt="2024-07-01T08:04:39.917" v="92" actId="1076"/>
          <ac:picMkLst>
            <pc:docMk/>
            <pc:sldMk cId="3607712156" sldId="299"/>
            <ac:picMk id="54" creationId="{38255D30-1CC4-4A4B-84A1-BD98078ABCDF}"/>
          </ac:picMkLst>
        </pc:picChg>
        <pc:picChg chg="mod">
          <ac:chgData name="Zoe Hammett" userId="ee0c9c49-6f19-49f7-b924-8f24f14f2692" providerId="ADAL" clId="{19062C85-6C87-44BD-8D35-8D16F7EB9FC1}" dt="2024-07-01T08:05:51.189" v="105" actId="1076"/>
          <ac:picMkLst>
            <pc:docMk/>
            <pc:sldMk cId="3607712156" sldId="299"/>
            <ac:picMk id="57" creationId="{7A2961ED-531B-4ABF-9623-B86DF34DA2C6}"/>
          </ac:picMkLst>
        </pc:picChg>
        <pc:picChg chg="mod">
          <ac:chgData name="Zoe Hammett" userId="ee0c9c49-6f19-49f7-b924-8f24f14f2692" providerId="ADAL" clId="{19062C85-6C87-44BD-8D35-8D16F7EB9FC1}" dt="2024-07-01T08:05:47.533" v="104" actId="1076"/>
          <ac:picMkLst>
            <pc:docMk/>
            <pc:sldMk cId="3607712156" sldId="299"/>
            <ac:picMk id="59" creationId="{CD4761E7-DBDB-4A1E-B9C7-58D69400E495}"/>
          </ac:picMkLst>
        </pc:picChg>
      </pc:sldChg>
      <pc:sldChg chg="del">
        <pc:chgData name="Zoe Hammett" userId="ee0c9c49-6f19-49f7-b924-8f24f14f2692" providerId="ADAL" clId="{19062C85-6C87-44BD-8D35-8D16F7EB9FC1}" dt="2024-07-01T07:59:57.524" v="58" actId="2696"/>
        <pc:sldMkLst>
          <pc:docMk/>
          <pc:sldMk cId="4068955871" sldId="304"/>
        </pc:sldMkLst>
      </pc:sldChg>
      <pc:sldChg chg="modSp mod">
        <pc:chgData name="Zoe Hammett" userId="ee0c9c49-6f19-49f7-b924-8f24f14f2692" providerId="ADAL" clId="{19062C85-6C87-44BD-8D35-8D16F7EB9FC1}" dt="2024-07-01T07:58:57.164" v="57" actId="1076"/>
        <pc:sldMkLst>
          <pc:docMk/>
          <pc:sldMk cId="3715568876" sldId="305"/>
        </pc:sldMkLst>
        <pc:spChg chg="mod">
          <ac:chgData name="Zoe Hammett" userId="ee0c9c49-6f19-49f7-b924-8f24f14f2692" providerId="ADAL" clId="{19062C85-6C87-44BD-8D35-8D16F7EB9FC1}" dt="2024-07-01T07:58:46.196" v="54" actId="20577"/>
          <ac:spMkLst>
            <pc:docMk/>
            <pc:sldMk cId="3715568876" sldId="305"/>
            <ac:spMk id="33" creationId="{165452DB-6409-44D3-BC2C-6261F2B97660}"/>
          </ac:spMkLst>
        </pc:spChg>
        <pc:spChg chg="mod">
          <ac:chgData name="Zoe Hammett" userId="ee0c9c49-6f19-49f7-b924-8f24f14f2692" providerId="ADAL" clId="{19062C85-6C87-44BD-8D35-8D16F7EB9FC1}" dt="2024-07-01T07:58:55.616" v="56" actId="20577"/>
          <ac:spMkLst>
            <pc:docMk/>
            <pc:sldMk cId="3715568876" sldId="305"/>
            <ac:spMk id="35" creationId="{F1A6C803-CEF3-4A5C-BAE2-B2BC8160EB2B}"/>
          </ac:spMkLst>
        </pc:spChg>
        <pc:spChg chg="mod">
          <ac:chgData name="Zoe Hammett" userId="ee0c9c49-6f19-49f7-b924-8f24f14f2692" providerId="ADAL" clId="{19062C85-6C87-44BD-8D35-8D16F7EB9FC1}" dt="2024-07-01T07:58:57.164" v="57" actId="1076"/>
          <ac:spMkLst>
            <pc:docMk/>
            <pc:sldMk cId="3715568876" sldId="305"/>
            <ac:spMk id="39" creationId="{6D6211FD-4990-4C52-9B84-34908BA44606}"/>
          </ac:spMkLst>
        </pc:spChg>
      </pc:sldChg>
    </pc:docChg>
  </pc:docChgLst>
  <pc:docChgLst>
    <pc:chgData name="Zoe Hammett" userId="ee0c9c49-6f19-49f7-b924-8f24f14f2692" providerId="ADAL" clId="{A5DD21F0-D6E6-497C-A0BC-628BB5E31195}"/>
    <pc:docChg chg="custSel addSld modSld">
      <pc:chgData name="Zoe Hammett" userId="ee0c9c49-6f19-49f7-b924-8f24f14f2692" providerId="ADAL" clId="{A5DD21F0-D6E6-497C-A0BC-628BB5E31195}" dt="2024-06-05T11:16:03.459" v="187" actId="1076"/>
      <pc:docMkLst>
        <pc:docMk/>
      </pc:docMkLst>
      <pc:sldChg chg="addSp delSp modSp add mod">
        <pc:chgData name="Zoe Hammett" userId="ee0c9c49-6f19-49f7-b924-8f24f14f2692" providerId="ADAL" clId="{A5DD21F0-D6E6-497C-A0BC-628BB5E31195}" dt="2024-06-05T11:16:03.459" v="187" actId="1076"/>
        <pc:sldMkLst>
          <pc:docMk/>
          <pc:sldMk cId="1259101564" sldId="309"/>
        </pc:sldMkLst>
        <pc:spChg chg="del">
          <ac:chgData name="Zoe Hammett" userId="ee0c9c49-6f19-49f7-b924-8f24f14f2692" providerId="ADAL" clId="{A5DD21F0-D6E6-497C-A0BC-628BB5E31195}" dt="2024-06-05T11:09:57.625" v="154" actId="478"/>
          <ac:spMkLst>
            <pc:docMk/>
            <pc:sldMk cId="1259101564" sldId="309"/>
            <ac:spMk id="7" creationId="{F5D7891B-9F0C-BF5E-33E9-C15D767F3EAB}"/>
          </ac:spMkLst>
        </pc:spChg>
        <pc:spChg chg="del">
          <ac:chgData name="Zoe Hammett" userId="ee0c9c49-6f19-49f7-b924-8f24f14f2692" providerId="ADAL" clId="{A5DD21F0-D6E6-497C-A0BC-628BB5E31195}" dt="2024-06-05T11:09:57.625" v="154" actId="478"/>
          <ac:spMkLst>
            <pc:docMk/>
            <pc:sldMk cId="1259101564" sldId="309"/>
            <ac:spMk id="8" creationId="{C7E36D7B-BA63-D30E-ED97-39C6E1168B67}"/>
          </ac:spMkLst>
        </pc:spChg>
        <pc:spChg chg="del mod">
          <ac:chgData name="Zoe Hammett" userId="ee0c9c49-6f19-49f7-b924-8f24f14f2692" providerId="ADAL" clId="{A5DD21F0-D6E6-497C-A0BC-628BB5E31195}" dt="2024-06-05T11:09:57.625" v="154" actId="478"/>
          <ac:spMkLst>
            <pc:docMk/>
            <pc:sldMk cId="1259101564" sldId="309"/>
            <ac:spMk id="9" creationId="{F6DCE865-242F-1152-1061-95000D049CA1}"/>
          </ac:spMkLst>
        </pc:spChg>
        <pc:spChg chg="mod">
          <ac:chgData name="Zoe Hammett" userId="ee0c9c49-6f19-49f7-b924-8f24f14f2692" providerId="ADAL" clId="{A5DD21F0-D6E6-497C-A0BC-628BB5E31195}" dt="2024-06-05T11:04:54.717" v="123" actId="20577"/>
          <ac:spMkLst>
            <pc:docMk/>
            <pc:sldMk cId="1259101564" sldId="309"/>
            <ac:spMk id="12" creationId="{CC4B277E-0191-427E-92F3-5DA43470E927}"/>
          </ac:spMkLst>
        </pc:spChg>
        <pc:spChg chg="del mod">
          <ac:chgData name="Zoe Hammett" userId="ee0c9c49-6f19-49f7-b924-8f24f14f2692" providerId="ADAL" clId="{A5DD21F0-D6E6-497C-A0BC-628BB5E31195}" dt="2024-06-05T11:09:57.625" v="154" actId="478"/>
          <ac:spMkLst>
            <pc:docMk/>
            <pc:sldMk cId="1259101564" sldId="309"/>
            <ac:spMk id="13" creationId="{1B39B30E-F026-A5D0-7677-A6D713C6C774}"/>
          </ac:spMkLst>
        </pc:spChg>
        <pc:spChg chg="del">
          <ac:chgData name="Zoe Hammett" userId="ee0c9c49-6f19-49f7-b924-8f24f14f2692" providerId="ADAL" clId="{A5DD21F0-D6E6-497C-A0BC-628BB5E31195}" dt="2024-06-05T11:09:57.625" v="154" actId="478"/>
          <ac:spMkLst>
            <pc:docMk/>
            <pc:sldMk cId="1259101564" sldId="309"/>
            <ac:spMk id="14" creationId="{633215A7-F19C-12F1-6CD3-E063541D9080}"/>
          </ac:spMkLst>
        </pc:spChg>
        <pc:spChg chg="del">
          <ac:chgData name="Zoe Hammett" userId="ee0c9c49-6f19-49f7-b924-8f24f14f2692" providerId="ADAL" clId="{A5DD21F0-D6E6-497C-A0BC-628BB5E31195}" dt="2024-06-05T11:09:57.625" v="154" actId="478"/>
          <ac:spMkLst>
            <pc:docMk/>
            <pc:sldMk cId="1259101564" sldId="309"/>
            <ac:spMk id="15" creationId="{5633C7D2-19D1-0012-E613-28F838BD63B8}"/>
          </ac:spMkLst>
        </pc:spChg>
        <pc:spChg chg="del">
          <ac:chgData name="Zoe Hammett" userId="ee0c9c49-6f19-49f7-b924-8f24f14f2692" providerId="ADAL" clId="{A5DD21F0-D6E6-497C-A0BC-628BB5E31195}" dt="2024-06-05T11:08:09.036" v="147" actId="478"/>
          <ac:spMkLst>
            <pc:docMk/>
            <pc:sldMk cId="1259101564" sldId="309"/>
            <ac:spMk id="16" creationId="{FB9CDF6D-DF39-4792-DAE8-7CFF65E49AC7}"/>
          </ac:spMkLst>
        </pc:spChg>
        <pc:spChg chg="del">
          <ac:chgData name="Zoe Hammett" userId="ee0c9c49-6f19-49f7-b924-8f24f14f2692" providerId="ADAL" clId="{A5DD21F0-D6E6-497C-A0BC-628BB5E31195}" dt="2024-06-05T11:08:09.036" v="147" actId="478"/>
          <ac:spMkLst>
            <pc:docMk/>
            <pc:sldMk cId="1259101564" sldId="309"/>
            <ac:spMk id="17" creationId="{53A85119-33E6-5DE5-B23B-A70527CE1F9F}"/>
          </ac:spMkLst>
        </pc:spChg>
        <pc:spChg chg="mod">
          <ac:chgData name="Zoe Hammett" userId="ee0c9c49-6f19-49f7-b924-8f24f14f2692" providerId="ADAL" clId="{A5DD21F0-D6E6-497C-A0BC-628BB5E31195}" dt="2024-06-05T11:03:32.137" v="21" actId="20577"/>
          <ac:spMkLst>
            <pc:docMk/>
            <pc:sldMk cId="1259101564" sldId="309"/>
            <ac:spMk id="34" creationId="{9C791817-8BA2-425B-BEA5-B4B7B6DF6FBD}"/>
          </ac:spMkLst>
        </pc:spChg>
        <pc:spChg chg="del">
          <ac:chgData name="Zoe Hammett" userId="ee0c9c49-6f19-49f7-b924-8f24f14f2692" providerId="ADAL" clId="{A5DD21F0-D6E6-497C-A0BC-628BB5E31195}" dt="2024-06-05T11:04:09.310" v="22" actId="478"/>
          <ac:spMkLst>
            <pc:docMk/>
            <pc:sldMk cId="1259101564" sldId="309"/>
            <ac:spMk id="36" creationId="{D74A0A38-1A43-45B5-A266-FDB2316DCB52}"/>
          </ac:spMkLst>
        </pc:spChg>
        <pc:spChg chg="del mod">
          <ac:chgData name="Zoe Hammett" userId="ee0c9c49-6f19-49f7-b924-8f24f14f2692" providerId="ADAL" clId="{A5DD21F0-D6E6-497C-A0BC-628BB5E31195}" dt="2024-06-05T11:09:57.625" v="154" actId="478"/>
          <ac:spMkLst>
            <pc:docMk/>
            <pc:sldMk cId="1259101564" sldId="309"/>
            <ac:spMk id="47" creationId="{8469EBCD-B476-4007-A53A-10B3D4B9EBFF}"/>
          </ac:spMkLst>
        </pc:spChg>
        <pc:spChg chg="del mod">
          <ac:chgData name="Zoe Hammett" userId="ee0c9c49-6f19-49f7-b924-8f24f14f2692" providerId="ADAL" clId="{A5DD21F0-D6E6-497C-A0BC-628BB5E31195}" dt="2024-06-05T11:09:57.625" v="154" actId="478"/>
          <ac:spMkLst>
            <pc:docMk/>
            <pc:sldMk cId="1259101564" sldId="309"/>
            <ac:spMk id="48" creationId="{20E54A36-8D5B-4D28-AC58-08153BA4C2CF}"/>
          </ac:spMkLst>
        </pc:spChg>
        <pc:spChg chg="mod">
          <ac:chgData name="Zoe Hammett" userId="ee0c9c49-6f19-49f7-b924-8f24f14f2692" providerId="ADAL" clId="{A5DD21F0-D6E6-497C-A0BC-628BB5E31195}" dt="2024-06-05T11:05:58.356" v="134" actId="1076"/>
          <ac:spMkLst>
            <pc:docMk/>
            <pc:sldMk cId="1259101564" sldId="309"/>
            <ac:spMk id="53" creationId="{627C96AD-EEB5-40AD-A198-0E3932C7DC78}"/>
          </ac:spMkLst>
        </pc:spChg>
        <pc:spChg chg="del">
          <ac:chgData name="Zoe Hammett" userId="ee0c9c49-6f19-49f7-b924-8f24f14f2692" providerId="ADAL" clId="{A5DD21F0-D6E6-497C-A0BC-628BB5E31195}" dt="2024-06-05T11:04:09.310" v="22" actId="478"/>
          <ac:spMkLst>
            <pc:docMk/>
            <pc:sldMk cId="1259101564" sldId="309"/>
            <ac:spMk id="66" creationId="{03A2C8F2-CF9B-4638-8655-64EC0515EFAF}"/>
          </ac:spMkLst>
        </pc:spChg>
        <pc:picChg chg="add mod">
          <ac:chgData name="Zoe Hammett" userId="ee0c9c49-6f19-49f7-b924-8f24f14f2692" providerId="ADAL" clId="{A5DD21F0-D6E6-497C-A0BC-628BB5E31195}" dt="2024-06-05T11:08:03.156" v="146" actId="1076"/>
          <ac:picMkLst>
            <pc:docMk/>
            <pc:sldMk cId="1259101564" sldId="309"/>
            <ac:picMk id="2" creationId="{05D41655-A7D9-AF6C-3887-EC6862C761D4}"/>
          </ac:picMkLst>
        </pc:picChg>
        <pc:picChg chg="add mod">
          <ac:chgData name="Zoe Hammett" userId="ee0c9c49-6f19-49f7-b924-8f24f14f2692" providerId="ADAL" clId="{A5DD21F0-D6E6-497C-A0BC-628BB5E31195}" dt="2024-06-05T11:11:52.288" v="167" actId="14100"/>
          <ac:picMkLst>
            <pc:docMk/>
            <pc:sldMk cId="1259101564" sldId="309"/>
            <ac:picMk id="3" creationId="{BD67D20C-E25E-47F8-8BFA-910CDEB65800}"/>
          </ac:picMkLst>
        </pc:picChg>
        <pc:picChg chg="add mod ord">
          <ac:chgData name="Zoe Hammett" userId="ee0c9c49-6f19-49f7-b924-8f24f14f2692" providerId="ADAL" clId="{A5DD21F0-D6E6-497C-A0BC-628BB5E31195}" dt="2024-06-05T11:16:03.459" v="187" actId="1076"/>
          <ac:picMkLst>
            <pc:docMk/>
            <pc:sldMk cId="1259101564" sldId="309"/>
            <ac:picMk id="4" creationId="{67F69D76-C00F-8845-91A3-0FA1197FFA10}"/>
          </ac:picMkLst>
        </pc:picChg>
        <pc:picChg chg="add mod">
          <ac:chgData name="Zoe Hammett" userId="ee0c9c49-6f19-49f7-b924-8f24f14f2692" providerId="ADAL" clId="{A5DD21F0-D6E6-497C-A0BC-628BB5E31195}" dt="2024-06-05T11:09:37.001" v="151" actId="14100"/>
          <ac:picMkLst>
            <pc:docMk/>
            <pc:sldMk cId="1259101564" sldId="309"/>
            <ac:picMk id="5" creationId="{997E6728-E267-1A2B-02B9-B3C64A3946E1}"/>
          </ac:picMkLst>
        </pc:picChg>
        <pc:picChg chg="add mod">
          <ac:chgData name="Zoe Hammett" userId="ee0c9c49-6f19-49f7-b924-8f24f14f2692" providerId="ADAL" clId="{A5DD21F0-D6E6-497C-A0BC-628BB5E31195}" dt="2024-06-05T11:10:34.399" v="158" actId="1076"/>
          <ac:picMkLst>
            <pc:docMk/>
            <pc:sldMk cId="1259101564" sldId="309"/>
            <ac:picMk id="6" creationId="{76D3DCDD-6C21-E5BC-EC31-451299E484CE}"/>
          </ac:picMkLst>
        </pc:picChg>
        <pc:picChg chg="add mod">
          <ac:chgData name="Zoe Hammett" userId="ee0c9c49-6f19-49f7-b924-8f24f14f2692" providerId="ADAL" clId="{A5DD21F0-D6E6-497C-A0BC-628BB5E31195}" dt="2024-06-05T11:13:18.517" v="174" actId="14100"/>
          <ac:picMkLst>
            <pc:docMk/>
            <pc:sldMk cId="1259101564" sldId="309"/>
            <ac:picMk id="11" creationId="{F9B9E6F1-C5DF-0482-C454-B6BD6D34AA48}"/>
          </ac:picMkLst>
        </pc:picChg>
        <pc:picChg chg="add mod ord">
          <ac:chgData name="Zoe Hammett" userId="ee0c9c49-6f19-49f7-b924-8f24f14f2692" providerId="ADAL" clId="{A5DD21F0-D6E6-497C-A0BC-628BB5E31195}" dt="2024-06-05T11:15:56.150" v="186" actId="1076"/>
          <ac:picMkLst>
            <pc:docMk/>
            <pc:sldMk cId="1259101564" sldId="309"/>
            <ac:picMk id="19" creationId="{DEED2783-8B2A-C0B6-F47B-97C3AEE23FAA}"/>
          </ac:picMkLst>
        </pc:picChg>
        <pc:picChg chg="mod">
          <ac:chgData name="Zoe Hammett" userId="ee0c9c49-6f19-49f7-b924-8f24f14f2692" providerId="ADAL" clId="{A5DD21F0-D6E6-497C-A0BC-628BB5E31195}" dt="2024-06-05T11:07:58.833" v="145" actId="1076"/>
          <ac:picMkLst>
            <pc:docMk/>
            <pc:sldMk cId="1259101564" sldId="309"/>
            <ac:picMk id="45" creationId="{C8B7ABD0-E70B-4FED-AEA9-C394E4DCF959}"/>
          </ac:picMkLst>
        </pc:picChg>
      </pc:sldChg>
    </pc:docChg>
  </pc:docChgLst>
  <pc:docChgLst>
    <pc:chgData name="Zoe Hammett" userId="ee0c9c49-6f19-49f7-b924-8f24f14f2692" providerId="ADAL" clId="{3031AEBD-FBA3-4DD6-86F9-65F78B8FB07D}"/>
    <pc:docChg chg="custSel modSld">
      <pc:chgData name="Zoe Hammett" userId="ee0c9c49-6f19-49f7-b924-8f24f14f2692" providerId="ADAL" clId="{3031AEBD-FBA3-4DD6-86F9-65F78B8FB07D}" dt="2024-05-31T14:54:10.069" v="17" actId="478"/>
      <pc:docMkLst>
        <pc:docMk/>
      </pc:docMkLst>
      <pc:sldChg chg="delSp modSp mod">
        <pc:chgData name="Zoe Hammett" userId="ee0c9c49-6f19-49f7-b924-8f24f14f2692" providerId="ADAL" clId="{3031AEBD-FBA3-4DD6-86F9-65F78B8FB07D}" dt="2024-05-31T14:54:10.069" v="17" actId="478"/>
        <pc:sldMkLst>
          <pc:docMk/>
          <pc:sldMk cId="1398667114" sldId="280"/>
        </pc:sldMkLst>
        <pc:spChg chg="mod">
          <ac:chgData name="Zoe Hammett" userId="ee0c9c49-6f19-49f7-b924-8f24f14f2692" providerId="ADAL" clId="{3031AEBD-FBA3-4DD6-86F9-65F78B8FB07D}" dt="2024-05-31T14:53:13.533" v="6" actId="20577"/>
          <ac:spMkLst>
            <pc:docMk/>
            <pc:sldMk cId="1398667114" sldId="280"/>
            <ac:spMk id="50" creationId="{DBAA1C3E-900A-455D-8EAA-E76398CC85F3}"/>
          </ac:spMkLst>
        </pc:spChg>
        <pc:spChg chg="mod">
          <ac:chgData name="Zoe Hammett" userId="ee0c9c49-6f19-49f7-b924-8f24f14f2692" providerId="ADAL" clId="{3031AEBD-FBA3-4DD6-86F9-65F78B8FB07D}" dt="2024-05-31T14:53:52.098" v="13" actId="20577"/>
          <ac:spMkLst>
            <pc:docMk/>
            <pc:sldMk cId="1398667114" sldId="280"/>
            <ac:spMk id="53" creationId="{CC49A944-C369-41A8-A77E-E1FE8AA70626}"/>
          </ac:spMkLst>
        </pc:spChg>
        <pc:spChg chg="del">
          <ac:chgData name="Zoe Hammett" userId="ee0c9c49-6f19-49f7-b924-8f24f14f2692" providerId="ADAL" clId="{3031AEBD-FBA3-4DD6-86F9-65F78B8FB07D}" dt="2024-05-31T14:53:58.280" v="14" actId="478"/>
          <ac:spMkLst>
            <pc:docMk/>
            <pc:sldMk cId="1398667114" sldId="280"/>
            <ac:spMk id="55" creationId="{D5D341A5-92AC-429A-A30B-0A176FD71B47}"/>
          </ac:spMkLst>
        </pc:spChg>
        <pc:spChg chg="del mod">
          <ac:chgData name="Zoe Hammett" userId="ee0c9c49-6f19-49f7-b924-8f24f14f2692" providerId="ADAL" clId="{3031AEBD-FBA3-4DD6-86F9-65F78B8FB07D}" dt="2024-05-31T14:54:04.856" v="16" actId="478"/>
          <ac:spMkLst>
            <pc:docMk/>
            <pc:sldMk cId="1398667114" sldId="280"/>
            <ac:spMk id="56" creationId="{668DDE16-E6A0-4E81-B3F1-235A50A4E80D}"/>
          </ac:spMkLst>
        </pc:spChg>
        <pc:spChg chg="del">
          <ac:chgData name="Zoe Hammett" userId="ee0c9c49-6f19-49f7-b924-8f24f14f2692" providerId="ADAL" clId="{3031AEBD-FBA3-4DD6-86F9-65F78B8FB07D}" dt="2024-05-31T14:54:10.069" v="17" actId="478"/>
          <ac:spMkLst>
            <pc:docMk/>
            <pc:sldMk cId="1398667114" sldId="280"/>
            <ac:spMk id="60" creationId="{D931E8D0-3503-4FF9-89D4-3E7C6BA7C62C}"/>
          </ac:spMkLst>
        </pc:spChg>
        <pc:spChg chg="del">
          <ac:chgData name="Zoe Hammett" userId="ee0c9c49-6f19-49f7-b924-8f24f14f2692" providerId="ADAL" clId="{3031AEBD-FBA3-4DD6-86F9-65F78B8FB07D}" dt="2024-05-31T14:54:01.255" v="15" actId="478"/>
          <ac:spMkLst>
            <pc:docMk/>
            <pc:sldMk cId="1398667114" sldId="280"/>
            <ac:spMk id="124" creationId="{A17D0E94-060B-41FD-BC26-4666A355EB6F}"/>
          </ac:spMkLst>
        </pc:spChg>
        <pc:picChg chg="mod">
          <ac:chgData name="Zoe Hammett" userId="ee0c9c49-6f19-49f7-b924-8f24f14f2692" providerId="ADAL" clId="{3031AEBD-FBA3-4DD6-86F9-65F78B8FB07D}" dt="2024-05-31T14:53:39.799" v="10" actId="1076"/>
          <ac:picMkLst>
            <pc:docMk/>
            <pc:sldMk cId="1398667114" sldId="280"/>
            <ac:picMk id="12" creationId="{95377CDA-3BA2-417B-8306-F172F2FC7951}"/>
          </ac:picMkLst>
        </pc:picChg>
        <pc:picChg chg="del mod">
          <ac:chgData name="Zoe Hammett" userId="ee0c9c49-6f19-49f7-b924-8f24f14f2692" providerId="ADAL" clId="{3031AEBD-FBA3-4DD6-86F9-65F78B8FB07D}" dt="2024-05-31T14:53:33.611" v="9" actId="478"/>
          <ac:picMkLst>
            <pc:docMk/>
            <pc:sldMk cId="1398667114" sldId="280"/>
            <ac:picMk id="18" creationId="{A67CC469-78F3-43A6-810D-DA29FB4D1526}"/>
          </ac:picMkLst>
        </pc:picChg>
      </pc:sldChg>
    </pc:docChg>
  </pc:docChgLst>
  <pc:docChgLst>
    <pc:chgData name="Zoe Hammett" userId="ee0c9c49-6f19-49f7-b924-8f24f14f2692" providerId="ADAL" clId="{F6B9EE7F-CA45-4904-9C53-2BDA3F7C0973}"/>
    <pc:docChg chg="undo custSel modSld">
      <pc:chgData name="Zoe Hammett" userId="ee0c9c49-6f19-49f7-b924-8f24f14f2692" providerId="ADAL" clId="{F6B9EE7F-CA45-4904-9C53-2BDA3F7C0973}" dt="2024-06-10T13:11:22.391" v="65" actId="1076"/>
      <pc:docMkLst>
        <pc:docMk/>
      </pc:docMkLst>
      <pc:sldChg chg="modSp mod">
        <pc:chgData name="Zoe Hammett" userId="ee0c9c49-6f19-49f7-b924-8f24f14f2692" providerId="ADAL" clId="{F6B9EE7F-CA45-4904-9C53-2BDA3F7C0973}" dt="2024-06-10T12:46:45.978" v="8" actId="1076"/>
        <pc:sldMkLst>
          <pc:docMk/>
          <pc:sldMk cId="1771517968" sldId="287"/>
        </pc:sldMkLst>
        <pc:spChg chg="mod">
          <ac:chgData name="Zoe Hammett" userId="ee0c9c49-6f19-49f7-b924-8f24f14f2692" providerId="ADAL" clId="{F6B9EE7F-CA45-4904-9C53-2BDA3F7C0973}" dt="2024-06-10T12:46:45.978" v="8" actId="1076"/>
          <ac:spMkLst>
            <pc:docMk/>
            <pc:sldMk cId="1771517968" sldId="287"/>
            <ac:spMk id="10" creationId="{07CEFF09-CB3B-40BB-A886-48445AC5B32A}"/>
          </ac:spMkLst>
        </pc:spChg>
        <pc:spChg chg="mod">
          <ac:chgData name="Zoe Hammett" userId="ee0c9c49-6f19-49f7-b924-8f24f14f2692" providerId="ADAL" clId="{F6B9EE7F-CA45-4904-9C53-2BDA3F7C0973}" dt="2024-06-10T12:46:45.978" v="8" actId="1076"/>
          <ac:spMkLst>
            <pc:docMk/>
            <pc:sldMk cId="1771517968" sldId="287"/>
            <ac:spMk id="12" creationId="{CC4B277E-0191-427E-92F3-5DA43470E927}"/>
          </ac:spMkLst>
        </pc:spChg>
        <pc:spChg chg="mod">
          <ac:chgData name="Zoe Hammett" userId="ee0c9c49-6f19-49f7-b924-8f24f14f2692" providerId="ADAL" clId="{F6B9EE7F-CA45-4904-9C53-2BDA3F7C0973}" dt="2024-06-10T12:46:45.978" v="8" actId="1076"/>
          <ac:spMkLst>
            <pc:docMk/>
            <pc:sldMk cId="1771517968" sldId="287"/>
            <ac:spMk id="20" creationId="{56F0A802-89C7-42E1-87DF-ACC3E00A72DF}"/>
          </ac:spMkLst>
        </pc:spChg>
        <pc:spChg chg="mod">
          <ac:chgData name="Zoe Hammett" userId="ee0c9c49-6f19-49f7-b924-8f24f14f2692" providerId="ADAL" clId="{F6B9EE7F-CA45-4904-9C53-2BDA3F7C0973}" dt="2024-06-10T12:46:45.978" v="8" actId="1076"/>
          <ac:spMkLst>
            <pc:docMk/>
            <pc:sldMk cId="1771517968" sldId="287"/>
            <ac:spMk id="26" creationId="{AE3E458C-B8CE-480A-86FB-AA4DB7622ECA}"/>
          </ac:spMkLst>
        </pc:spChg>
        <pc:spChg chg="mod">
          <ac:chgData name="Zoe Hammett" userId="ee0c9c49-6f19-49f7-b924-8f24f14f2692" providerId="ADAL" clId="{F6B9EE7F-CA45-4904-9C53-2BDA3F7C0973}" dt="2024-06-10T12:46:45.978" v="8" actId="1076"/>
          <ac:spMkLst>
            <pc:docMk/>
            <pc:sldMk cId="1771517968" sldId="287"/>
            <ac:spMk id="32" creationId="{B6BD8FB6-4ACD-4C44-88F8-8E408C389EB3}"/>
          </ac:spMkLst>
        </pc:spChg>
        <pc:spChg chg="mod">
          <ac:chgData name="Zoe Hammett" userId="ee0c9c49-6f19-49f7-b924-8f24f14f2692" providerId="ADAL" clId="{F6B9EE7F-CA45-4904-9C53-2BDA3F7C0973}" dt="2024-06-10T12:46:45.978" v="8" actId="1076"/>
          <ac:spMkLst>
            <pc:docMk/>
            <pc:sldMk cId="1771517968" sldId="287"/>
            <ac:spMk id="36" creationId="{D74A0A38-1A43-45B5-A266-FDB2316DCB52}"/>
          </ac:spMkLst>
        </pc:spChg>
        <pc:spChg chg="mod">
          <ac:chgData name="Zoe Hammett" userId="ee0c9c49-6f19-49f7-b924-8f24f14f2692" providerId="ADAL" clId="{F6B9EE7F-CA45-4904-9C53-2BDA3F7C0973}" dt="2024-06-10T12:46:45.978" v="8" actId="1076"/>
          <ac:spMkLst>
            <pc:docMk/>
            <pc:sldMk cId="1771517968" sldId="287"/>
            <ac:spMk id="42" creationId="{BDAC5061-2D5B-44F8-A338-B9D7814D5EBC}"/>
          </ac:spMkLst>
        </pc:spChg>
        <pc:spChg chg="mod">
          <ac:chgData name="Zoe Hammett" userId="ee0c9c49-6f19-49f7-b924-8f24f14f2692" providerId="ADAL" clId="{F6B9EE7F-CA45-4904-9C53-2BDA3F7C0973}" dt="2024-06-10T12:46:45.978" v="8" actId="1076"/>
          <ac:spMkLst>
            <pc:docMk/>
            <pc:sldMk cId="1771517968" sldId="287"/>
            <ac:spMk id="64" creationId="{575C9BE3-B0A9-4C42-A4E6-E4A829344A3E}"/>
          </ac:spMkLst>
        </pc:spChg>
        <pc:picChg chg="mod">
          <ac:chgData name="Zoe Hammett" userId="ee0c9c49-6f19-49f7-b924-8f24f14f2692" providerId="ADAL" clId="{F6B9EE7F-CA45-4904-9C53-2BDA3F7C0973}" dt="2024-06-10T12:46:45.978" v="8" actId="1076"/>
          <ac:picMkLst>
            <pc:docMk/>
            <pc:sldMk cId="1771517968" sldId="287"/>
            <ac:picMk id="27" creationId="{CE7A8E46-9D24-4082-9D85-4503B9383615}"/>
          </ac:picMkLst>
        </pc:picChg>
        <pc:picChg chg="mod">
          <ac:chgData name="Zoe Hammett" userId="ee0c9c49-6f19-49f7-b924-8f24f14f2692" providerId="ADAL" clId="{F6B9EE7F-CA45-4904-9C53-2BDA3F7C0973}" dt="2024-06-10T12:46:45.978" v="8" actId="1076"/>
          <ac:picMkLst>
            <pc:docMk/>
            <pc:sldMk cId="1771517968" sldId="287"/>
            <ac:picMk id="39" creationId="{F800D7F9-EB11-4C63-8D9B-C9E1400D0ABB}"/>
          </ac:picMkLst>
        </pc:picChg>
      </pc:sldChg>
      <pc:sldChg chg="modSp mod">
        <pc:chgData name="Zoe Hammett" userId="ee0c9c49-6f19-49f7-b924-8f24f14f2692" providerId="ADAL" clId="{F6B9EE7F-CA45-4904-9C53-2BDA3F7C0973}" dt="2024-06-10T12:53:47.523" v="9" actId="1076"/>
        <pc:sldMkLst>
          <pc:docMk/>
          <pc:sldMk cId="2620834734" sldId="296"/>
        </pc:sldMkLst>
        <pc:spChg chg="mod">
          <ac:chgData name="Zoe Hammett" userId="ee0c9c49-6f19-49f7-b924-8f24f14f2692" providerId="ADAL" clId="{F6B9EE7F-CA45-4904-9C53-2BDA3F7C0973}" dt="2024-06-10T12:53:47.523" v="9" actId="1076"/>
          <ac:spMkLst>
            <pc:docMk/>
            <pc:sldMk cId="2620834734" sldId="296"/>
            <ac:spMk id="23" creationId="{86337737-2B89-41A6-8C33-0D99EA6ED7D7}"/>
          </ac:spMkLst>
        </pc:spChg>
        <pc:spChg chg="mod">
          <ac:chgData name="Zoe Hammett" userId="ee0c9c49-6f19-49f7-b924-8f24f14f2692" providerId="ADAL" clId="{F6B9EE7F-CA45-4904-9C53-2BDA3F7C0973}" dt="2024-06-10T12:53:47.523" v="9" actId="1076"/>
          <ac:spMkLst>
            <pc:docMk/>
            <pc:sldMk cId="2620834734" sldId="296"/>
            <ac:spMk id="27" creationId="{CF8E5F0F-5663-4D4A-86C2-ADC181E05DD0}"/>
          </ac:spMkLst>
        </pc:spChg>
        <pc:spChg chg="mod">
          <ac:chgData name="Zoe Hammett" userId="ee0c9c49-6f19-49f7-b924-8f24f14f2692" providerId="ADAL" clId="{F6B9EE7F-CA45-4904-9C53-2BDA3F7C0973}" dt="2024-06-10T12:53:47.523" v="9" actId="1076"/>
          <ac:spMkLst>
            <pc:docMk/>
            <pc:sldMk cId="2620834734" sldId="296"/>
            <ac:spMk id="31" creationId="{92C3C8D6-DD71-4DC7-8E3A-D7531D65834B}"/>
          </ac:spMkLst>
        </pc:spChg>
        <pc:spChg chg="mod">
          <ac:chgData name="Zoe Hammett" userId="ee0c9c49-6f19-49f7-b924-8f24f14f2692" providerId="ADAL" clId="{F6B9EE7F-CA45-4904-9C53-2BDA3F7C0973}" dt="2024-06-10T12:53:47.523" v="9" actId="1076"/>
          <ac:spMkLst>
            <pc:docMk/>
            <pc:sldMk cId="2620834734" sldId="296"/>
            <ac:spMk id="37" creationId="{729C195F-8760-4986-A1C0-C0BF5DDB606A}"/>
          </ac:spMkLst>
        </pc:spChg>
        <pc:spChg chg="mod">
          <ac:chgData name="Zoe Hammett" userId="ee0c9c49-6f19-49f7-b924-8f24f14f2692" providerId="ADAL" clId="{F6B9EE7F-CA45-4904-9C53-2BDA3F7C0973}" dt="2024-06-10T12:53:47.523" v="9" actId="1076"/>
          <ac:spMkLst>
            <pc:docMk/>
            <pc:sldMk cId="2620834734" sldId="296"/>
            <ac:spMk id="43" creationId="{3EB7F877-FF4A-4DB6-8AED-C201562F8DB0}"/>
          </ac:spMkLst>
        </pc:spChg>
        <pc:spChg chg="mod">
          <ac:chgData name="Zoe Hammett" userId="ee0c9c49-6f19-49f7-b924-8f24f14f2692" providerId="ADAL" clId="{F6B9EE7F-CA45-4904-9C53-2BDA3F7C0973}" dt="2024-06-10T12:53:47.523" v="9" actId="1076"/>
          <ac:spMkLst>
            <pc:docMk/>
            <pc:sldMk cId="2620834734" sldId="296"/>
            <ac:spMk id="47" creationId="{40CCF8F3-0C1F-4261-BE0C-23F96339CB58}"/>
          </ac:spMkLst>
        </pc:spChg>
        <pc:spChg chg="mod">
          <ac:chgData name="Zoe Hammett" userId="ee0c9c49-6f19-49f7-b924-8f24f14f2692" providerId="ADAL" clId="{F6B9EE7F-CA45-4904-9C53-2BDA3F7C0973}" dt="2024-06-10T12:53:47.523" v="9" actId="1076"/>
          <ac:spMkLst>
            <pc:docMk/>
            <pc:sldMk cId="2620834734" sldId="296"/>
            <ac:spMk id="51" creationId="{EDE8CD8E-F1F8-445A-90BD-BEA760C40B35}"/>
          </ac:spMkLst>
        </pc:spChg>
        <pc:spChg chg="mod">
          <ac:chgData name="Zoe Hammett" userId="ee0c9c49-6f19-49f7-b924-8f24f14f2692" providerId="ADAL" clId="{F6B9EE7F-CA45-4904-9C53-2BDA3F7C0973}" dt="2024-06-10T12:53:47.523" v="9" actId="1076"/>
          <ac:spMkLst>
            <pc:docMk/>
            <pc:sldMk cId="2620834734" sldId="296"/>
            <ac:spMk id="55" creationId="{F8566AEE-C175-4B4A-8400-D7770A5540E9}"/>
          </ac:spMkLst>
        </pc:spChg>
        <pc:spChg chg="mod">
          <ac:chgData name="Zoe Hammett" userId="ee0c9c49-6f19-49f7-b924-8f24f14f2692" providerId="ADAL" clId="{F6B9EE7F-CA45-4904-9C53-2BDA3F7C0973}" dt="2024-06-10T12:53:47.523" v="9" actId="1076"/>
          <ac:spMkLst>
            <pc:docMk/>
            <pc:sldMk cId="2620834734" sldId="296"/>
            <ac:spMk id="59" creationId="{90D6EF89-3654-4C06-9504-D6C2EADC58F6}"/>
          </ac:spMkLst>
        </pc:spChg>
        <pc:spChg chg="mod">
          <ac:chgData name="Zoe Hammett" userId="ee0c9c49-6f19-49f7-b924-8f24f14f2692" providerId="ADAL" clId="{F6B9EE7F-CA45-4904-9C53-2BDA3F7C0973}" dt="2024-06-10T12:53:47.523" v="9" actId="1076"/>
          <ac:spMkLst>
            <pc:docMk/>
            <pc:sldMk cId="2620834734" sldId="296"/>
            <ac:spMk id="63" creationId="{09DCC7D5-9C9B-40A0-9858-C48E8D25F4D1}"/>
          </ac:spMkLst>
        </pc:spChg>
      </pc:sldChg>
      <pc:sldChg chg="modSp mod">
        <pc:chgData name="Zoe Hammett" userId="ee0c9c49-6f19-49f7-b924-8f24f14f2692" providerId="ADAL" clId="{F6B9EE7F-CA45-4904-9C53-2BDA3F7C0973}" dt="2024-06-10T13:00:55.431" v="10" actId="1076"/>
        <pc:sldMkLst>
          <pc:docMk/>
          <pc:sldMk cId="2749032054" sldId="298"/>
        </pc:sldMkLst>
        <pc:spChg chg="mod">
          <ac:chgData name="Zoe Hammett" userId="ee0c9c49-6f19-49f7-b924-8f24f14f2692" providerId="ADAL" clId="{F6B9EE7F-CA45-4904-9C53-2BDA3F7C0973}" dt="2024-06-10T13:00:55.431" v="10" actId="1076"/>
          <ac:spMkLst>
            <pc:docMk/>
            <pc:sldMk cId="2749032054" sldId="298"/>
            <ac:spMk id="24" creationId="{21BF10AC-5402-47E7-9A3D-B210C775DDD8}"/>
          </ac:spMkLst>
        </pc:spChg>
        <pc:spChg chg="mod">
          <ac:chgData name="Zoe Hammett" userId="ee0c9c49-6f19-49f7-b924-8f24f14f2692" providerId="ADAL" clId="{F6B9EE7F-CA45-4904-9C53-2BDA3F7C0973}" dt="2024-06-10T13:00:55.431" v="10" actId="1076"/>
          <ac:spMkLst>
            <pc:docMk/>
            <pc:sldMk cId="2749032054" sldId="298"/>
            <ac:spMk id="25" creationId="{CA1ABD85-D949-4129-8276-8D960A87398D}"/>
          </ac:spMkLst>
        </pc:spChg>
        <pc:spChg chg="mod">
          <ac:chgData name="Zoe Hammett" userId="ee0c9c49-6f19-49f7-b924-8f24f14f2692" providerId="ADAL" clId="{F6B9EE7F-CA45-4904-9C53-2BDA3F7C0973}" dt="2024-06-10T13:00:55.431" v="10" actId="1076"/>
          <ac:spMkLst>
            <pc:docMk/>
            <pc:sldMk cId="2749032054" sldId="298"/>
            <ac:spMk id="27" creationId="{4DB30E56-B4FF-48D2-AE51-82D2B53296E0}"/>
          </ac:spMkLst>
        </pc:spChg>
        <pc:spChg chg="mod">
          <ac:chgData name="Zoe Hammett" userId="ee0c9c49-6f19-49f7-b924-8f24f14f2692" providerId="ADAL" clId="{F6B9EE7F-CA45-4904-9C53-2BDA3F7C0973}" dt="2024-06-10T13:00:55.431" v="10" actId="1076"/>
          <ac:spMkLst>
            <pc:docMk/>
            <pc:sldMk cId="2749032054" sldId="298"/>
            <ac:spMk id="28" creationId="{00069F20-8358-468A-A0D3-87B90ED31C2E}"/>
          </ac:spMkLst>
        </pc:spChg>
      </pc:sldChg>
      <pc:sldChg chg="addSp delSp mod">
        <pc:chgData name="Zoe Hammett" userId="ee0c9c49-6f19-49f7-b924-8f24f14f2692" providerId="ADAL" clId="{F6B9EE7F-CA45-4904-9C53-2BDA3F7C0973}" dt="2024-06-10T12:42:25.632" v="5" actId="21"/>
        <pc:sldMkLst>
          <pc:docMk/>
          <pc:sldMk cId="3607712156" sldId="299"/>
        </pc:sldMkLst>
        <pc:spChg chg="add del">
          <ac:chgData name="Zoe Hammett" userId="ee0c9c49-6f19-49f7-b924-8f24f14f2692" providerId="ADAL" clId="{F6B9EE7F-CA45-4904-9C53-2BDA3F7C0973}" dt="2024-06-10T12:42:25.632" v="5" actId="21"/>
          <ac:spMkLst>
            <pc:docMk/>
            <pc:sldMk cId="3607712156" sldId="299"/>
            <ac:spMk id="40" creationId="{2B71D5D2-8516-46CA-94E9-05C9C886AE6A}"/>
          </ac:spMkLst>
        </pc:spChg>
        <pc:spChg chg="add del">
          <ac:chgData name="Zoe Hammett" userId="ee0c9c49-6f19-49f7-b924-8f24f14f2692" providerId="ADAL" clId="{F6B9EE7F-CA45-4904-9C53-2BDA3F7C0973}" dt="2024-06-10T12:42:25.632" v="5" actId="21"/>
          <ac:spMkLst>
            <pc:docMk/>
            <pc:sldMk cId="3607712156" sldId="299"/>
            <ac:spMk id="42" creationId="{D4F1A0D4-BA15-4F5F-B935-A576F98817B1}"/>
          </ac:spMkLst>
        </pc:spChg>
        <pc:spChg chg="add del">
          <ac:chgData name="Zoe Hammett" userId="ee0c9c49-6f19-49f7-b924-8f24f14f2692" providerId="ADAL" clId="{F6B9EE7F-CA45-4904-9C53-2BDA3F7C0973}" dt="2024-06-10T12:42:25.632" v="5" actId="21"/>
          <ac:spMkLst>
            <pc:docMk/>
            <pc:sldMk cId="3607712156" sldId="299"/>
            <ac:spMk id="43" creationId="{2ADF6DBD-F83F-48E0-B9C9-7DBA38BF9146}"/>
          </ac:spMkLst>
        </pc:spChg>
        <pc:spChg chg="add del">
          <ac:chgData name="Zoe Hammett" userId="ee0c9c49-6f19-49f7-b924-8f24f14f2692" providerId="ADAL" clId="{F6B9EE7F-CA45-4904-9C53-2BDA3F7C0973}" dt="2024-06-10T12:42:25.632" v="5" actId="21"/>
          <ac:spMkLst>
            <pc:docMk/>
            <pc:sldMk cId="3607712156" sldId="299"/>
            <ac:spMk id="45" creationId="{5C5A6D46-4877-4BCD-9205-07B7C1B16517}"/>
          </ac:spMkLst>
        </pc:spChg>
        <pc:spChg chg="add del">
          <ac:chgData name="Zoe Hammett" userId="ee0c9c49-6f19-49f7-b924-8f24f14f2692" providerId="ADAL" clId="{F6B9EE7F-CA45-4904-9C53-2BDA3F7C0973}" dt="2024-06-10T12:42:25.632" v="5" actId="21"/>
          <ac:spMkLst>
            <pc:docMk/>
            <pc:sldMk cId="3607712156" sldId="299"/>
            <ac:spMk id="47" creationId="{5DB5BB09-E75F-4314-9A6F-8BCF7498AC9E}"/>
          </ac:spMkLst>
        </pc:spChg>
        <pc:spChg chg="add del">
          <ac:chgData name="Zoe Hammett" userId="ee0c9c49-6f19-49f7-b924-8f24f14f2692" providerId="ADAL" clId="{F6B9EE7F-CA45-4904-9C53-2BDA3F7C0973}" dt="2024-06-10T12:42:25.632" v="5" actId="21"/>
          <ac:spMkLst>
            <pc:docMk/>
            <pc:sldMk cId="3607712156" sldId="299"/>
            <ac:spMk id="49" creationId="{8AE61CE6-75BC-4D69-9BC5-300D19B065A3}"/>
          </ac:spMkLst>
        </pc:spChg>
        <pc:spChg chg="add del">
          <ac:chgData name="Zoe Hammett" userId="ee0c9c49-6f19-49f7-b924-8f24f14f2692" providerId="ADAL" clId="{F6B9EE7F-CA45-4904-9C53-2BDA3F7C0973}" dt="2024-06-10T12:42:25.632" v="5" actId="21"/>
          <ac:spMkLst>
            <pc:docMk/>
            <pc:sldMk cId="3607712156" sldId="299"/>
            <ac:spMk id="50" creationId="{3DA397FE-BFA4-48B0-9068-ABB5924F1EF6}"/>
          </ac:spMkLst>
        </pc:spChg>
        <pc:spChg chg="add del">
          <ac:chgData name="Zoe Hammett" userId="ee0c9c49-6f19-49f7-b924-8f24f14f2692" providerId="ADAL" clId="{F6B9EE7F-CA45-4904-9C53-2BDA3F7C0973}" dt="2024-06-10T12:42:25.632" v="5" actId="21"/>
          <ac:spMkLst>
            <pc:docMk/>
            <pc:sldMk cId="3607712156" sldId="299"/>
            <ac:spMk id="51" creationId="{E8D7537B-AD42-4BD9-9910-25E9862925BA}"/>
          </ac:spMkLst>
        </pc:spChg>
        <pc:spChg chg="add del">
          <ac:chgData name="Zoe Hammett" userId="ee0c9c49-6f19-49f7-b924-8f24f14f2692" providerId="ADAL" clId="{F6B9EE7F-CA45-4904-9C53-2BDA3F7C0973}" dt="2024-06-10T12:42:25.632" v="5" actId="21"/>
          <ac:spMkLst>
            <pc:docMk/>
            <pc:sldMk cId="3607712156" sldId="299"/>
            <ac:spMk id="52" creationId="{8A9E5A80-D2F1-4B94-8AB3-D4CF7F177B8C}"/>
          </ac:spMkLst>
        </pc:spChg>
        <pc:spChg chg="add del">
          <ac:chgData name="Zoe Hammett" userId="ee0c9c49-6f19-49f7-b924-8f24f14f2692" providerId="ADAL" clId="{F6B9EE7F-CA45-4904-9C53-2BDA3F7C0973}" dt="2024-06-10T12:42:25.632" v="5" actId="21"/>
          <ac:spMkLst>
            <pc:docMk/>
            <pc:sldMk cId="3607712156" sldId="299"/>
            <ac:spMk id="53" creationId="{CC49BFBE-A6F8-4E30-8B63-48E420F75D08}"/>
          </ac:spMkLst>
        </pc:spChg>
        <pc:spChg chg="add del">
          <ac:chgData name="Zoe Hammett" userId="ee0c9c49-6f19-49f7-b924-8f24f14f2692" providerId="ADAL" clId="{F6B9EE7F-CA45-4904-9C53-2BDA3F7C0973}" dt="2024-06-10T12:42:25.632" v="5" actId="21"/>
          <ac:spMkLst>
            <pc:docMk/>
            <pc:sldMk cId="3607712156" sldId="299"/>
            <ac:spMk id="55" creationId="{4CFD583F-85A7-47CF-A9AC-6C43EEE1603A}"/>
          </ac:spMkLst>
        </pc:spChg>
        <pc:spChg chg="add del">
          <ac:chgData name="Zoe Hammett" userId="ee0c9c49-6f19-49f7-b924-8f24f14f2692" providerId="ADAL" clId="{F6B9EE7F-CA45-4904-9C53-2BDA3F7C0973}" dt="2024-06-10T12:42:25.632" v="5" actId="21"/>
          <ac:spMkLst>
            <pc:docMk/>
            <pc:sldMk cId="3607712156" sldId="299"/>
            <ac:spMk id="56" creationId="{0315D934-D23A-456B-8A0F-BA52838E706D}"/>
          </ac:spMkLst>
        </pc:spChg>
        <pc:spChg chg="add del">
          <ac:chgData name="Zoe Hammett" userId="ee0c9c49-6f19-49f7-b924-8f24f14f2692" providerId="ADAL" clId="{F6B9EE7F-CA45-4904-9C53-2BDA3F7C0973}" dt="2024-06-10T12:42:25.632" v="5" actId="21"/>
          <ac:spMkLst>
            <pc:docMk/>
            <pc:sldMk cId="3607712156" sldId="299"/>
            <ac:spMk id="58" creationId="{263002CB-FFF5-4563-966C-F9092477E506}"/>
          </ac:spMkLst>
        </pc:spChg>
        <pc:spChg chg="add del">
          <ac:chgData name="Zoe Hammett" userId="ee0c9c49-6f19-49f7-b924-8f24f14f2692" providerId="ADAL" clId="{F6B9EE7F-CA45-4904-9C53-2BDA3F7C0973}" dt="2024-06-10T12:42:25.632" v="5" actId="21"/>
          <ac:spMkLst>
            <pc:docMk/>
            <pc:sldMk cId="3607712156" sldId="299"/>
            <ac:spMk id="60" creationId="{1E151CAB-B58E-4F1B-9FE4-3EFCD81B7AB8}"/>
          </ac:spMkLst>
        </pc:spChg>
        <pc:picChg chg="add del">
          <ac:chgData name="Zoe Hammett" userId="ee0c9c49-6f19-49f7-b924-8f24f14f2692" providerId="ADAL" clId="{F6B9EE7F-CA45-4904-9C53-2BDA3F7C0973}" dt="2024-06-10T12:42:25.632" v="5" actId="21"/>
          <ac:picMkLst>
            <pc:docMk/>
            <pc:sldMk cId="3607712156" sldId="299"/>
            <ac:picMk id="38" creationId="{E5DD9CCB-A6F6-462C-835A-B511F1456D14}"/>
          </ac:picMkLst>
        </pc:picChg>
        <pc:picChg chg="add del">
          <ac:chgData name="Zoe Hammett" userId="ee0c9c49-6f19-49f7-b924-8f24f14f2692" providerId="ADAL" clId="{F6B9EE7F-CA45-4904-9C53-2BDA3F7C0973}" dt="2024-06-10T12:42:25.632" v="5" actId="21"/>
          <ac:picMkLst>
            <pc:docMk/>
            <pc:sldMk cId="3607712156" sldId="299"/>
            <ac:picMk id="41" creationId="{56FD6B4A-7A8D-4013-BF5D-FC5BA4D41DA1}"/>
          </ac:picMkLst>
        </pc:picChg>
        <pc:picChg chg="add del">
          <ac:chgData name="Zoe Hammett" userId="ee0c9c49-6f19-49f7-b924-8f24f14f2692" providerId="ADAL" clId="{F6B9EE7F-CA45-4904-9C53-2BDA3F7C0973}" dt="2024-06-10T12:42:25.632" v="5" actId="21"/>
          <ac:picMkLst>
            <pc:docMk/>
            <pc:sldMk cId="3607712156" sldId="299"/>
            <ac:picMk id="44" creationId="{16DFDB9A-9014-42F4-B847-A22A9F631D5A}"/>
          </ac:picMkLst>
        </pc:picChg>
        <pc:picChg chg="add del">
          <ac:chgData name="Zoe Hammett" userId="ee0c9c49-6f19-49f7-b924-8f24f14f2692" providerId="ADAL" clId="{F6B9EE7F-CA45-4904-9C53-2BDA3F7C0973}" dt="2024-06-10T12:42:25.632" v="5" actId="21"/>
          <ac:picMkLst>
            <pc:docMk/>
            <pc:sldMk cId="3607712156" sldId="299"/>
            <ac:picMk id="46" creationId="{F2535870-24F7-453E-8677-C828B681E7E0}"/>
          </ac:picMkLst>
        </pc:picChg>
        <pc:picChg chg="add del">
          <ac:chgData name="Zoe Hammett" userId="ee0c9c49-6f19-49f7-b924-8f24f14f2692" providerId="ADAL" clId="{F6B9EE7F-CA45-4904-9C53-2BDA3F7C0973}" dt="2024-06-10T12:42:25.632" v="5" actId="21"/>
          <ac:picMkLst>
            <pc:docMk/>
            <pc:sldMk cId="3607712156" sldId="299"/>
            <ac:picMk id="48" creationId="{4DF1E9A1-7564-4EF5-9523-2C4D98561494}"/>
          </ac:picMkLst>
        </pc:picChg>
        <pc:picChg chg="add del">
          <ac:chgData name="Zoe Hammett" userId="ee0c9c49-6f19-49f7-b924-8f24f14f2692" providerId="ADAL" clId="{F6B9EE7F-CA45-4904-9C53-2BDA3F7C0973}" dt="2024-06-10T12:42:25.632" v="5" actId="21"/>
          <ac:picMkLst>
            <pc:docMk/>
            <pc:sldMk cId="3607712156" sldId="299"/>
            <ac:picMk id="54" creationId="{38255D30-1CC4-4A4B-84A1-BD98078ABCDF}"/>
          </ac:picMkLst>
        </pc:picChg>
        <pc:picChg chg="add del">
          <ac:chgData name="Zoe Hammett" userId="ee0c9c49-6f19-49f7-b924-8f24f14f2692" providerId="ADAL" clId="{F6B9EE7F-CA45-4904-9C53-2BDA3F7C0973}" dt="2024-06-10T12:42:25.632" v="5" actId="21"/>
          <ac:picMkLst>
            <pc:docMk/>
            <pc:sldMk cId="3607712156" sldId="299"/>
            <ac:picMk id="57" creationId="{7A2961ED-531B-4ABF-9623-B86DF34DA2C6}"/>
          </ac:picMkLst>
        </pc:picChg>
        <pc:picChg chg="add del">
          <ac:chgData name="Zoe Hammett" userId="ee0c9c49-6f19-49f7-b924-8f24f14f2692" providerId="ADAL" clId="{F6B9EE7F-CA45-4904-9C53-2BDA3F7C0973}" dt="2024-06-10T12:42:25.632" v="5" actId="21"/>
          <ac:picMkLst>
            <pc:docMk/>
            <pc:sldMk cId="3607712156" sldId="299"/>
            <ac:picMk id="59" creationId="{CD4761E7-DBDB-4A1E-B9C7-58D69400E495}"/>
          </ac:picMkLst>
        </pc:picChg>
      </pc:sldChg>
      <pc:sldChg chg="modSp mod">
        <pc:chgData name="Zoe Hammett" userId="ee0c9c49-6f19-49f7-b924-8f24f14f2692" providerId="ADAL" clId="{F6B9EE7F-CA45-4904-9C53-2BDA3F7C0973}" dt="2024-06-10T13:11:22.391" v="65" actId="1076"/>
        <pc:sldMkLst>
          <pc:docMk/>
          <pc:sldMk cId="3476743697" sldId="302"/>
        </pc:sldMkLst>
        <pc:spChg chg="mod">
          <ac:chgData name="Zoe Hammett" userId="ee0c9c49-6f19-49f7-b924-8f24f14f2692" providerId="ADAL" clId="{F6B9EE7F-CA45-4904-9C53-2BDA3F7C0973}" dt="2024-06-10T13:11:11.358" v="63" actId="14100"/>
          <ac:spMkLst>
            <pc:docMk/>
            <pc:sldMk cId="3476743697" sldId="302"/>
            <ac:spMk id="41" creationId="{0FE1774E-5DDF-4B04-93EA-AEE04C424D86}"/>
          </ac:spMkLst>
        </pc:spChg>
        <pc:spChg chg="mod">
          <ac:chgData name="Zoe Hammett" userId="ee0c9c49-6f19-49f7-b924-8f24f14f2692" providerId="ADAL" clId="{F6B9EE7F-CA45-4904-9C53-2BDA3F7C0973}" dt="2024-06-10T13:11:16.646" v="64" actId="1076"/>
          <ac:spMkLst>
            <pc:docMk/>
            <pc:sldMk cId="3476743697" sldId="302"/>
            <ac:spMk id="42" creationId="{9EEB5E9E-26BE-4C8B-A00F-90714605E0D8}"/>
          </ac:spMkLst>
        </pc:spChg>
        <pc:spChg chg="mod">
          <ac:chgData name="Zoe Hammett" userId="ee0c9c49-6f19-49f7-b924-8f24f14f2692" providerId="ADAL" clId="{F6B9EE7F-CA45-4904-9C53-2BDA3F7C0973}" dt="2024-06-10T13:11:22.391" v="65" actId="1076"/>
          <ac:spMkLst>
            <pc:docMk/>
            <pc:sldMk cId="3476743697" sldId="302"/>
            <ac:spMk id="44" creationId="{E80CF49F-4302-45BF-947C-38B3D1B92EB5}"/>
          </ac:spMkLst>
        </pc:spChg>
        <pc:spChg chg="mod">
          <ac:chgData name="Zoe Hammett" userId="ee0c9c49-6f19-49f7-b924-8f24f14f2692" providerId="ADAL" clId="{F6B9EE7F-CA45-4904-9C53-2BDA3F7C0973}" dt="2024-06-10T13:09:24.693" v="12" actId="20577"/>
          <ac:spMkLst>
            <pc:docMk/>
            <pc:sldMk cId="3476743697" sldId="302"/>
            <ac:spMk id="46" creationId="{4D5A1E34-D929-49B1-B1A7-837DE5D14253}"/>
          </ac:spMkLst>
        </pc:spChg>
      </pc:sldChg>
      <pc:sldChg chg="modSp mod">
        <pc:chgData name="Zoe Hammett" userId="ee0c9c49-6f19-49f7-b924-8f24f14f2692" providerId="ADAL" clId="{F6B9EE7F-CA45-4904-9C53-2BDA3F7C0973}" dt="2024-06-10T12:30:07.264" v="3" actId="1076"/>
        <pc:sldMkLst>
          <pc:docMk/>
          <pc:sldMk cId="3715568876" sldId="305"/>
        </pc:sldMkLst>
        <pc:spChg chg="mod">
          <ac:chgData name="Zoe Hammett" userId="ee0c9c49-6f19-49f7-b924-8f24f14f2692" providerId="ADAL" clId="{F6B9EE7F-CA45-4904-9C53-2BDA3F7C0973}" dt="2024-06-10T12:29:58.984" v="1" actId="1076"/>
          <ac:spMkLst>
            <pc:docMk/>
            <pc:sldMk cId="3715568876" sldId="305"/>
            <ac:spMk id="31" creationId="{15BBF06D-1B7B-4A1D-BC28-13F8B8A671CE}"/>
          </ac:spMkLst>
        </pc:spChg>
        <pc:spChg chg="mod">
          <ac:chgData name="Zoe Hammett" userId="ee0c9c49-6f19-49f7-b924-8f24f14f2692" providerId="ADAL" clId="{F6B9EE7F-CA45-4904-9C53-2BDA3F7C0973}" dt="2024-06-10T12:30:03.713" v="2" actId="1076"/>
          <ac:spMkLst>
            <pc:docMk/>
            <pc:sldMk cId="3715568876" sldId="305"/>
            <ac:spMk id="35" creationId="{F1A6C803-CEF3-4A5C-BAE2-B2BC8160EB2B}"/>
          </ac:spMkLst>
        </pc:spChg>
        <pc:spChg chg="mod">
          <ac:chgData name="Zoe Hammett" userId="ee0c9c49-6f19-49f7-b924-8f24f14f2692" providerId="ADAL" clId="{F6B9EE7F-CA45-4904-9C53-2BDA3F7C0973}" dt="2024-06-10T12:30:07.264" v="3" actId="1076"/>
          <ac:spMkLst>
            <pc:docMk/>
            <pc:sldMk cId="3715568876" sldId="305"/>
            <ac:spMk id="37" creationId="{14B16C9E-518F-4EA1-9E54-6DF127DC1688}"/>
          </ac:spMkLst>
        </pc:spChg>
        <pc:spChg chg="mod">
          <ac:chgData name="Zoe Hammett" userId="ee0c9c49-6f19-49f7-b924-8f24f14f2692" providerId="ADAL" clId="{F6B9EE7F-CA45-4904-9C53-2BDA3F7C0973}" dt="2024-06-10T12:29:51.889" v="0" actId="1076"/>
          <ac:spMkLst>
            <pc:docMk/>
            <pc:sldMk cId="3715568876" sldId="305"/>
            <ac:spMk id="39" creationId="{6D6211FD-4990-4C52-9B84-34908BA446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1CBFB-746B-446E-8DC7-38EF4D3B9A1C}" type="datetimeFigureOut">
              <a:rPr lang="en-GB" smtClean="0"/>
              <a:t>05/11/2024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E5561-1950-4852-93B9-7226D68FA544}" type="slidenum">
              <a:rPr lang="en-GB" smtClean="0"/>
              <a:t>‹#›</a:t>
            </a:fld>
            <a:endParaRPr lang="en-GB" dirty="0"/>
          </a:p>
        </p:txBody>
      </p:sp>
    </p:spTree>
    <p:extLst>
      <p:ext uri="{BB962C8B-B14F-4D97-AF65-F5344CB8AC3E}">
        <p14:creationId xmlns:p14="http://schemas.microsoft.com/office/powerpoint/2010/main" val="318197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a:t>
            </a:fld>
            <a:endParaRPr lang="en-GB" dirty="0"/>
          </a:p>
        </p:txBody>
      </p:sp>
    </p:spTree>
    <p:extLst>
      <p:ext uri="{BB962C8B-B14F-4D97-AF65-F5344CB8AC3E}">
        <p14:creationId xmlns:p14="http://schemas.microsoft.com/office/powerpoint/2010/main" val="114890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10</a:t>
            </a:fld>
            <a:endParaRPr lang="en-GB" dirty="0"/>
          </a:p>
        </p:txBody>
      </p:sp>
    </p:spTree>
    <p:extLst>
      <p:ext uri="{BB962C8B-B14F-4D97-AF65-F5344CB8AC3E}">
        <p14:creationId xmlns:p14="http://schemas.microsoft.com/office/powerpoint/2010/main" val="385637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11</a:t>
            </a:fld>
            <a:endParaRPr lang="en-GB" dirty="0"/>
          </a:p>
        </p:txBody>
      </p:sp>
    </p:spTree>
    <p:extLst>
      <p:ext uri="{BB962C8B-B14F-4D97-AF65-F5344CB8AC3E}">
        <p14:creationId xmlns:p14="http://schemas.microsoft.com/office/powerpoint/2010/main" val="218574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12</a:t>
            </a:fld>
            <a:endParaRPr lang="en-GB" dirty="0"/>
          </a:p>
        </p:txBody>
      </p:sp>
    </p:spTree>
    <p:extLst>
      <p:ext uri="{BB962C8B-B14F-4D97-AF65-F5344CB8AC3E}">
        <p14:creationId xmlns:p14="http://schemas.microsoft.com/office/powerpoint/2010/main" val="317116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13</a:t>
            </a:fld>
            <a:endParaRPr lang="en-GB" dirty="0"/>
          </a:p>
        </p:txBody>
      </p:sp>
    </p:spTree>
    <p:extLst>
      <p:ext uri="{BB962C8B-B14F-4D97-AF65-F5344CB8AC3E}">
        <p14:creationId xmlns:p14="http://schemas.microsoft.com/office/powerpoint/2010/main" val="10633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14</a:t>
            </a:fld>
            <a:endParaRPr lang="en-GB" dirty="0"/>
          </a:p>
        </p:txBody>
      </p:sp>
    </p:spTree>
    <p:extLst>
      <p:ext uri="{BB962C8B-B14F-4D97-AF65-F5344CB8AC3E}">
        <p14:creationId xmlns:p14="http://schemas.microsoft.com/office/powerpoint/2010/main" val="2803275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15</a:t>
            </a:fld>
            <a:endParaRPr lang="en-GB" dirty="0"/>
          </a:p>
        </p:txBody>
      </p:sp>
    </p:spTree>
    <p:extLst>
      <p:ext uri="{BB962C8B-B14F-4D97-AF65-F5344CB8AC3E}">
        <p14:creationId xmlns:p14="http://schemas.microsoft.com/office/powerpoint/2010/main" val="3893756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16</a:t>
            </a:fld>
            <a:endParaRPr lang="en-GB" dirty="0"/>
          </a:p>
        </p:txBody>
      </p:sp>
    </p:spTree>
    <p:extLst>
      <p:ext uri="{BB962C8B-B14F-4D97-AF65-F5344CB8AC3E}">
        <p14:creationId xmlns:p14="http://schemas.microsoft.com/office/powerpoint/2010/main" val="1488557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B89767-38E4-40EA-A09A-B94FE962AC1A}" type="slidenum">
              <a:rPr lang="en-GB" smtClean="0"/>
              <a:t>17</a:t>
            </a:fld>
            <a:endParaRPr lang="en-GB"/>
          </a:p>
        </p:txBody>
      </p:sp>
    </p:spTree>
    <p:extLst>
      <p:ext uri="{BB962C8B-B14F-4D97-AF65-F5344CB8AC3E}">
        <p14:creationId xmlns:p14="http://schemas.microsoft.com/office/powerpoint/2010/main" val="4721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18</a:t>
            </a:fld>
            <a:endParaRPr lang="en-GB" dirty="0"/>
          </a:p>
        </p:txBody>
      </p:sp>
    </p:spTree>
    <p:extLst>
      <p:ext uri="{BB962C8B-B14F-4D97-AF65-F5344CB8AC3E}">
        <p14:creationId xmlns:p14="http://schemas.microsoft.com/office/powerpoint/2010/main" val="182681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2</a:t>
            </a:fld>
            <a:endParaRPr lang="en-GB" dirty="0"/>
          </a:p>
        </p:txBody>
      </p:sp>
    </p:spTree>
    <p:extLst>
      <p:ext uri="{BB962C8B-B14F-4D97-AF65-F5344CB8AC3E}">
        <p14:creationId xmlns:p14="http://schemas.microsoft.com/office/powerpoint/2010/main" val="4173054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3</a:t>
            </a:fld>
            <a:endParaRPr lang="en-GB" dirty="0"/>
          </a:p>
        </p:txBody>
      </p:sp>
    </p:spTree>
    <p:extLst>
      <p:ext uri="{BB962C8B-B14F-4D97-AF65-F5344CB8AC3E}">
        <p14:creationId xmlns:p14="http://schemas.microsoft.com/office/powerpoint/2010/main" val="335580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4</a:t>
            </a:fld>
            <a:endParaRPr lang="en-GB" dirty="0"/>
          </a:p>
        </p:txBody>
      </p:sp>
    </p:spTree>
    <p:extLst>
      <p:ext uri="{BB962C8B-B14F-4D97-AF65-F5344CB8AC3E}">
        <p14:creationId xmlns:p14="http://schemas.microsoft.com/office/powerpoint/2010/main" val="186248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5</a:t>
            </a:fld>
            <a:endParaRPr lang="en-GB" dirty="0"/>
          </a:p>
        </p:txBody>
      </p:sp>
    </p:spTree>
    <p:extLst>
      <p:ext uri="{BB962C8B-B14F-4D97-AF65-F5344CB8AC3E}">
        <p14:creationId xmlns:p14="http://schemas.microsoft.com/office/powerpoint/2010/main" val="1862488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6</a:t>
            </a:fld>
            <a:endParaRPr lang="en-GB" dirty="0"/>
          </a:p>
        </p:txBody>
      </p:sp>
    </p:spTree>
    <p:extLst>
      <p:ext uri="{BB962C8B-B14F-4D97-AF65-F5344CB8AC3E}">
        <p14:creationId xmlns:p14="http://schemas.microsoft.com/office/powerpoint/2010/main" val="425114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7</a:t>
            </a:fld>
            <a:endParaRPr lang="en-GB" dirty="0"/>
          </a:p>
        </p:txBody>
      </p:sp>
    </p:spTree>
    <p:extLst>
      <p:ext uri="{BB962C8B-B14F-4D97-AF65-F5344CB8AC3E}">
        <p14:creationId xmlns:p14="http://schemas.microsoft.com/office/powerpoint/2010/main" val="911919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8</a:t>
            </a:fld>
            <a:endParaRPr lang="en-GB" dirty="0"/>
          </a:p>
        </p:txBody>
      </p:sp>
    </p:spTree>
    <p:extLst>
      <p:ext uri="{BB962C8B-B14F-4D97-AF65-F5344CB8AC3E}">
        <p14:creationId xmlns:p14="http://schemas.microsoft.com/office/powerpoint/2010/main" val="516963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E5561-1950-4852-93B9-7226D68FA544}" type="slidenum">
              <a:rPr lang="en-GB" smtClean="0"/>
              <a:t>9</a:t>
            </a:fld>
            <a:endParaRPr lang="en-GB" dirty="0"/>
          </a:p>
        </p:txBody>
      </p:sp>
    </p:spTree>
    <p:extLst>
      <p:ext uri="{BB962C8B-B14F-4D97-AF65-F5344CB8AC3E}">
        <p14:creationId xmlns:p14="http://schemas.microsoft.com/office/powerpoint/2010/main" val="578602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FBE62-4130-43BC-A3AF-2F0AA9A05A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2829AD-1AA0-4AE2-A8BA-5CBC9AE9AC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5D87C76-B3BE-49D2-B85A-FBA996DA420B}"/>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5" name="Footer Placeholder 4">
            <a:extLst>
              <a:ext uri="{FF2B5EF4-FFF2-40B4-BE49-F238E27FC236}">
                <a16:creationId xmlns:a16="http://schemas.microsoft.com/office/drawing/2014/main" id="{273E1881-EDC4-45D1-B1FD-18957C55A14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F6FB324-F207-4032-9ABA-DE09D08D449B}"/>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4108034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2175-32D7-4881-A870-21ECD0956A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EE1B45-223C-49C2-B0D7-3D374B40A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481D6B-13CA-434A-9960-D601B5714C80}"/>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5" name="Footer Placeholder 4">
            <a:extLst>
              <a:ext uri="{FF2B5EF4-FFF2-40B4-BE49-F238E27FC236}">
                <a16:creationId xmlns:a16="http://schemas.microsoft.com/office/drawing/2014/main" id="{4CAFF533-04A3-4A4A-9681-B51094B5E62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8DF355A-9527-468F-A40A-9BF6BB3941B6}"/>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329557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ABC9B8-1255-4809-BE29-4C944C6BA0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7C4CD1-F851-4ED5-B121-407E09EA53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FAEAFC-9ECA-428F-8A57-55AE6DADF862}"/>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5" name="Footer Placeholder 4">
            <a:extLst>
              <a:ext uri="{FF2B5EF4-FFF2-40B4-BE49-F238E27FC236}">
                <a16:creationId xmlns:a16="http://schemas.microsoft.com/office/drawing/2014/main" id="{65A7D4C3-17FF-4F42-AC4E-DC1BB7E89D9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B09DEF-0FCB-4569-A42C-AEFA4A0CA54E}"/>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344640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F853-109D-4611-8FA1-1C4FBF0B76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5B692A-E821-426C-A0DE-421137F3D2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759942-97BF-4410-837D-4D68543E1640}"/>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5" name="Footer Placeholder 4">
            <a:extLst>
              <a:ext uri="{FF2B5EF4-FFF2-40B4-BE49-F238E27FC236}">
                <a16:creationId xmlns:a16="http://schemas.microsoft.com/office/drawing/2014/main" id="{26CA5627-ED79-4959-AD5E-A3F2DECF240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97A2C71-8A7A-48B2-97E3-2B98F80FCB18}"/>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1004650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3B45-4E32-4959-B80E-4A067B147E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5873D6-4A79-4DB7-91AF-F4E7DA40BA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69BC8F-427C-42B8-AE45-89BCBDADDD03}"/>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5" name="Footer Placeholder 4">
            <a:extLst>
              <a:ext uri="{FF2B5EF4-FFF2-40B4-BE49-F238E27FC236}">
                <a16:creationId xmlns:a16="http://schemas.microsoft.com/office/drawing/2014/main" id="{F742B235-8403-454D-A0E6-88B9032DECD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2E68B51-4B48-450E-8A6D-794DBC840796}"/>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115684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38B8-E53A-45E8-8226-05C7DB51D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ABC9A5-8B14-47C5-8D0E-9BDEFFDB98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0072A2-E203-49A4-9835-C218D4B68B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B000D4-2FC7-414C-88C8-16D988A9C95A}"/>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6" name="Footer Placeholder 5">
            <a:extLst>
              <a:ext uri="{FF2B5EF4-FFF2-40B4-BE49-F238E27FC236}">
                <a16:creationId xmlns:a16="http://schemas.microsoft.com/office/drawing/2014/main" id="{91D6C595-BB46-4591-9318-8C967557F55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DDCFEBF-CAB5-427F-B211-26B52CA3873A}"/>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146898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8B89D-41DF-4877-9582-90A5602F8D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F277F3-2E07-4551-9B53-6ACAE14BA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379957-D5C8-45BA-86CF-4E2B28473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926618-2351-45D6-9360-D5AE16B3F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A85086-ECE4-4408-95C1-04F05DA46D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30ADFE-8337-4D6C-9B86-48D5EE541695}"/>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8" name="Footer Placeholder 7">
            <a:extLst>
              <a:ext uri="{FF2B5EF4-FFF2-40B4-BE49-F238E27FC236}">
                <a16:creationId xmlns:a16="http://schemas.microsoft.com/office/drawing/2014/main" id="{5E52C08C-B057-4E9B-9282-6D8F556CE43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8DF27B4-DC76-4E78-8B83-7ED4F793D3FA}"/>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19441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0847-D394-499F-A60B-E213B0D3E5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0A7F32E-8EB2-4AAE-96EF-18D0AF7C51A4}"/>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4" name="Footer Placeholder 3">
            <a:extLst>
              <a:ext uri="{FF2B5EF4-FFF2-40B4-BE49-F238E27FC236}">
                <a16:creationId xmlns:a16="http://schemas.microsoft.com/office/drawing/2014/main" id="{8B4AC734-EE7D-4325-8D76-B67F385B9A2B}"/>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DE5E19D-E192-4A1F-BAA3-720BB41A34BA}"/>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2622742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46C0A-A166-4624-9DC9-7FBD6B4C21D5}"/>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3" name="Footer Placeholder 2">
            <a:extLst>
              <a:ext uri="{FF2B5EF4-FFF2-40B4-BE49-F238E27FC236}">
                <a16:creationId xmlns:a16="http://schemas.microsoft.com/office/drawing/2014/main" id="{5EA2F383-DF9F-43DF-A0F7-3D121B1D835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5842F05-45C2-49FD-AB4E-F7514EE62D8D}"/>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26606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2D72-0FE8-40E4-9590-CA2455ED17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B99DC9-7873-4A12-B7C8-809CC5AC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74C70E-859D-4A3F-8573-05F811DDD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319B6A-676D-4DF0-BCF3-33B625FCDA74}"/>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6" name="Footer Placeholder 5">
            <a:extLst>
              <a:ext uri="{FF2B5EF4-FFF2-40B4-BE49-F238E27FC236}">
                <a16:creationId xmlns:a16="http://schemas.microsoft.com/office/drawing/2014/main" id="{F0ADA529-ED1D-4FAC-9857-7B0215D47AC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B3A8F10-DB14-4E42-84B1-3E4D67F69EB4}"/>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47009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2655-B0C9-48E8-9BFD-B998E0DCB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719D88-7539-4544-8DB3-FD0AD2466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9576053-1720-4DB3-A82D-929177EC9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31F0AA-F814-4F02-A6FA-4951BC39AE1D}"/>
              </a:ext>
            </a:extLst>
          </p:cNvPr>
          <p:cNvSpPr>
            <a:spLocks noGrp="1"/>
          </p:cNvSpPr>
          <p:nvPr>
            <p:ph type="dt" sz="half" idx="10"/>
          </p:nvPr>
        </p:nvSpPr>
        <p:spPr/>
        <p:txBody>
          <a:bodyPr/>
          <a:lstStyle/>
          <a:p>
            <a:fld id="{5D3A2259-AE51-4CED-93C0-C7FA3F310FFF}" type="datetimeFigureOut">
              <a:rPr lang="en-GB" smtClean="0"/>
              <a:t>05/11/2024</a:t>
            </a:fld>
            <a:endParaRPr lang="en-GB" dirty="0"/>
          </a:p>
        </p:txBody>
      </p:sp>
      <p:sp>
        <p:nvSpPr>
          <p:cNvPr id="6" name="Footer Placeholder 5">
            <a:extLst>
              <a:ext uri="{FF2B5EF4-FFF2-40B4-BE49-F238E27FC236}">
                <a16:creationId xmlns:a16="http://schemas.microsoft.com/office/drawing/2014/main" id="{EAFB6C2B-DF88-4801-BAD7-15EC71758DD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C0890FC-21D4-4B91-B154-1BE056B8BE77}"/>
              </a:ext>
            </a:extLst>
          </p:cNvPr>
          <p:cNvSpPr>
            <a:spLocks noGrp="1"/>
          </p:cNvSpPr>
          <p:nvPr>
            <p:ph type="sldNum" sz="quarter" idx="12"/>
          </p:nvPr>
        </p:nvSpPr>
        <p:spPr/>
        <p:txBody>
          <a:bodyPr/>
          <a:lstStyle/>
          <a:p>
            <a:fld id="{17F70EDA-91C7-46D2-8ADF-055F4A96E316}" type="slidenum">
              <a:rPr lang="en-GB" smtClean="0"/>
              <a:t>‹#›</a:t>
            </a:fld>
            <a:endParaRPr lang="en-GB" dirty="0"/>
          </a:p>
        </p:txBody>
      </p:sp>
    </p:spTree>
    <p:extLst>
      <p:ext uri="{BB962C8B-B14F-4D97-AF65-F5344CB8AC3E}">
        <p14:creationId xmlns:p14="http://schemas.microsoft.com/office/powerpoint/2010/main" val="1581829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42FBA3-7E71-4963-A9EC-F3B79B75D7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35672A-AAA9-4859-B644-BBE46E4DA8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1E49EF-2136-46F4-A7BA-AD01BDE9D1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A2259-AE51-4CED-93C0-C7FA3F310FFF}" type="datetimeFigureOut">
              <a:rPr lang="en-GB" smtClean="0"/>
              <a:t>05/11/2024</a:t>
            </a:fld>
            <a:endParaRPr lang="en-GB" dirty="0"/>
          </a:p>
        </p:txBody>
      </p:sp>
      <p:sp>
        <p:nvSpPr>
          <p:cNvPr id="5" name="Footer Placeholder 4">
            <a:extLst>
              <a:ext uri="{FF2B5EF4-FFF2-40B4-BE49-F238E27FC236}">
                <a16:creationId xmlns:a16="http://schemas.microsoft.com/office/drawing/2014/main" id="{E2B653A7-E35C-40CC-8A49-88007707B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6640DAB-211C-433C-ABE2-91FD48A4C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70EDA-91C7-46D2-8ADF-055F4A96E316}" type="slidenum">
              <a:rPr lang="en-GB" smtClean="0"/>
              <a:t>‹#›</a:t>
            </a:fld>
            <a:endParaRPr lang="en-GB" dirty="0"/>
          </a:p>
        </p:txBody>
      </p:sp>
      <p:sp>
        <p:nvSpPr>
          <p:cNvPr id="8" name="TextBox 7">
            <a:extLst>
              <a:ext uri="{FF2B5EF4-FFF2-40B4-BE49-F238E27FC236}">
                <a16:creationId xmlns:a16="http://schemas.microsoft.com/office/drawing/2014/main" id="{47FD0289-068F-4227-9D71-87E91DC91C73}"/>
              </a:ext>
            </a:extLst>
          </p:cNvPr>
          <p:cNvSpPr txBox="1"/>
          <p:nvPr userDrawn="1">
            <p:extLst>
              <p:ext uri="{1162E1C5-73C7-4A58-AE30-91384D911F3F}">
                <p184:classification xmlns:p184="http://schemas.microsoft.com/office/powerpoint/2018/4/main" val="ftr"/>
              </p:ext>
            </p:extLst>
          </p:nvPr>
        </p:nvSpPr>
        <p:spPr>
          <a:xfrm>
            <a:off x="5821363" y="6720840"/>
            <a:ext cx="390525" cy="137160"/>
          </a:xfrm>
          <a:prstGeom prst="rect">
            <a:avLst/>
          </a:prstGeom>
        </p:spPr>
        <p:txBody>
          <a:bodyPr horzOverflow="overflow" lIns="0" tIns="0" rIns="0" bIns="0">
            <a:spAutoFit/>
          </a:bodyPr>
          <a:lstStyle/>
          <a:p>
            <a:pPr algn="ctr"/>
            <a:r>
              <a:rPr lang="en-GB" sz="900" dirty="0">
                <a:solidFill>
                  <a:srgbClr val="000000"/>
                </a:solidFill>
                <a:latin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11593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43976" y="0"/>
            <a:ext cx="8948023" cy="6858000"/>
          </a:xfrm>
          <a:prstGeom prst="rect">
            <a:avLst/>
          </a:prstGeom>
          <a:solidFill>
            <a:srgbClr val="FED403"/>
          </a:solidFill>
        </p:spPr>
        <p:txBody>
          <a:bodyPr/>
          <a:lstStyle/>
          <a:p>
            <a:endParaRPr lang="en-GB" dirty="0"/>
          </a:p>
        </p:txBody>
      </p:sp>
      <p:sp>
        <p:nvSpPr>
          <p:cNvPr id="3" name="AutoShape 3"/>
          <p:cNvSpPr/>
          <p:nvPr/>
        </p:nvSpPr>
        <p:spPr>
          <a:xfrm>
            <a:off x="4016227" y="1114637"/>
            <a:ext cx="7489973" cy="12700"/>
          </a:xfrm>
          <a:prstGeom prst="rect">
            <a:avLst/>
          </a:prstGeom>
          <a:solidFill>
            <a:srgbClr val="0B0B0B"/>
          </a:solidFill>
        </p:spPr>
        <p:txBody>
          <a:bodyPr/>
          <a:lstStyle/>
          <a:p>
            <a:endParaRPr lang="en-GB"/>
          </a:p>
        </p:txBody>
      </p:sp>
      <p:pic>
        <p:nvPicPr>
          <p:cNvPr id="5" name="Picture 5"/>
          <p:cNvPicPr>
            <a:picLocks noChangeAspect="1"/>
          </p:cNvPicPr>
          <p:nvPr/>
        </p:nvPicPr>
        <p:blipFill>
          <a:blip r:embed="rId3"/>
          <a:srcRect/>
          <a:stretch>
            <a:fillRect/>
          </a:stretch>
        </p:blipFill>
        <p:spPr>
          <a:xfrm>
            <a:off x="351175" y="5207001"/>
            <a:ext cx="2507871" cy="952991"/>
          </a:xfrm>
          <a:prstGeom prst="rect">
            <a:avLst/>
          </a:prstGeom>
        </p:spPr>
      </p:pic>
      <p:sp>
        <p:nvSpPr>
          <p:cNvPr id="6" name="TextBox 6"/>
          <p:cNvSpPr txBox="1"/>
          <p:nvPr/>
        </p:nvSpPr>
        <p:spPr>
          <a:xfrm>
            <a:off x="3771276" y="785639"/>
            <a:ext cx="7893424" cy="245260"/>
          </a:xfrm>
          <a:prstGeom prst="rect">
            <a:avLst/>
          </a:prstGeom>
        </p:spPr>
        <p:txBody>
          <a:bodyPr wrap="square" lIns="0" tIns="0" rIns="0" bIns="0" rtlCol="0" anchor="t">
            <a:spAutoFit/>
          </a:bodyPr>
          <a:lstStyle/>
          <a:p>
            <a:pPr algn="ctr">
              <a:lnSpc>
                <a:spcPts val="1687"/>
              </a:lnSpc>
            </a:pPr>
            <a:r>
              <a:rPr lang="en-US" sz="2800" b="1" spc="46" dirty="0">
                <a:latin typeface="Arial" panose="020B0604020202020204" pitchFamily="34" charset="0"/>
                <a:cs typeface="Arial" panose="020B0604020202020204" pitchFamily="34" charset="0"/>
              </a:rPr>
              <a:t>Workplace Safety Management System</a:t>
            </a:r>
          </a:p>
        </p:txBody>
      </p:sp>
      <p:sp>
        <p:nvSpPr>
          <p:cNvPr id="12" name="TextBox 6">
            <a:extLst>
              <a:ext uri="{FF2B5EF4-FFF2-40B4-BE49-F238E27FC236}">
                <a16:creationId xmlns:a16="http://schemas.microsoft.com/office/drawing/2014/main" id="{D174827C-4731-4021-8F81-016EB63C43E4}"/>
              </a:ext>
            </a:extLst>
          </p:cNvPr>
          <p:cNvSpPr txBox="1"/>
          <p:nvPr/>
        </p:nvSpPr>
        <p:spPr>
          <a:xfrm>
            <a:off x="4168588" y="4468454"/>
            <a:ext cx="7337612" cy="245260"/>
          </a:xfrm>
          <a:prstGeom prst="rect">
            <a:avLst/>
          </a:prstGeom>
        </p:spPr>
        <p:txBody>
          <a:bodyPr wrap="square" lIns="0" tIns="0" rIns="0" bIns="0" rtlCol="0" anchor="t">
            <a:spAutoFit/>
          </a:bodyPr>
          <a:lstStyle/>
          <a:p>
            <a:pPr algn="ctr">
              <a:lnSpc>
                <a:spcPts val="1687"/>
              </a:lnSpc>
            </a:pPr>
            <a:r>
              <a:rPr lang="en-US" sz="2800" b="1" spc="46" dirty="0">
                <a:latin typeface="Arial" panose="020B0604020202020204" pitchFamily="34" charset="0"/>
                <a:cs typeface="Arial" panose="020B0604020202020204" pitchFamily="34" charset="0"/>
              </a:rPr>
              <a:t>Information and Guidance for Managers</a:t>
            </a:r>
          </a:p>
        </p:txBody>
      </p:sp>
      <p:sp>
        <p:nvSpPr>
          <p:cNvPr id="11" name="TextBox 6">
            <a:extLst>
              <a:ext uri="{FF2B5EF4-FFF2-40B4-BE49-F238E27FC236}">
                <a16:creationId xmlns:a16="http://schemas.microsoft.com/office/drawing/2014/main" id="{3E147D8A-B048-4131-99B3-8F02A4A28DC9}"/>
              </a:ext>
            </a:extLst>
          </p:cNvPr>
          <p:cNvSpPr txBox="1"/>
          <p:nvPr/>
        </p:nvSpPr>
        <p:spPr>
          <a:xfrm>
            <a:off x="3814501" y="2643741"/>
            <a:ext cx="7893424" cy="899285"/>
          </a:xfrm>
          <a:prstGeom prst="rect">
            <a:avLst/>
          </a:prstGeom>
        </p:spPr>
        <p:txBody>
          <a:bodyPr wrap="square" lIns="0" tIns="0" rIns="0" bIns="0" rtlCol="0" anchor="t">
            <a:spAutoFit/>
          </a:bodyPr>
          <a:lstStyle/>
          <a:p>
            <a:pPr algn="ctr">
              <a:lnSpc>
                <a:spcPts val="1687"/>
              </a:lnSpc>
            </a:pPr>
            <a:r>
              <a:rPr lang="en-US" sz="2800" b="1" spc="46" dirty="0">
                <a:latin typeface="Arial" panose="020B0604020202020204" pitchFamily="34" charset="0"/>
                <a:cs typeface="Arial" panose="020B0604020202020204" pitchFamily="34" charset="0"/>
              </a:rPr>
              <a:t>Compass WSMS Briefing Webinar</a:t>
            </a:r>
          </a:p>
          <a:p>
            <a:pPr algn="ctr">
              <a:lnSpc>
                <a:spcPts val="1687"/>
              </a:lnSpc>
            </a:pPr>
            <a:endParaRPr lang="en-US" sz="2800" b="1" spc="46" dirty="0">
              <a:latin typeface="Arial" panose="020B0604020202020204" pitchFamily="34" charset="0"/>
              <a:cs typeface="Arial" panose="020B0604020202020204" pitchFamily="34" charset="0"/>
            </a:endParaRPr>
          </a:p>
          <a:p>
            <a:pPr algn="ctr">
              <a:lnSpc>
                <a:spcPts val="1687"/>
              </a:lnSpc>
            </a:pPr>
            <a:endParaRPr lang="en-US" sz="2800" b="1" spc="46" dirty="0">
              <a:latin typeface="Arial" panose="020B0604020202020204" pitchFamily="34" charset="0"/>
              <a:cs typeface="Arial" panose="020B0604020202020204" pitchFamily="34" charset="0"/>
            </a:endParaRPr>
          </a:p>
          <a:p>
            <a:pPr algn="ctr">
              <a:lnSpc>
                <a:spcPts val="1687"/>
              </a:lnSpc>
            </a:pPr>
            <a:r>
              <a:rPr lang="en-US" sz="2800" b="1" spc="46" dirty="0">
                <a:latin typeface="Arial" panose="020B0604020202020204" pitchFamily="34" charset="0"/>
                <a:cs typeface="Arial" panose="020B0604020202020204" pitchFamily="34" charset="0"/>
              </a:rPr>
              <a:t>CATERING SERVICES</a:t>
            </a:r>
          </a:p>
        </p:txBody>
      </p:sp>
      <p:pic>
        <p:nvPicPr>
          <p:cNvPr id="14" name="Picture 9">
            <a:extLst>
              <a:ext uri="{FF2B5EF4-FFF2-40B4-BE49-F238E27FC236}">
                <a16:creationId xmlns:a16="http://schemas.microsoft.com/office/drawing/2014/main" id="{4E9BE21B-72DE-43A8-BBF8-07A7DEFFAE16}"/>
              </a:ext>
            </a:extLst>
          </p:cNvPr>
          <p:cNvPicPr>
            <a:picLocks noChangeAspect="1"/>
          </p:cNvPicPr>
          <p:nvPr/>
        </p:nvPicPr>
        <p:blipFill>
          <a:blip r:embed="rId4"/>
          <a:srcRect/>
          <a:stretch>
            <a:fillRect/>
          </a:stretch>
        </p:blipFill>
        <p:spPr>
          <a:xfrm>
            <a:off x="619153" y="377755"/>
            <a:ext cx="1971914" cy="815767"/>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3D05E-2E7B-430A-A16A-4DEE6986B105}"/>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03A2C8F2-CF9B-4638-8655-64EC0515EFAF}"/>
              </a:ext>
            </a:extLst>
          </p:cNvPr>
          <p:cNvSpPr/>
          <p:nvPr/>
        </p:nvSpPr>
        <p:spPr>
          <a:xfrm>
            <a:off x="2532405" y="1001484"/>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532406" y="1016920"/>
            <a:ext cx="8832999"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Review all </a:t>
            </a:r>
            <a:r>
              <a:rPr lang="en-GB" sz="1600" b="1" i="1" u="none" strike="noStrike" baseline="0" dirty="0">
                <a:solidFill>
                  <a:schemeClr val="bg1"/>
                </a:solidFill>
                <a:latin typeface="Arial" panose="020B0604020202020204" pitchFamily="34" charset="0"/>
                <a:cs typeface="Arial" panose="020B0604020202020204" pitchFamily="34" charset="0"/>
              </a:rPr>
              <a:t>Safety Task Cards </a:t>
            </a:r>
            <a:r>
              <a:rPr lang="en-GB" sz="1600" i="1" dirty="0">
                <a:solidFill>
                  <a:schemeClr val="bg1"/>
                </a:solidFill>
                <a:latin typeface="Arial" panose="020B0604020202020204" pitchFamily="34" charset="0"/>
                <a:cs typeface="Arial" panose="020B0604020202020204" pitchFamily="34" charset="0"/>
              </a:rPr>
              <a:t>relevant to your unit operations and train all individuals in their working tasks using the appropriate </a:t>
            </a:r>
            <a:r>
              <a:rPr lang="en-GB" sz="1600" b="1" i="1" dirty="0">
                <a:solidFill>
                  <a:schemeClr val="bg1"/>
                </a:solidFill>
                <a:latin typeface="Arial" panose="020B0604020202020204" pitchFamily="34" charset="0"/>
                <a:cs typeface="Arial" panose="020B0604020202020204" pitchFamily="34" charset="0"/>
              </a:rPr>
              <a:t>Safety Task Cards</a:t>
            </a:r>
            <a:r>
              <a:rPr lang="en-GB" sz="1600" b="1" i="1" u="none" strike="noStrike" baseline="0" dirty="0">
                <a:solidFill>
                  <a:schemeClr val="bg1"/>
                </a:solidFill>
                <a:latin typeface="Arial" panose="020B0604020202020204" pitchFamily="34" charset="0"/>
                <a:cs typeface="Arial" panose="020B0604020202020204" pitchFamily="34" charset="0"/>
              </a:rPr>
              <a:t>.</a:t>
            </a:r>
            <a:endParaRPr lang="en-GB" sz="1600" b="1" i="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7CEFF09-CB3B-40BB-A886-48445AC5B32A}"/>
              </a:ext>
            </a:extLst>
          </p:cNvPr>
          <p:cNvSpPr/>
          <p:nvPr/>
        </p:nvSpPr>
        <p:spPr>
          <a:xfrm>
            <a:off x="453969" y="433362"/>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38923" y="1116486"/>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4</a:t>
            </a:r>
          </a:p>
        </p:txBody>
      </p:sp>
      <p:sp>
        <p:nvSpPr>
          <p:cNvPr id="12" name="TextBox 11">
            <a:extLst>
              <a:ext uri="{FF2B5EF4-FFF2-40B4-BE49-F238E27FC236}">
                <a16:creationId xmlns:a16="http://schemas.microsoft.com/office/drawing/2014/main" id="{CC4B277E-0191-427E-92F3-5DA43470E927}"/>
              </a:ext>
            </a:extLst>
          </p:cNvPr>
          <p:cNvSpPr txBox="1"/>
          <p:nvPr/>
        </p:nvSpPr>
        <p:spPr>
          <a:xfrm>
            <a:off x="2427005" y="1570074"/>
            <a:ext cx="9311026"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You will find a full set of ‘core’ catering Safety Task Cards in your catering services pack. Remove any Safety Task Cards which are not relevant to your unit operations and place in the ‘Spare Material’ section in your WSMS folder. </a:t>
            </a:r>
          </a:p>
        </p:txBody>
      </p:sp>
      <p:pic>
        <p:nvPicPr>
          <p:cNvPr id="69" name="Picture 68">
            <a:extLst>
              <a:ext uri="{FF2B5EF4-FFF2-40B4-BE49-F238E27FC236}">
                <a16:creationId xmlns:a16="http://schemas.microsoft.com/office/drawing/2014/main" id="{3DE46C68-1578-4EBE-A45B-783A49044CFC}"/>
              </a:ext>
            </a:extLst>
          </p:cNvPr>
          <p:cNvPicPr>
            <a:picLocks noChangeAspect="1"/>
          </p:cNvPicPr>
          <p:nvPr/>
        </p:nvPicPr>
        <p:blipFill>
          <a:blip r:embed="rId3"/>
          <a:stretch>
            <a:fillRect/>
          </a:stretch>
        </p:blipFill>
        <p:spPr>
          <a:xfrm>
            <a:off x="221514" y="3355171"/>
            <a:ext cx="4107693" cy="2888927"/>
          </a:xfrm>
          <a:prstGeom prst="rect">
            <a:avLst/>
          </a:prstGeom>
          <a:ln>
            <a:noFill/>
          </a:ln>
          <a:effectLst>
            <a:outerShdw blurRad="546100" dist="38100" dir="8100000" sx="103000" sy="103000" algn="tr" rotWithShape="0">
              <a:prstClr val="black">
                <a:alpha val="40000"/>
              </a:prstClr>
            </a:outerShdw>
          </a:effectLst>
        </p:spPr>
      </p:pic>
      <p:pic>
        <p:nvPicPr>
          <p:cNvPr id="70" name="Picture 69">
            <a:extLst>
              <a:ext uri="{FF2B5EF4-FFF2-40B4-BE49-F238E27FC236}">
                <a16:creationId xmlns:a16="http://schemas.microsoft.com/office/drawing/2014/main" id="{29909948-FBB7-4D0E-8862-0AEC58F0BABD}"/>
              </a:ext>
            </a:extLst>
          </p:cNvPr>
          <p:cNvPicPr>
            <a:picLocks noChangeAspect="1"/>
          </p:cNvPicPr>
          <p:nvPr/>
        </p:nvPicPr>
        <p:blipFill rotWithShape="1">
          <a:blip r:embed="rId4"/>
          <a:srcRect l="27244" t="55224" r="40054" b="4142"/>
          <a:stretch/>
        </p:blipFill>
        <p:spPr>
          <a:xfrm>
            <a:off x="4679016" y="4690490"/>
            <a:ext cx="2813260" cy="1966308"/>
          </a:xfrm>
          <a:prstGeom prst="rect">
            <a:avLst/>
          </a:prstGeom>
          <a:effectLst>
            <a:outerShdw blurRad="508000" dist="419100" dir="8100000" sx="85000" sy="85000" algn="tr" rotWithShape="0">
              <a:prstClr val="black">
                <a:alpha val="40000"/>
              </a:prstClr>
            </a:outerShdw>
          </a:effectLst>
        </p:spPr>
      </p:pic>
      <p:sp>
        <p:nvSpPr>
          <p:cNvPr id="74" name="Rectangle: Rounded Corners 73">
            <a:extLst>
              <a:ext uri="{FF2B5EF4-FFF2-40B4-BE49-F238E27FC236}">
                <a16:creationId xmlns:a16="http://schemas.microsoft.com/office/drawing/2014/main" id="{F25D4030-4639-4B16-921D-30B415FD6339}"/>
              </a:ext>
            </a:extLst>
          </p:cNvPr>
          <p:cNvSpPr/>
          <p:nvPr/>
        </p:nvSpPr>
        <p:spPr>
          <a:xfrm>
            <a:off x="90403" y="2516107"/>
            <a:ext cx="4378534" cy="1017442"/>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TextBox 74">
            <a:extLst>
              <a:ext uri="{FF2B5EF4-FFF2-40B4-BE49-F238E27FC236}">
                <a16:creationId xmlns:a16="http://schemas.microsoft.com/office/drawing/2014/main" id="{532AEC78-9322-4A08-9D38-C25A81D42BFE}"/>
              </a:ext>
            </a:extLst>
          </p:cNvPr>
          <p:cNvSpPr txBox="1"/>
          <p:nvPr/>
        </p:nvSpPr>
        <p:spPr>
          <a:xfrm>
            <a:off x="178784" y="2555804"/>
            <a:ext cx="4245757" cy="95410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dirty="0">
                <a:latin typeface="Arial" panose="020B0604020202020204" pitchFamily="34" charset="0"/>
                <a:cs typeface="Arial" panose="020B0604020202020204" pitchFamily="34" charset="0"/>
              </a:rPr>
              <a:t>Use the list in step 3 of the Catering Risk Assessment where you selected all relevant Safety Task Cards by ticking the boxes to ensure you have all the Safety Task Cards you need.</a:t>
            </a:r>
            <a:endParaRPr lang="en-GB" sz="1400" b="1" dirty="0">
              <a:latin typeface="Arial" panose="020B0604020202020204" pitchFamily="34" charset="0"/>
              <a:cs typeface="Arial" panose="020B0604020202020204" pitchFamily="34" charset="0"/>
            </a:endParaRPr>
          </a:p>
        </p:txBody>
      </p:sp>
      <p:sp>
        <p:nvSpPr>
          <p:cNvPr id="80" name="Speech Bubble: Rectangle 79">
            <a:extLst>
              <a:ext uri="{FF2B5EF4-FFF2-40B4-BE49-F238E27FC236}">
                <a16:creationId xmlns:a16="http://schemas.microsoft.com/office/drawing/2014/main" id="{68F066B2-1792-4024-9EEF-69702DC0315A}"/>
              </a:ext>
            </a:extLst>
          </p:cNvPr>
          <p:cNvSpPr/>
          <p:nvPr/>
        </p:nvSpPr>
        <p:spPr>
          <a:xfrm rot="5400000">
            <a:off x="9721163" y="1942129"/>
            <a:ext cx="683516" cy="3891510"/>
          </a:xfrm>
          <a:prstGeom prst="wedgeRectCallout">
            <a:avLst>
              <a:gd name="adj1" fmla="val 131468"/>
              <a:gd name="adj2" fmla="val 75924"/>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TextBox 80">
            <a:extLst>
              <a:ext uri="{FF2B5EF4-FFF2-40B4-BE49-F238E27FC236}">
                <a16:creationId xmlns:a16="http://schemas.microsoft.com/office/drawing/2014/main" id="{BA1C12E8-FF7E-4C40-BA7F-12DC49F8CB86}"/>
              </a:ext>
            </a:extLst>
          </p:cNvPr>
          <p:cNvSpPr txBox="1"/>
          <p:nvPr/>
        </p:nvSpPr>
        <p:spPr>
          <a:xfrm>
            <a:off x="8323188" y="3571106"/>
            <a:ext cx="3414844" cy="78483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If you identify additional hazards or the need for additional safety control measures, document these on the back of the Safety Task Card.</a:t>
            </a:r>
          </a:p>
          <a:p>
            <a:pPr algn="ctr"/>
            <a:endParaRPr lang="en-GB" sz="900" dirty="0">
              <a:latin typeface="Arial" panose="020B0604020202020204" pitchFamily="34" charset="0"/>
              <a:cs typeface="Arial" panose="020B0604020202020204" pitchFamily="34" charset="0"/>
            </a:endParaRPr>
          </a:p>
        </p:txBody>
      </p:sp>
      <p:pic>
        <p:nvPicPr>
          <p:cNvPr id="83" name="Picture 82">
            <a:extLst>
              <a:ext uri="{FF2B5EF4-FFF2-40B4-BE49-F238E27FC236}">
                <a16:creationId xmlns:a16="http://schemas.microsoft.com/office/drawing/2014/main" id="{1EC68EAC-258B-4564-9462-FBB4B6808085}"/>
              </a:ext>
            </a:extLst>
          </p:cNvPr>
          <p:cNvPicPr>
            <a:picLocks noChangeAspect="1"/>
          </p:cNvPicPr>
          <p:nvPr/>
        </p:nvPicPr>
        <p:blipFill rotWithShape="1">
          <a:blip r:embed="rId4"/>
          <a:srcRect l="27244" t="12586" r="40054" b="46780"/>
          <a:stretch/>
        </p:blipFill>
        <p:spPr>
          <a:xfrm>
            <a:off x="4679016" y="2354054"/>
            <a:ext cx="2813260" cy="1966308"/>
          </a:xfrm>
          <a:prstGeom prst="rect">
            <a:avLst/>
          </a:prstGeom>
          <a:effectLst>
            <a:outerShdw blurRad="508000" dist="419100" dir="8100000" sx="85000" sy="85000" algn="tr" rotWithShape="0">
              <a:prstClr val="black">
                <a:alpha val="40000"/>
              </a:prstClr>
            </a:outerShdw>
          </a:effectLst>
        </p:spPr>
      </p:pic>
      <p:sp>
        <p:nvSpPr>
          <p:cNvPr id="85" name="Speech Bubble: Rectangle 84">
            <a:extLst>
              <a:ext uri="{FF2B5EF4-FFF2-40B4-BE49-F238E27FC236}">
                <a16:creationId xmlns:a16="http://schemas.microsoft.com/office/drawing/2014/main" id="{2C128E4F-9A64-4534-87EF-EF7BF772BCEE}"/>
              </a:ext>
            </a:extLst>
          </p:cNvPr>
          <p:cNvSpPr/>
          <p:nvPr/>
        </p:nvSpPr>
        <p:spPr>
          <a:xfrm rot="5400000">
            <a:off x="9575128" y="921623"/>
            <a:ext cx="975586" cy="3891510"/>
          </a:xfrm>
          <a:prstGeom prst="wedgeRectCallout">
            <a:avLst>
              <a:gd name="adj1" fmla="val 45321"/>
              <a:gd name="adj2" fmla="val 77739"/>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TextBox 85">
            <a:extLst>
              <a:ext uri="{FF2B5EF4-FFF2-40B4-BE49-F238E27FC236}">
                <a16:creationId xmlns:a16="http://schemas.microsoft.com/office/drawing/2014/main" id="{FCEEF13A-A192-4DBA-991F-F3F34421E126}"/>
              </a:ext>
            </a:extLst>
          </p:cNvPr>
          <p:cNvSpPr txBox="1"/>
          <p:nvPr/>
        </p:nvSpPr>
        <p:spPr>
          <a:xfrm>
            <a:off x="8238146" y="2467256"/>
            <a:ext cx="3632709"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Review all the remaining Safety Task Cards ensuring the hazards, control measures, any PPE and additional safety considerations required fully align to your team member’s working tasks. </a:t>
            </a:r>
          </a:p>
        </p:txBody>
      </p:sp>
      <p:sp>
        <p:nvSpPr>
          <p:cNvPr id="92" name="Rectangle: Rounded Corners 91">
            <a:extLst>
              <a:ext uri="{FF2B5EF4-FFF2-40B4-BE49-F238E27FC236}">
                <a16:creationId xmlns:a16="http://schemas.microsoft.com/office/drawing/2014/main" id="{4A27F431-C89A-4579-91BF-C4D56F7AB6DC}"/>
              </a:ext>
            </a:extLst>
          </p:cNvPr>
          <p:cNvSpPr/>
          <p:nvPr/>
        </p:nvSpPr>
        <p:spPr>
          <a:xfrm>
            <a:off x="352338" y="5670096"/>
            <a:ext cx="4864096" cy="1017442"/>
          </a:xfrm>
          <a:prstGeom prst="roundRect">
            <a:avLst/>
          </a:prstGeom>
          <a:solidFill>
            <a:srgbClr val="FF0000"/>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TextBox 92">
            <a:extLst>
              <a:ext uri="{FF2B5EF4-FFF2-40B4-BE49-F238E27FC236}">
                <a16:creationId xmlns:a16="http://schemas.microsoft.com/office/drawing/2014/main" id="{B934FD84-6CD3-4BBD-9AAD-50988FFF3EB7}"/>
              </a:ext>
            </a:extLst>
          </p:cNvPr>
          <p:cNvSpPr txBox="1"/>
          <p:nvPr/>
        </p:nvSpPr>
        <p:spPr>
          <a:xfrm>
            <a:off x="403154" y="5724913"/>
            <a:ext cx="4762464" cy="95410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If you have selected/added any ‘Additional Safety Task Cards in step 4 of your risk assessment then you will need to download and print these from the HSE website and include them in your folder. </a:t>
            </a:r>
          </a:p>
        </p:txBody>
      </p:sp>
      <p:sp>
        <p:nvSpPr>
          <p:cNvPr id="27" name="Rectangle: Rounded Corners 26">
            <a:extLst>
              <a:ext uri="{FF2B5EF4-FFF2-40B4-BE49-F238E27FC236}">
                <a16:creationId xmlns:a16="http://schemas.microsoft.com/office/drawing/2014/main" id="{145AC238-29C5-4755-BD36-3FFAEA809527}"/>
              </a:ext>
            </a:extLst>
          </p:cNvPr>
          <p:cNvSpPr/>
          <p:nvPr/>
        </p:nvSpPr>
        <p:spPr>
          <a:xfrm>
            <a:off x="7591952" y="4703304"/>
            <a:ext cx="4378534" cy="1713192"/>
          </a:xfrm>
          <a:prstGeom prst="roundRect">
            <a:avLst/>
          </a:prstGeom>
          <a:solidFill>
            <a:srgbClr val="FF0000"/>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2">
            <a:extLst>
              <a:ext uri="{FF2B5EF4-FFF2-40B4-BE49-F238E27FC236}">
                <a16:creationId xmlns:a16="http://schemas.microsoft.com/office/drawing/2014/main" id="{179B24A1-A2F0-4C7B-A84F-744B11428628}"/>
              </a:ext>
            </a:extLst>
          </p:cNvPr>
          <p:cNvSpPr txBox="1">
            <a:spLocks/>
          </p:cNvSpPr>
          <p:nvPr/>
        </p:nvSpPr>
        <p:spPr>
          <a:xfrm>
            <a:off x="8073763" y="3880395"/>
            <a:ext cx="3872900" cy="326388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pPr>
              <a:spcAft>
                <a:spcPts val="1200"/>
              </a:spcAft>
            </a:pPr>
            <a:r>
              <a:rPr lang="en-GB" b="1" dirty="0">
                <a:solidFill>
                  <a:schemeClr val="bg1"/>
                </a:solidFill>
                <a:latin typeface="Arial" panose="020B0604020202020204" pitchFamily="34" charset="0"/>
                <a:cs typeface="Arial" panose="020B0604020202020204" pitchFamily="34" charset="0"/>
              </a:rPr>
              <a:t>Use these Safety Task Cards to train individuals according to their job role and the tasks they are required to perform.</a:t>
            </a:r>
          </a:p>
          <a:p>
            <a:pPr>
              <a:spcAft>
                <a:spcPts val="1200"/>
              </a:spcAft>
            </a:pPr>
            <a:r>
              <a:rPr lang="en-GB" b="1" dirty="0">
                <a:solidFill>
                  <a:schemeClr val="bg1"/>
                </a:solidFill>
                <a:latin typeface="Arial" panose="020B0604020202020204" pitchFamily="34" charset="0"/>
                <a:cs typeface="Arial" panose="020B0604020202020204" pitchFamily="34" charset="0"/>
              </a:rPr>
              <a:t>Ensure relevant Safety Task Cards are available to all individuals for reference.</a:t>
            </a:r>
          </a:p>
          <a:p>
            <a:pPr>
              <a:spcAft>
                <a:spcPts val="600"/>
              </a:spcAft>
            </a:pPr>
            <a:endParaRPr lang="en-GB"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B86DF0D-7AF4-404D-866C-E7526C23E977}"/>
              </a:ext>
            </a:extLst>
          </p:cNvPr>
          <p:cNvSpPr txBox="1"/>
          <p:nvPr/>
        </p:nvSpPr>
        <p:spPr>
          <a:xfrm>
            <a:off x="7635083" y="5026316"/>
            <a:ext cx="460382" cy="523220"/>
          </a:xfrm>
          <a:prstGeom prst="rect">
            <a:avLst/>
          </a:prstGeom>
          <a:noFill/>
        </p:spPr>
        <p:txBody>
          <a:bodyPr wrap="none" rtlCol="0">
            <a:spAutoFit/>
          </a:bodyPr>
          <a:lstStyle/>
          <a:p>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Wingdings 2" panose="05020102010507070707" pitchFamily="18" charset="2"/>
              </a:rPr>
              <a:t></a:t>
            </a:r>
            <a:endParaRPr lang="en-GB"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CA0C2E9E-14A8-4C9E-961F-F3D7A365F2E9}"/>
              </a:ext>
            </a:extLst>
          </p:cNvPr>
          <p:cNvSpPr txBox="1"/>
          <p:nvPr/>
        </p:nvSpPr>
        <p:spPr>
          <a:xfrm>
            <a:off x="7638797" y="5635294"/>
            <a:ext cx="460382" cy="523220"/>
          </a:xfrm>
          <a:prstGeom prst="rect">
            <a:avLst/>
          </a:prstGeom>
          <a:noFill/>
        </p:spPr>
        <p:txBody>
          <a:bodyPr wrap="none" rtlCol="0">
            <a:spAutoFit/>
          </a:bodyPr>
          <a:lstStyle/>
          <a:p>
            <a:r>
              <a:rPr lang="en-GB" sz="2800" b="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Wingdings 2" panose="05020102010507070707" pitchFamily="18" charset="2"/>
              </a:rPr>
              <a:t></a:t>
            </a:r>
            <a:endParaRPr lang="en-GB"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1277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3D05E-2E7B-430A-A16A-4DEE6986B105}"/>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03A2C8F2-CF9B-4638-8655-64EC0515EFAF}"/>
              </a:ext>
            </a:extLst>
          </p:cNvPr>
          <p:cNvSpPr/>
          <p:nvPr/>
        </p:nvSpPr>
        <p:spPr>
          <a:xfrm>
            <a:off x="2532405" y="1001484"/>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532405" y="1133902"/>
            <a:ext cx="8832999"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Complete the </a:t>
            </a:r>
            <a:r>
              <a:rPr lang="en-GB" sz="1600" b="1" i="1" u="none" strike="noStrike" baseline="0" dirty="0">
                <a:solidFill>
                  <a:schemeClr val="bg1"/>
                </a:solidFill>
                <a:latin typeface="Arial" panose="020B0604020202020204" pitchFamily="34" charset="0"/>
                <a:cs typeface="Arial" panose="020B0604020202020204" pitchFamily="34" charset="0"/>
              </a:rPr>
              <a:t>Training Record </a:t>
            </a:r>
            <a:r>
              <a:rPr lang="en-GB" sz="1600" b="0" i="1" u="none" strike="noStrike" baseline="0" dirty="0">
                <a:solidFill>
                  <a:schemeClr val="bg1"/>
                </a:solidFill>
                <a:latin typeface="Arial" panose="020B0604020202020204" pitchFamily="34" charset="0"/>
                <a:cs typeface="Arial" panose="020B0604020202020204" pitchFamily="34" charset="0"/>
              </a:rPr>
              <a:t>for each member of your team</a:t>
            </a:r>
            <a:endParaRPr lang="en-GB" sz="1600" b="1" i="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7CEFF09-CB3B-40BB-A886-48445AC5B32A}"/>
              </a:ext>
            </a:extLst>
          </p:cNvPr>
          <p:cNvSpPr/>
          <p:nvPr/>
        </p:nvSpPr>
        <p:spPr>
          <a:xfrm>
            <a:off x="453969" y="433362"/>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38923" y="1116486"/>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5</a:t>
            </a:r>
          </a:p>
        </p:txBody>
      </p:sp>
      <p:sp>
        <p:nvSpPr>
          <p:cNvPr id="12" name="TextBox 11">
            <a:extLst>
              <a:ext uri="{FF2B5EF4-FFF2-40B4-BE49-F238E27FC236}">
                <a16:creationId xmlns:a16="http://schemas.microsoft.com/office/drawing/2014/main" id="{CC4B277E-0191-427E-92F3-5DA43470E927}"/>
              </a:ext>
            </a:extLst>
          </p:cNvPr>
          <p:cNvSpPr txBox="1"/>
          <p:nvPr/>
        </p:nvSpPr>
        <p:spPr>
          <a:xfrm>
            <a:off x="2427006" y="1663251"/>
            <a:ext cx="9311026"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Blank training records can be found in the relevant section of the WSMS folder. Use one for each member of your team. If you need additional copies, either print from the blank template, or download from the HSE website.</a:t>
            </a:r>
          </a:p>
        </p:txBody>
      </p:sp>
      <p:pic>
        <p:nvPicPr>
          <p:cNvPr id="26" name="Picture 25">
            <a:extLst>
              <a:ext uri="{FF2B5EF4-FFF2-40B4-BE49-F238E27FC236}">
                <a16:creationId xmlns:a16="http://schemas.microsoft.com/office/drawing/2014/main" id="{A64DDD81-F5CE-47BE-B294-B53F0C381C08}"/>
              </a:ext>
            </a:extLst>
          </p:cNvPr>
          <p:cNvPicPr>
            <a:picLocks noChangeAspect="1"/>
          </p:cNvPicPr>
          <p:nvPr/>
        </p:nvPicPr>
        <p:blipFill>
          <a:blip r:embed="rId3"/>
          <a:stretch>
            <a:fillRect/>
          </a:stretch>
        </p:blipFill>
        <p:spPr>
          <a:xfrm>
            <a:off x="4805445" y="2269894"/>
            <a:ext cx="2895502" cy="4430009"/>
          </a:xfrm>
          <a:prstGeom prst="rect">
            <a:avLst/>
          </a:prstGeom>
          <a:ln>
            <a:noFill/>
          </a:ln>
          <a:effectLst>
            <a:outerShdw blurRad="254000" dist="38100" dir="8100000" sx="103000" sy="103000" algn="tr" rotWithShape="0">
              <a:prstClr val="black">
                <a:alpha val="40000"/>
              </a:prstClr>
            </a:outerShdw>
          </a:effectLst>
        </p:spPr>
      </p:pic>
      <p:sp>
        <p:nvSpPr>
          <p:cNvPr id="27" name="Rectangle 26">
            <a:extLst>
              <a:ext uri="{FF2B5EF4-FFF2-40B4-BE49-F238E27FC236}">
                <a16:creationId xmlns:a16="http://schemas.microsoft.com/office/drawing/2014/main" id="{C89A4737-1C6A-46B7-8233-8F3CC0286BFE}"/>
              </a:ext>
            </a:extLst>
          </p:cNvPr>
          <p:cNvSpPr/>
          <p:nvPr/>
        </p:nvSpPr>
        <p:spPr>
          <a:xfrm>
            <a:off x="4905286" y="2791350"/>
            <a:ext cx="2717564" cy="70388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Speech Bubble: Rectangle 32">
            <a:extLst>
              <a:ext uri="{FF2B5EF4-FFF2-40B4-BE49-F238E27FC236}">
                <a16:creationId xmlns:a16="http://schemas.microsoft.com/office/drawing/2014/main" id="{B42D6739-4EE1-4474-B14C-19A471F26D80}"/>
              </a:ext>
            </a:extLst>
          </p:cNvPr>
          <p:cNvSpPr/>
          <p:nvPr/>
        </p:nvSpPr>
        <p:spPr>
          <a:xfrm rot="5400000" flipV="1">
            <a:off x="2359145" y="1940837"/>
            <a:ext cx="718756"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E63372C4-1CE5-494D-963A-EB393DF53EAE}"/>
              </a:ext>
            </a:extLst>
          </p:cNvPr>
          <p:cNvSpPr txBox="1"/>
          <p:nvPr/>
        </p:nvSpPr>
        <p:spPr>
          <a:xfrm>
            <a:off x="1481981" y="2953800"/>
            <a:ext cx="2344496" cy="46166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Complete all the details.</a:t>
            </a:r>
          </a:p>
          <a:p>
            <a:pPr algn="ctr"/>
            <a:r>
              <a:rPr lang="en-GB" sz="1200" dirty="0">
                <a:latin typeface="Arial" panose="020B0604020202020204" pitchFamily="34" charset="0"/>
                <a:cs typeface="Arial" panose="020B0604020202020204" pitchFamily="34" charset="0"/>
              </a:rPr>
              <a:t> </a:t>
            </a:r>
          </a:p>
        </p:txBody>
      </p:sp>
      <p:sp>
        <p:nvSpPr>
          <p:cNvPr id="37" name="Rectangle 36">
            <a:extLst>
              <a:ext uri="{FF2B5EF4-FFF2-40B4-BE49-F238E27FC236}">
                <a16:creationId xmlns:a16="http://schemas.microsoft.com/office/drawing/2014/main" id="{992F4F2C-5A95-4866-A13B-36B01911B352}"/>
              </a:ext>
            </a:extLst>
          </p:cNvPr>
          <p:cNvSpPr/>
          <p:nvPr/>
        </p:nvSpPr>
        <p:spPr>
          <a:xfrm>
            <a:off x="4903727" y="3905428"/>
            <a:ext cx="2717564" cy="196445"/>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Speech Bubble: Rectangle 37">
            <a:extLst>
              <a:ext uri="{FF2B5EF4-FFF2-40B4-BE49-F238E27FC236}">
                <a16:creationId xmlns:a16="http://schemas.microsoft.com/office/drawing/2014/main" id="{A3E24A32-3856-4EE4-8DAB-24725B0B35CE}"/>
              </a:ext>
            </a:extLst>
          </p:cNvPr>
          <p:cNvSpPr/>
          <p:nvPr/>
        </p:nvSpPr>
        <p:spPr>
          <a:xfrm rot="5400000" flipV="1">
            <a:off x="2359146" y="2967780"/>
            <a:ext cx="718756"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46DB5A0D-86DF-4494-9ADB-E0660B24829D}"/>
              </a:ext>
            </a:extLst>
          </p:cNvPr>
          <p:cNvSpPr txBox="1"/>
          <p:nvPr/>
        </p:nvSpPr>
        <p:spPr>
          <a:xfrm>
            <a:off x="1485986" y="3849902"/>
            <a:ext cx="2344496"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Sign off training already completed for the Site </a:t>
            </a:r>
          </a:p>
          <a:p>
            <a:pPr algn="ctr"/>
            <a:r>
              <a:rPr lang="en-GB" sz="1200" dirty="0">
                <a:latin typeface="Arial" panose="020B0604020202020204" pitchFamily="34" charset="0"/>
                <a:cs typeface="Arial" panose="020B0604020202020204" pitchFamily="34" charset="0"/>
              </a:rPr>
              <a:t>Safety Induction. </a:t>
            </a:r>
          </a:p>
          <a:p>
            <a:pPr algn="ctr"/>
            <a:r>
              <a:rPr lang="en-GB" sz="1200" dirty="0">
                <a:latin typeface="Arial" panose="020B0604020202020204" pitchFamily="34" charset="0"/>
                <a:cs typeface="Arial" panose="020B0604020202020204" pitchFamily="34" charset="0"/>
              </a:rPr>
              <a:t> </a:t>
            </a:r>
          </a:p>
        </p:txBody>
      </p:sp>
      <p:sp>
        <p:nvSpPr>
          <p:cNvPr id="40" name="Rectangle 39">
            <a:extLst>
              <a:ext uri="{FF2B5EF4-FFF2-40B4-BE49-F238E27FC236}">
                <a16:creationId xmlns:a16="http://schemas.microsoft.com/office/drawing/2014/main" id="{4916A3BD-7451-4A89-9DC5-4A7D34E829C3}"/>
              </a:ext>
            </a:extLst>
          </p:cNvPr>
          <p:cNvSpPr/>
          <p:nvPr/>
        </p:nvSpPr>
        <p:spPr>
          <a:xfrm>
            <a:off x="4911192" y="4242619"/>
            <a:ext cx="642320" cy="209836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Speech Bubble: Rectangle 40">
            <a:extLst>
              <a:ext uri="{FF2B5EF4-FFF2-40B4-BE49-F238E27FC236}">
                <a16:creationId xmlns:a16="http://schemas.microsoft.com/office/drawing/2014/main" id="{0FE1774E-5DDF-4B04-93EA-AEE04C424D86}"/>
              </a:ext>
            </a:extLst>
          </p:cNvPr>
          <p:cNvSpPr/>
          <p:nvPr/>
        </p:nvSpPr>
        <p:spPr>
          <a:xfrm rot="5400000" flipV="1">
            <a:off x="2298403" y="3928775"/>
            <a:ext cx="840244"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9EEB5E9E-26BE-4C8B-A00F-90714605E0D8}"/>
              </a:ext>
            </a:extLst>
          </p:cNvPr>
          <p:cNvSpPr txBox="1"/>
          <p:nvPr/>
        </p:nvSpPr>
        <p:spPr>
          <a:xfrm>
            <a:off x="1524549" y="4701866"/>
            <a:ext cx="2344496" cy="1015663"/>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List all of the Safety Task Cards relevant to the individual's role.</a:t>
            </a:r>
          </a:p>
          <a:p>
            <a:pPr algn="ctr"/>
            <a:r>
              <a:rPr lang="en-GB" sz="1200" dirty="0">
                <a:latin typeface="Arial" panose="020B0604020202020204" pitchFamily="34" charset="0"/>
                <a:cs typeface="Arial" panose="020B0604020202020204" pitchFamily="34" charset="0"/>
              </a:rPr>
              <a:t>Pre-</a:t>
            </a:r>
            <a:r>
              <a:rPr lang="en-GB" sz="1200" dirty="0" err="1">
                <a:latin typeface="Arial" panose="020B0604020202020204" pitchFamily="34" charset="0"/>
                <a:cs typeface="Arial" panose="020B0604020202020204" pitchFamily="34" charset="0"/>
              </a:rPr>
              <a:t>poluated</a:t>
            </a:r>
            <a:r>
              <a:rPr lang="en-GB" sz="1200" dirty="0">
                <a:latin typeface="Arial" panose="020B0604020202020204" pitchFamily="34" charset="0"/>
                <a:cs typeface="Arial" panose="020B0604020202020204" pitchFamily="34" charset="0"/>
              </a:rPr>
              <a:t> version is available on the website</a:t>
            </a:r>
          </a:p>
          <a:p>
            <a:pPr algn="ctr"/>
            <a:r>
              <a:rPr lang="en-GB" sz="1200" dirty="0">
                <a:latin typeface="Arial" panose="020B0604020202020204" pitchFamily="34" charset="0"/>
                <a:cs typeface="Arial" panose="020B0604020202020204" pitchFamily="34" charset="0"/>
              </a:rPr>
              <a:t> </a:t>
            </a:r>
          </a:p>
        </p:txBody>
      </p:sp>
      <p:sp>
        <p:nvSpPr>
          <p:cNvPr id="43" name="Rectangle: Rounded Corners 42">
            <a:extLst>
              <a:ext uri="{FF2B5EF4-FFF2-40B4-BE49-F238E27FC236}">
                <a16:creationId xmlns:a16="http://schemas.microsoft.com/office/drawing/2014/main" id="{E2C0BE7E-CA23-4FD1-80F7-AD71CEE63BC5}"/>
              </a:ext>
            </a:extLst>
          </p:cNvPr>
          <p:cNvSpPr/>
          <p:nvPr/>
        </p:nvSpPr>
        <p:spPr>
          <a:xfrm>
            <a:off x="393105" y="5670096"/>
            <a:ext cx="3955144" cy="830997"/>
          </a:xfrm>
          <a:prstGeom prst="roundRect">
            <a:avLst/>
          </a:prstGeom>
          <a:solidFill>
            <a:srgbClr val="FF0000"/>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a:extLst>
              <a:ext uri="{FF2B5EF4-FFF2-40B4-BE49-F238E27FC236}">
                <a16:creationId xmlns:a16="http://schemas.microsoft.com/office/drawing/2014/main" id="{E80CF49F-4302-45BF-947C-38B3D1B92EB5}"/>
              </a:ext>
            </a:extLst>
          </p:cNvPr>
          <p:cNvSpPr txBox="1"/>
          <p:nvPr/>
        </p:nvSpPr>
        <p:spPr>
          <a:xfrm>
            <a:off x="195884" y="5675185"/>
            <a:ext cx="4245757" cy="73866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File completed training records in your WSMS folder. These records can also be used when completing refresher training.</a:t>
            </a:r>
          </a:p>
        </p:txBody>
      </p:sp>
      <p:sp>
        <p:nvSpPr>
          <p:cNvPr id="25" name="Rectangle 24">
            <a:extLst>
              <a:ext uri="{FF2B5EF4-FFF2-40B4-BE49-F238E27FC236}">
                <a16:creationId xmlns:a16="http://schemas.microsoft.com/office/drawing/2014/main" id="{D082DB5F-45E4-4275-854F-1FB105B3C900}"/>
              </a:ext>
            </a:extLst>
          </p:cNvPr>
          <p:cNvSpPr/>
          <p:nvPr/>
        </p:nvSpPr>
        <p:spPr>
          <a:xfrm>
            <a:off x="5602417" y="4242619"/>
            <a:ext cx="939200" cy="209836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54A5C192-302B-4853-ABC9-9F7B66F713D9}"/>
              </a:ext>
            </a:extLst>
          </p:cNvPr>
          <p:cNvSpPr/>
          <p:nvPr/>
        </p:nvSpPr>
        <p:spPr>
          <a:xfrm>
            <a:off x="6610532" y="4242619"/>
            <a:ext cx="939200" cy="209836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Speech Bubble: Rectangle 44">
            <a:extLst>
              <a:ext uri="{FF2B5EF4-FFF2-40B4-BE49-F238E27FC236}">
                <a16:creationId xmlns:a16="http://schemas.microsoft.com/office/drawing/2014/main" id="{9C530E1A-2EF9-4537-B3EC-4E82CD4EF0D5}"/>
              </a:ext>
            </a:extLst>
          </p:cNvPr>
          <p:cNvSpPr/>
          <p:nvPr/>
        </p:nvSpPr>
        <p:spPr>
          <a:xfrm rot="5400000">
            <a:off x="8553082" y="2634809"/>
            <a:ext cx="1884243" cy="2344495"/>
          </a:xfrm>
          <a:prstGeom prst="wedgeRectCallout">
            <a:avLst>
              <a:gd name="adj1" fmla="val 36642"/>
              <a:gd name="adj2" fmla="val 148547"/>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a:extLst>
              <a:ext uri="{FF2B5EF4-FFF2-40B4-BE49-F238E27FC236}">
                <a16:creationId xmlns:a16="http://schemas.microsoft.com/office/drawing/2014/main" id="{4D5A1E34-D929-49B1-B1A7-837DE5D14253}"/>
              </a:ext>
            </a:extLst>
          </p:cNvPr>
          <p:cNvSpPr txBox="1"/>
          <p:nvPr/>
        </p:nvSpPr>
        <p:spPr>
          <a:xfrm>
            <a:off x="8617181" y="3004758"/>
            <a:ext cx="1754827" cy="156966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Train individuals using the Safety Task Cards relevant to their role. Once training is completed, ask the individual to sign and date to record their training. </a:t>
            </a:r>
          </a:p>
        </p:txBody>
      </p:sp>
      <p:sp>
        <p:nvSpPr>
          <p:cNvPr id="47" name="Speech Bubble: Rectangle 46">
            <a:extLst>
              <a:ext uri="{FF2B5EF4-FFF2-40B4-BE49-F238E27FC236}">
                <a16:creationId xmlns:a16="http://schemas.microsoft.com/office/drawing/2014/main" id="{8E048845-194B-4A95-8C35-384453F45BC9}"/>
              </a:ext>
            </a:extLst>
          </p:cNvPr>
          <p:cNvSpPr/>
          <p:nvPr/>
        </p:nvSpPr>
        <p:spPr>
          <a:xfrm rot="5400000">
            <a:off x="8975848" y="4508263"/>
            <a:ext cx="1037489"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a:extLst>
              <a:ext uri="{FF2B5EF4-FFF2-40B4-BE49-F238E27FC236}">
                <a16:creationId xmlns:a16="http://schemas.microsoft.com/office/drawing/2014/main" id="{B6C2D076-254B-4370-86B0-09535C8D41EE}"/>
              </a:ext>
            </a:extLst>
          </p:cNvPr>
          <p:cNvSpPr txBox="1"/>
          <p:nvPr/>
        </p:nvSpPr>
        <p:spPr>
          <a:xfrm>
            <a:off x="8642093" y="5357344"/>
            <a:ext cx="1754827" cy="646331"/>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Use this section to record additional refresher training.</a:t>
            </a:r>
          </a:p>
        </p:txBody>
      </p:sp>
    </p:spTree>
    <p:extLst>
      <p:ext uri="{BB962C8B-B14F-4D97-AF65-F5344CB8AC3E}">
        <p14:creationId xmlns:p14="http://schemas.microsoft.com/office/powerpoint/2010/main" val="3476743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27C96AD-EEB5-40AD-A198-0E3932C7DC78}"/>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03A2C8F2-CF9B-4638-8655-64EC0515EFAF}"/>
              </a:ext>
            </a:extLst>
          </p:cNvPr>
          <p:cNvSpPr/>
          <p:nvPr/>
        </p:nvSpPr>
        <p:spPr>
          <a:xfrm>
            <a:off x="2532405" y="1001484"/>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532405" y="1133902"/>
            <a:ext cx="8832999"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Complete and file all relevant Additional Operational Health and Safety Documentation</a:t>
            </a:r>
            <a:endParaRPr lang="en-GB" sz="1600" b="1" i="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7CEFF09-CB3B-40BB-A886-48445AC5B32A}"/>
              </a:ext>
            </a:extLst>
          </p:cNvPr>
          <p:cNvSpPr/>
          <p:nvPr/>
        </p:nvSpPr>
        <p:spPr>
          <a:xfrm>
            <a:off x="453969" y="433362"/>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38923" y="1116486"/>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6</a:t>
            </a:r>
          </a:p>
        </p:txBody>
      </p:sp>
      <p:sp>
        <p:nvSpPr>
          <p:cNvPr id="12" name="TextBox 11">
            <a:extLst>
              <a:ext uri="{FF2B5EF4-FFF2-40B4-BE49-F238E27FC236}">
                <a16:creationId xmlns:a16="http://schemas.microsoft.com/office/drawing/2014/main" id="{CC4B277E-0191-427E-92F3-5DA43470E927}"/>
              </a:ext>
            </a:extLst>
          </p:cNvPr>
          <p:cNvSpPr txBox="1"/>
          <p:nvPr/>
        </p:nvSpPr>
        <p:spPr>
          <a:xfrm>
            <a:off x="932941" y="2523857"/>
            <a:ext cx="3673894"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This section of the folder contains useful core additional health and safety operational documents. </a:t>
            </a:r>
          </a:p>
        </p:txBody>
      </p:sp>
      <p:pic>
        <p:nvPicPr>
          <p:cNvPr id="45" name="Picture 44">
            <a:extLst>
              <a:ext uri="{FF2B5EF4-FFF2-40B4-BE49-F238E27FC236}">
                <a16:creationId xmlns:a16="http://schemas.microsoft.com/office/drawing/2014/main" id="{C8B7ABD0-E70B-4FED-AEA9-C394E4DCF959}"/>
              </a:ext>
            </a:extLst>
          </p:cNvPr>
          <p:cNvPicPr>
            <a:picLocks noChangeAspect="1"/>
          </p:cNvPicPr>
          <p:nvPr/>
        </p:nvPicPr>
        <p:blipFill>
          <a:blip r:embed="rId3"/>
          <a:stretch>
            <a:fillRect/>
          </a:stretch>
        </p:blipFill>
        <p:spPr>
          <a:xfrm>
            <a:off x="5814088" y="1734113"/>
            <a:ext cx="3353330" cy="5049918"/>
          </a:xfrm>
          <a:prstGeom prst="rect">
            <a:avLst/>
          </a:prstGeom>
          <a:ln>
            <a:noFill/>
          </a:ln>
          <a:effectLst>
            <a:outerShdw blurRad="355600" dist="76200" dir="8100000" algn="tr" rotWithShape="0">
              <a:prstClr val="black">
                <a:alpha val="40000"/>
              </a:prstClr>
            </a:outerShdw>
          </a:effectLst>
        </p:spPr>
      </p:pic>
      <p:sp>
        <p:nvSpPr>
          <p:cNvPr id="46" name="Text Placeholder 2">
            <a:extLst>
              <a:ext uri="{FF2B5EF4-FFF2-40B4-BE49-F238E27FC236}">
                <a16:creationId xmlns:a16="http://schemas.microsoft.com/office/drawing/2014/main" id="{BB1DC9C2-7D00-4AC1-B5D6-593CFD00E13C}"/>
              </a:ext>
            </a:extLst>
          </p:cNvPr>
          <p:cNvSpPr txBox="1">
            <a:spLocks/>
          </p:cNvSpPr>
          <p:nvPr/>
        </p:nvSpPr>
        <p:spPr>
          <a:xfrm>
            <a:off x="3616521" y="2895338"/>
            <a:ext cx="4958957" cy="326388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8469EBCD-B476-4007-A53A-10B3D4B9EBFF}"/>
              </a:ext>
            </a:extLst>
          </p:cNvPr>
          <p:cNvSpPr/>
          <p:nvPr/>
        </p:nvSpPr>
        <p:spPr>
          <a:xfrm>
            <a:off x="363287" y="3918644"/>
            <a:ext cx="4378534" cy="2536487"/>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a:extLst>
              <a:ext uri="{FF2B5EF4-FFF2-40B4-BE49-F238E27FC236}">
                <a16:creationId xmlns:a16="http://schemas.microsoft.com/office/drawing/2014/main" id="{20E54A36-8D5B-4D28-AC58-08153BA4C2CF}"/>
              </a:ext>
            </a:extLst>
          </p:cNvPr>
          <p:cNvSpPr txBox="1"/>
          <p:nvPr/>
        </p:nvSpPr>
        <p:spPr>
          <a:xfrm>
            <a:off x="867589" y="4593410"/>
            <a:ext cx="3405942" cy="156966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Where documents are to be displayed these can be copied from here or downloaded and printed from the HSE website.</a:t>
            </a:r>
          </a:p>
          <a:p>
            <a:pPr algn="ctr"/>
            <a:endParaRPr lang="en-GB" sz="1600" dirty="0">
              <a:latin typeface="Arial" panose="020B0604020202020204" pitchFamily="34" charset="0"/>
              <a:cs typeface="Arial" panose="020B0604020202020204" pitchFamily="34" charset="0"/>
            </a:endParaRPr>
          </a:p>
          <a:p>
            <a:pPr algn="ctr"/>
            <a:endParaRPr lang="en-GB" sz="1600" dirty="0">
              <a:solidFill>
                <a:schemeClr val="tx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F2FEE74-A8F7-9928-EF97-0CAA35637485}"/>
              </a:ext>
            </a:extLst>
          </p:cNvPr>
          <p:cNvSpPr/>
          <p:nvPr/>
        </p:nvSpPr>
        <p:spPr>
          <a:xfrm>
            <a:off x="9753674" y="2869010"/>
            <a:ext cx="1990759" cy="1724399"/>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A7CBAB5C-04A4-F885-D66D-7E49220EECFD}"/>
              </a:ext>
            </a:extLst>
          </p:cNvPr>
          <p:cNvSpPr txBox="1"/>
          <p:nvPr/>
        </p:nvSpPr>
        <p:spPr>
          <a:xfrm>
            <a:off x="9890924" y="2988670"/>
            <a:ext cx="1684965" cy="156966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b="1" dirty="0">
                <a:solidFill>
                  <a:schemeClr val="tx1"/>
                </a:solidFill>
                <a:latin typeface="Arial" panose="020B0604020202020204" pitchFamily="34" charset="0"/>
                <a:cs typeface="Arial" panose="020B0604020202020204" pitchFamily="34" charset="0"/>
              </a:rPr>
              <a:t>Unit Manager’s Emergency Manual</a:t>
            </a:r>
          </a:p>
          <a:p>
            <a:pPr algn="ctr"/>
            <a:r>
              <a:rPr lang="en-GB" sz="1600" dirty="0">
                <a:latin typeface="Arial" panose="020B0604020202020204" pitchFamily="34" charset="0"/>
                <a:cs typeface="Arial" panose="020B0604020202020204" pitchFamily="34" charset="0"/>
              </a:rPr>
              <a:t>This is included in your mobilisation box</a:t>
            </a:r>
            <a:endParaRPr lang="en-GB" sz="1600" dirty="0">
              <a:solidFill>
                <a:schemeClr val="tx1"/>
              </a:solidFill>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B263BF77-21FE-E7C4-D3BA-7E05B1A96DB6}"/>
              </a:ext>
            </a:extLst>
          </p:cNvPr>
          <p:cNvCxnSpPr/>
          <p:nvPr/>
        </p:nvCxnSpPr>
        <p:spPr>
          <a:xfrm flipH="1">
            <a:off x="8691327" y="3429000"/>
            <a:ext cx="1062347"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14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27C96AD-EEB5-40AD-A198-0E3932C7DC78}"/>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03A2C8F2-CF9B-4638-8655-64EC0515EFAF}"/>
              </a:ext>
            </a:extLst>
          </p:cNvPr>
          <p:cNvSpPr/>
          <p:nvPr/>
        </p:nvSpPr>
        <p:spPr>
          <a:xfrm>
            <a:off x="2532405" y="1001484"/>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532405" y="1133902"/>
            <a:ext cx="8832999"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Complete and file all relevant Additional Operational Health and Safety Documentation</a:t>
            </a:r>
            <a:endParaRPr lang="en-GB" sz="1600" b="1" i="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7CEFF09-CB3B-40BB-A886-48445AC5B32A}"/>
              </a:ext>
            </a:extLst>
          </p:cNvPr>
          <p:cNvSpPr/>
          <p:nvPr/>
        </p:nvSpPr>
        <p:spPr>
          <a:xfrm>
            <a:off x="453969" y="433362"/>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38923" y="1116486"/>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6</a:t>
            </a:r>
          </a:p>
        </p:txBody>
      </p:sp>
      <p:sp>
        <p:nvSpPr>
          <p:cNvPr id="12" name="TextBox 11">
            <a:extLst>
              <a:ext uri="{FF2B5EF4-FFF2-40B4-BE49-F238E27FC236}">
                <a16:creationId xmlns:a16="http://schemas.microsoft.com/office/drawing/2014/main" id="{CC4B277E-0191-427E-92F3-5DA43470E927}"/>
              </a:ext>
            </a:extLst>
          </p:cNvPr>
          <p:cNvSpPr txBox="1"/>
          <p:nvPr/>
        </p:nvSpPr>
        <p:spPr>
          <a:xfrm>
            <a:off x="2461188" y="1734113"/>
            <a:ext cx="9020671"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Operational Risk Assessment for certain activities that are not covered by the Essential Risk Assessments, Catering Services Risk Assessment or Task Cards must be downloaded from the website and added to this section. </a:t>
            </a:r>
          </a:p>
        </p:txBody>
      </p:sp>
      <p:pic>
        <p:nvPicPr>
          <p:cNvPr id="45" name="Picture 44">
            <a:extLst>
              <a:ext uri="{FF2B5EF4-FFF2-40B4-BE49-F238E27FC236}">
                <a16:creationId xmlns:a16="http://schemas.microsoft.com/office/drawing/2014/main" id="{C8B7ABD0-E70B-4FED-AEA9-C394E4DCF9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32114" y="2659807"/>
            <a:ext cx="2604704" cy="3734950"/>
          </a:xfrm>
          <a:prstGeom prst="rect">
            <a:avLst/>
          </a:prstGeom>
          <a:ln>
            <a:noFill/>
          </a:ln>
          <a:effectLst>
            <a:outerShdw blurRad="355600" dist="76200" dir="8100000" algn="tr" rotWithShape="0">
              <a:prstClr val="black">
                <a:alpha val="40000"/>
              </a:prstClr>
            </a:outerShdw>
          </a:effectLst>
        </p:spPr>
      </p:pic>
      <p:sp>
        <p:nvSpPr>
          <p:cNvPr id="46" name="Text Placeholder 2">
            <a:extLst>
              <a:ext uri="{FF2B5EF4-FFF2-40B4-BE49-F238E27FC236}">
                <a16:creationId xmlns:a16="http://schemas.microsoft.com/office/drawing/2014/main" id="{BB1DC9C2-7D00-4AC1-B5D6-593CFD00E13C}"/>
              </a:ext>
            </a:extLst>
          </p:cNvPr>
          <p:cNvSpPr txBox="1">
            <a:spLocks/>
          </p:cNvSpPr>
          <p:nvPr/>
        </p:nvSpPr>
        <p:spPr>
          <a:xfrm>
            <a:off x="3616521" y="2895338"/>
            <a:ext cx="4958957" cy="326388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8469EBCD-B476-4007-A53A-10B3D4B9EBFF}"/>
              </a:ext>
            </a:extLst>
          </p:cNvPr>
          <p:cNvSpPr/>
          <p:nvPr/>
        </p:nvSpPr>
        <p:spPr>
          <a:xfrm>
            <a:off x="447318" y="2935538"/>
            <a:ext cx="1990759" cy="3172049"/>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a:extLst>
              <a:ext uri="{FF2B5EF4-FFF2-40B4-BE49-F238E27FC236}">
                <a16:creationId xmlns:a16="http://schemas.microsoft.com/office/drawing/2014/main" id="{20E54A36-8D5B-4D28-AC58-08153BA4C2CF}"/>
              </a:ext>
            </a:extLst>
          </p:cNvPr>
          <p:cNvSpPr txBox="1"/>
          <p:nvPr/>
        </p:nvSpPr>
        <p:spPr>
          <a:xfrm>
            <a:off x="551450" y="3679411"/>
            <a:ext cx="1684965" cy="2062103"/>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All units should download and complete OPS02 Violence at Work Risk Assessment</a:t>
            </a:r>
          </a:p>
          <a:p>
            <a:pPr algn="ctr"/>
            <a:endParaRPr lang="en-GB" sz="1600" dirty="0">
              <a:latin typeface="Arial" panose="020B0604020202020204" pitchFamily="34" charset="0"/>
              <a:cs typeface="Arial" panose="020B0604020202020204" pitchFamily="34" charset="0"/>
            </a:endParaRPr>
          </a:p>
          <a:p>
            <a:pPr algn="ctr"/>
            <a:endParaRPr lang="en-GB" sz="16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3A76FCA-E193-207E-B25F-5FC39912E2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28146" y="2460248"/>
            <a:ext cx="2598002" cy="3734950"/>
          </a:xfrm>
          <a:prstGeom prst="rect">
            <a:avLst/>
          </a:prstGeom>
          <a:ln>
            <a:noFill/>
          </a:ln>
          <a:effectLst>
            <a:outerShdw blurRad="355600" dist="76200" dir="8100000" algn="tr" rotWithShape="0">
              <a:prstClr val="black">
                <a:alpha val="40000"/>
              </a:prstClr>
            </a:outerShdw>
          </a:effectLst>
        </p:spPr>
      </p:pic>
      <p:sp>
        <p:nvSpPr>
          <p:cNvPr id="3" name="Rectangle: Rounded Corners 2">
            <a:extLst>
              <a:ext uri="{FF2B5EF4-FFF2-40B4-BE49-F238E27FC236}">
                <a16:creationId xmlns:a16="http://schemas.microsoft.com/office/drawing/2014/main" id="{AA88EFE0-A739-7C90-2CC3-414F69EEB94E}"/>
              </a:ext>
            </a:extLst>
          </p:cNvPr>
          <p:cNvSpPr/>
          <p:nvPr/>
        </p:nvSpPr>
        <p:spPr>
          <a:xfrm>
            <a:off x="5978780" y="2978978"/>
            <a:ext cx="1990759" cy="3172049"/>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D2252907-4929-C5DF-C793-455E08FC2913}"/>
              </a:ext>
            </a:extLst>
          </p:cNvPr>
          <p:cNvSpPr txBox="1"/>
          <p:nvPr/>
        </p:nvSpPr>
        <p:spPr>
          <a:xfrm>
            <a:off x="6129040" y="3262650"/>
            <a:ext cx="1684965" cy="269304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Download and complete additional </a:t>
            </a:r>
          </a:p>
          <a:p>
            <a:pPr algn="ctr">
              <a:spcAft>
                <a:spcPts val="600"/>
              </a:spcAft>
            </a:pPr>
            <a:r>
              <a:rPr lang="en-GB" sz="1600" dirty="0">
                <a:solidFill>
                  <a:schemeClr val="tx1"/>
                </a:solidFill>
                <a:latin typeface="Arial" panose="020B0604020202020204" pitchFamily="34" charset="0"/>
                <a:cs typeface="Arial" panose="020B0604020202020204" pitchFamily="34" charset="0"/>
              </a:rPr>
              <a:t>OPS RAs as required:</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Rider Operated Lift </a:t>
            </a:r>
            <a:r>
              <a:rPr lang="en-GB" sz="1400" dirty="0">
                <a:latin typeface="Arial" panose="020B0604020202020204" pitchFamily="34" charset="0"/>
                <a:cs typeface="Arial" panose="020B0604020202020204" pitchFamily="34" charset="0"/>
              </a:rPr>
              <a:t>Trucks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Electric Pallet Trucks</a:t>
            </a:r>
          </a:p>
          <a:p>
            <a:pPr marL="285750" indent="-285750">
              <a:buFont typeface="Arial" panose="020B0604020202020204" pitchFamily="34" charset="0"/>
              <a:buChar char="•"/>
            </a:pPr>
            <a:r>
              <a:rPr lang="en-GB" sz="1400" dirty="0">
                <a:solidFill>
                  <a:schemeClr val="tx1"/>
                </a:solidFill>
                <a:latin typeface="Arial" panose="020B0604020202020204" pitchFamily="34" charset="0"/>
                <a:cs typeface="Arial" panose="020B0604020202020204" pitchFamily="34" charset="0"/>
              </a:rPr>
              <a:t>Work Adjustment</a:t>
            </a:r>
          </a:p>
        </p:txBody>
      </p:sp>
      <p:pic>
        <p:nvPicPr>
          <p:cNvPr id="5" name="Picture 4">
            <a:extLst>
              <a:ext uri="{FF2B5EF4-FFF2-40B4-BE49-F238E27FC236}">
                <a16:creationId xmlns:a16="http://schemas.microsoft.com/office/drawing/2014/main" id="{A382C112-ED1B-DC9B-F5D0-148E0C5E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75478" y="2697528"/>
            <a:ext cx="2604704" cy="3734950"/>
          </a:xfrm>
          <a:prstGeom prst="rect">
            <a:avLst/>
          </a:prstGeom>
          <a:ln>
            <a:noFill/>
          </a:ln>
          <a:effectLst>
            <a:outerShdw blurRad="355600" dist="76200" dir="8100000" algn="tr" rotWithShape="0">
              <a:prstClr val="black">
                <a:alpha val="40000"/>
              </a:prstClr>
            </a:outerShdw>
          </a:effectLst>
        </p:spPr>
      </p:pic>
      <p:pic>
        <p:nvPicPr>
          <p:cNvPr id="6" name="Picture 5">
            <a:extLst>
              <a:ext uri="{FF2B5EF4-FFF2-40B4-BE49-F238E27FC236}">
                <a16:creationId xmlns:a16="http://schemas.microsoft.com/office/drawing/2014/main" id="{599C36AF-F8B7-D032-4796-FFD4ADF612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69546" y="3023149"/>
            <a:ext cx="2598002" cy="3734950"/>
          </a:xfrm>
          <a:prstGeom prst="rect">
            <a:avLst/>
          </a:prstGeom>
          <a:ln>
            <a:noFill/>
          </a:ln>
          <a:effectLst>
            <a:outerShdw blurRad="355600" dist="76200" dir="8100000" algn="tr" rotWithShape="0">
              <a:prstClr val="black">
                <a:alpha val="40000"/>
              </a:prstClr>
            </a:outerShdw>
          </a:effectLst>
        </p:spPr>
      </p:pic>
    </p:spTree>
    <p:extLst>
      <p:ext uri="{BB962C8B-B14F-4D97-AF65-F5344CB8AC3E}">
        <p14:creationId xmlns:p14="http://schemas.microsoft.com/office/powerpoint/2010/main" val="885517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A810748-AC3A-4198-A14B-7D0C70D71EE9}"/>
              </a:ext>
            </a:extLst>
          </p:cNvPr>
          <p:cNvSpPr/>
          <p:nvPr/>
        </p:nvSpPr>
        <p:spPr>
          <a:xfrm>
            <a:off x="-8548" y="800898"/>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66DF664F-D6C5-4787-A094-9BEC5BB26E7C}"/>
              </a:ext>
            </a:extLst>
          </p:cNvPr>
          <p:cNvSpPr/>
          <p:nvPr/>
        </p:nvSpPr>
        <p:spPr>
          <a:xfrm>
            <a:off x="1220654" y="1926801"/>
            <a:ext cx="2174233" cy="4839447"/>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51" name="Rectangle: Rounded Corners 50">
            <a:extLst>
              <a:ext uri="{FF2B5EF4-FFF2-40B4-BE49-F238E27FC236}">
                <a16:creationId xmlns:a16="http://schemas.microsoft.com/office/drawing/2014/main" id="{12A14C25-B84F-4E6E-B76B-4688B215A4DD}"/>
              </a:ext>
            </a:extLst>
          </p:cNvPr>
          <p:cNvSpPr/>
          <p:nvPr/>
        </p:nvSpPr>
        <p:spPr>
          <a:xfrm>
            <a:off x="5163424" y="1926801"/>
            <a:ext cx="2174233" cy="4839447"/>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52" name="Rectangle: Rounded Corners 51">
            <a:extLst>
              <a:ext uri="{FF2B5EF4-FFF2-40B4-BE49-F238E27FC236}">
                <a16:creationId xmlns:a16="http://schemas.microsoft.com/office/drawing/2014/main" id="{4AB403F0-C3FD-48F8-B2F6-6D9FCB25387D}"/>
              </a:ext>
            </a:extLst>
          </p:cNvPr>
          <p:cNvSpPr/>
          <p:nvPr/>
        </p:nvSpPr>
        <p:spPr>
          <a:xfrm>
            <a:off x="9173168" y="1868650"/>
            <a:ext cx="2174233" cy="4839447"/>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Key Information </a:t>
            </a:r>
          </a:p>
        </p:txBody>
      </p:sp>
      <p:sp>
        <p:nvSpPr>
          <p:cNvPr id="23" name="Rectangle: Rounded Corners 22">
            <a:extLst>
              <a:ext uri="{FF2B5EF4-FFF2-40B4-BE49-F238E27FC236}">
                <a16:creationId xmlns:a16="http://schemas.microsoft.com/office/drawing/2014/main" id="{669E1171-51C9-465D-B67E-F2A6DAA7EE9A}"/>
              </a:ext>
            </a:extLst>
          </p:cNvPr>
          <p:cNvSpPr/>
          <p:nvPr/>
        </p:nvSpPr>
        <p:spPr>
          <a:xfrm>
            <a:off x="9190264" y="954112"/>
            <a:ext cx="2174233" cy="804404"/>
          </a:xfrm>
          <a:prstGeom prst="roundRect">
            <a:avLst/>
          </a:prstGeom>
          <a:solidFill>
            <a:srgbClr val="FED503"/>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DFA7B5D8-F786-44AE-A8AD-ED78412F275D}"/>
              </a:ext>
            </a:extLst>
          </p:cNvPr>
          <p:cNvSpPr/>
          <p:nvPr/>
        </p:nvSpPr>
        <p:spPr>
          <a:xfrm>
            <a:off x="5163426" y="1005876"/>
            <a:ext cx="2174233" cy="804404"/>
          </a:xfrm>
          <a:prstGeom prst="roundRect">
            <a:avLst/>
          </a:prstGeom>
          <a:solidFill>
            <a:srgbClr val="FED503"/>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BCBE92F6-162E-44DD-805A-7AECAA1EE56B}"/>
              </a:ext>
            </a:extLst>
          </p:cNvPr>
          <p:cNvSpPr/>
          <p:nvPr/>
        </p:nvSpPr>
        <p:spPr>
          <a:xfrm>
            <a:off x="1220654" y="1005876"/>
            <a:ext cx="2174233" cy="804404"/>
          </a:xfrm>
          <a:prstGeom prst="roundRect">
            <a:avLst/>
          </a:prstGeom>
          <a:solidFill>
            <a:srgbClr val="FED503"/>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sp>
        <p:nvSpPr>
          <p:cNvPr id="41" name="Text Placeholder 3">
            <a:extLst>
              <a:ext uri="{FF2B5EF4-FFF2-40B4-BE49-F238E27FC236}">
                <a16:creationId xmlns:a16="http://schemas.microsoft.com/office/drawing/2014/main" id="{7583AD5F-34E1-4043-8418-8D2A86F943DF}"/>
              </a:ext>
            </a:extLst>
          </p:cNvPr>
          <p:cNvSpPr txBox="1">
            <a:spLocks/>
          </p:cNvSpPr>
          <p:nvPr/>
        </p:nvSpPr>
        <p:spPr>
          <a:xfrm>
            <a:off x="1417164" y="1098417"/>
            <a:ext cx="1856481" cy="7357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tx1"/>
                </a:solidFill>
                <a:latin typeface="Arial" panose="020B0604020202020204" pitchFamily="34" charset="0"/>
                <a:cs typeface="Arial" panose="020B0604020202020204" pitchFamily="34" charset="0"/>
              </a:rPr>
              <a:t>DON’T OVER COMPLICATE IT</a:t>
            </a:r>
          </a:p>
        </p:txBody>
      </p:sp>
      <p:sp>
        <p:nvSpPr>
          <p:cNvPr id="42" name="Text Placeholder 3">
            <a:extLst>
              <a:ext uri="{FF2B5EF4-FFF2-40B4-BE49-F238E27FC236}">
                <a16:creationId xmlns:a16="http://schemas.microsoft.com/office/drawing/2014/main" id="{2E50E8CD-AB9A-4FAF-8D53-604DE76FCEFC}"/>
              </a:ext>
            </a:extLst>
          </p:cNvPr>
          <p:cNvSpPr txBox="1">
            <a:spLocks/>
          </p:cNvSpPr>
          <p:nvPr/>
        </p:nvSpPr>
        <p:spPr>
          <a:xfrm>
            <a:off x="5382602" y="1008390"/>
            <a:ext cx="1735879" cy="7357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tx1"/>
                </a:solidFill>
                <a:latin typeface="Arial" panose="020B0604020202020204" pitchFamily="34" charset="0"/>
                <a:cs typeface="Arial" panose="020B0604020202020204" pitchFamily="34" charset="0"/>
              </a:rPr>
              <a:t>ALLOW TIME</a:t>
            </a:r>
          </a:p>
        </p:txBody>
      </p:sp>
      <p:sp>
        <p:nvSpPr>
          <p:cNvPr id="43" name="Text Placeholder 3">
            <a:extLst>
              <a:ext uri="{FF2B5EF4-FFF2-40B4-BE49-F238E27FC236}">
                <a16:creationId xmlns:a16="http://schemas.microsoft.com/office/drawing/2014/main" id="{94F36E6C-F7A2-403E-B312-83E1DBFE92F9}"/>
              </a:ext>
            </a:extLst>
          </p:cNvPr>
          <p:cNvSpPr txBox="1">
            <a:spLocks/>
          </p:cNvSpPr>
          <p:nvPr/>
        </p:nvSpPr>
        <p:spPr>
          <a:xfrm>
            <a:off x="9409440" y="1043515"/>
            <a:ext cx="1735879" cy="7357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b="1" dirty="0">
                <a:solidFill>
                  <a:schemeClr val="tx1"/>
                </a:solidFill>
                <a:latin typeface="Arial" panose="020B0604020202020204" pitchFamily="34" charset="0"/>
                <a:cs typeface="Arial" panose="020B0604020202020204" pitchFamily="34" charset="0"/>
              </a:rPr>
              <a:t>RETENTION PERIODS</a:t>
            </a:r>
          </a:p>
        </p:txBody>
      </p:sp>
      <p:sp>
        <p:nvSpPr>
          <p:cNvPr id="45" name="TextBox 44">
            <a:extLst>
              <a:ext uri="{FF2B5EF4-FFF2-40B4-BE49-F238E27FC236}">
                <a16:creationId xmlns:a16="http://schemas.microsoft.com/office/drawing/2014/main" id="{B096669F-26A8-4CA8-81C9-DEE0CA5816A4}"/>
              </a:ext>
            </a:extLst>
          </p:cNvPr>
          <p:cNvSpPr txBox="1"/>
          <p:nvPr/>
        </p:nvSpPr>
        <p:spPr>
          <a:xfrm>
            <a:off x="1357616" y="2142245"/>
            <a:ext cx="2037271" cy="4616648"/>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Complete all relevant Essential Risk Assessments.</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Deliver the Site Safety Information pack to all individuals.</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Review and complete the Catering Services Risk Assessment. </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Train individuals in their working tasks using the relevant Safety Task Cards and complete their Training Record</a:t>
            </a:r>
          </a:p>
          <a:p>
            <a:pPr algn="ctr"/>
            <a:endParaRPr lang="en-GB" sz="1400" b="1"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9AFE977-DDBF-4188-B75C-6C037C8E8C6E}"/>
              </a:ext>
            </a:extLst>
          </p:cNvPr>
          <p:cNvSpPr txBox="1"/>
          <p:nvPr/>
        </p:nvSpPr>
        <p:spPr>
          <a:xfrm>
            <a:off x="5196912" y="2142245"/>
            <a:ext cx="2174232" cy="353943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dirty="0">
                <a:latin typeface="Arial" panose="020B0604020202020204" pitchFamily="34" charset="0"/>
                <a:cs typeface="Arial" panose="020B0604020202020204" pitchFamily="34" charset="0"/>
              </a:rPr>
              <a:t>Allocate sufficient </a:t>
            </a:r>
          </a:p>
          <a:p>
            <a:pPr algn="ctr"/>
            <a:r>
              <a:rPr lang="en-GB" sz="1400" dirty="0">
                <a:latin typeface="Arial" panose="020B0604020202020204" pitchFamily="34" charset="0"/>
                <a:cs typeface="Arial" panose="020B0604020202020204" pitchFamily="34" charset="0"/>
              </a:rPr>
              <a:t>time to work through the new folder. </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Work through in stages if this helps. </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The entire folder must be fully implemented</a:t>
            </a:r>
            <a:r>
              <a:rPr lang="en-GB" sz="1400" b="1" dirty="0">
                <a:latin typeface="Arial" panose="020B0604020202020204" pitchFamily="34" charset="0"/>
                <a:cs typeface="Arial" panose="020B0604020202020204" pitchFamily="34" charset="0"/>
              </a:rPr>
              <a:t> within 4 weeks of integration.</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Speak with your HSE Manager or Sector Lead if you have any questions or concerns.</a:t>
            </a:r>
          </a:p>
          <a:p>
            <a:pPr algn="ctr"/>
            <a:endParaRPr lang="en-GB" sz="1400"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8FC5A67-09FA-4D24-890C-BED363E8A46B}"/>
              </a:ext>
            </a:extLst>
          </p:cNvPr>
          <p:cNvSpPr txBox="1"/>
          <p:nvPr/>
        </p:nvSpPr>
        <p:spPr>
          <a:xfrm>
            <a:off x="9190263" y="1926801"/>
            <a:ext cx="2174232" cy="375487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Keep any current risk assessments and also all documentation which has been replaced as part of the new system.</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Make sure your WSMS folder is filed in a safe place and available to auditors.</a:t>
            </a:r>
          </a:p>
          <a:p>
            <a:pPr algn="ctr"/>
            <a:endParaRPr lang="en-GB" sz="1400" dirty="0">
              <a:latin typeface="Arial" panose="020B0604020202020204" pitchFamily="34" charset="0"/>
              <a:cs typeface="Arial" panose="020B0604020202020204" pitchFamily="34" charset="0"/>
            </a:endParaRPr>
          </a:p>
          <a:p>
            <a:pPr algn="ctr"/>
            <a:r>
              <a:rPr lang="en-GB" sz="1400" dirty="0">
                <a:latin typeface="Arial" panose="020B0604020202020204" pitchFamily="34" charset="0"/>
                <a:cs typeface="Arial" panose="020B0604020202020204" pitchFamily="34" charset="0"/>
              </a:rPr>
              <a:t>Review risk assessments as required and deliver refresher training periodically.</a:t>
            </a:r>
          </a:p>
          <a:p>
            <a:pPr algn="ctr"/>
            <a:endParaRPr lang="en-GB"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943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27C96AD-EEB5-40AD-A198-0E3932C7DC78}"/>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03A2C8F2-CF9B-4638-8655-64EC0515EFAF}"/>
              </a:ext>
            </a:extLst>
          </p:cNvPr>
          <p:cNvSpPr/>
          <p:nvPr/>
        </p:nvSpPr>
        <p:spPr>
          <a:xfrm>
            <a:off x="1805477" y="1010140"/>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Key Information</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124017" y="1114457"/>
            <a:ext cx="8832999"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Process for Requesting Documents for any additional Tasks or Equipment to be included</a:t>
            </a:r>
            <a:endParaRPr lang="en-GB" sz="1600" b="1" i="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C4B277E-0191-427E-92F3-5DA43470E927}"/>
              </a:ext>
            </a:extLst>
          </p:cNvPr>
          <p:cNvSpPr txBox="1"/>
          <p:nvPr/>
        </p:nvSpPr>
        <p:spPr>
          <a:xfrm>
            <a:off x="551450" y="1709256"/>
            <a:ext cx="10726149" cy="58477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If you identify that any tasks carried out or equipment used in your unit is not covered by the core Safety Task Cards or the Additional Safety Task Cards on the Compass website:</a:t>
            </a:r>
          </a:p>
        </p:txBody>
      </p:sp>
      <p:pic>
        <p:nvPicPr>
          <p:cNvPr id="45" name="Picture 44">
            <a:extLst>
              <a:ext uri="{FF2B5EF4-FFF2-40B4-BE49-F238E27FC236}">
                <a16:creationId xmlns:a16="http://schemas.microsoft.com/office/drawing/2014/main" id="{C8B7ABD0-E70B-4FED-AEA9-C394E4DCF9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7272" y="2697528"/>
            <a:ext cx="5388206" cy="3036240"/>
          </a:xfrm>
          <a:prstGeom prst="rect">
            <a:avLst/>
          </a:prstGeom>
          <a:ln>
            <a:noFill/>
          </a:ln>
          <a:effectLst>
            <a:outerShdw blurRad="355600" dist="76200" dir="8100000" algn="tr" rotWithShape="0">
              <a:prstClr val="black">
                <a:alpha val="40000"/>
              </a:prstClr>
            </a:outerShdw>
          </a:effectLst>
        </p:spPr>
      </p:pic>
      <p:sp>
        <p:nvSpPr>
          <p:cNvPr id="46" name="Text Placeholder 2">
            <a:extLst>
              <a:ext uri="{FF2B5EF4-FFF2-40B4-BE49-F238E27FC236}">
                <a16:creationId xmlns:a16="http://schemas.microsoft.com/office/drawing/2014/main" id="{BB1DC9C2-7D00-4AC1-B5D6-593CFD00E13C}"/>
              </a:ext>
            </a:extLst>
          </p:cNvPr>
          <p:cNvSpPr txBox="1">
            <a:spLocks/>
          </p:cNvSpPr>
          <p:nvPr/>
        </p:nvSpPr>
        <p:spPr>
          <a:xfrm>
            <a:off x="3616521" y="2895338"/>
            <a:ext cx="4958957" cy="326388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8469EBCD-B476-4007-A53A-10B3D4B9EBFF}"/>
              </a:ext>
            </a:extLst>
          </p:cNvPr>
          <p:cNvSpPr/>
          <p:nvPr/>
        </p:nvSpPr>
        <p:spPr>
          <a:xfrm>
            <a:off x="456717" y="2383270"/>
            <a:ext cx="1990759" cy="1011120"/>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TextBox 47">
            <a:extLst>
              <a:ext uri="{FF2B5EF4-FFF2-40B4-BE49-F238E27FC236}">
                <a16:creationId xmlns:a16="http://schemas.microsoft.com/office/drawing/2014/main" id="{20E54A36-8D5B-4D28-AC58-08153BA4C2CF}"/>
              </a:ext>
            </a:extLst>
          </p:cNvPr>
          <p:cNvSpPr txBox="1"/>
          <p:nvPr/>
        </p:nvSpPr>
        <p:spPr>
          <a:xfrm>
            <a:off x="593967" y="2502929"/>
            <a:ext cx="1684965"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Download the Additional STC Request</a:t>
            </a:r>
          </a:p>
        </p:txBody>
      </p:sp>
      <p:sp>
        <p:nvSpPr>
          <p:cNvPr id="7" name="Rectangle: Rounded Corners 6">
            <a:extLst>
              <a:ext uri="{FF2B5EF4-FFF2-40B4-BE49-F238E27FC236}">
                <a16:creationId xmlns:a16="http://schemas.microsoft.com/office/drawing/2014/main" id="{F5D7891B-9F0C-BF5E-33E9-C15D767F3EAB}"/>
              </a:ext>
            </a:extLst>
          </p:cNvPr>
          <p:cNvSpPr/>
          <p:nvPr/>
        </p:nvSpPr>
        <p:spPr>
          <a:xfrm>
            <a:off x="452729" y="5761100"/>
            <a:ext cx="1990759" cy="894984"/>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C7E36D7B-BA63-D30E-ED97-39C6E1168B67}"/>
              </a:ext>
            </a:extLst>
          </p:cNvPr>
          <p:cNvSpPr txBox="1"/>
          <p:nvPr/>
        </p:nvSpPr>
        <p:spPr>
          <a:xfrm>
            <a:off x="580794" y="5879880"/>
            <a:ext cx="1684965" cy="58477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Send to the email provided</a:t>
            </a:r>
          </a:p>
        </p:txBody>
      </p:sp>
      <p:sp>
        <p:nvSpPr>
          <p:cNvPr id="9" name="Rectangle: Rounded Corners 8">
            <a:extLst>
              <a:ext uri="{FF2B5EF4-FFF2-40B4-BE49-F238E27FC236}">
                <a16:creationId xmlns:a16="http://schemas.microsoft.com/office/drawing/2014/main" id="{F6DCE865-242F-1152-1061-95000D049CA1}"/>
              </a:ext>
            </a:extLst>
          </p:cNvPr>
          <p:cNvSpPr/>
          <p:nvPr/>
        </p:nvSpPr>
        <p:spPr>
          <a:xfrm>
            <a:off x="441069" y="3504889"/>
            <a:ext cx="1990759" cy="1011120"/>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1B39B30E-F026-A5D0-7677-A6D713C6C774}"/>
              </a:ext>
            </a:extLst>
          </p:cNvPr>
          <p:cNvSpPr txBox="1"/>
          <p:nvPr/>
        </p:nvSpPr>
        <p:spPr>
          <a:xfrm>
            <a:off x="580794" y="3732775"/>
            <a:ext cx="1684965" cy="58477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Complete the form</a:t>
            </a:r>
          </a:p>
        </p:txBody>
      </p:sp>
      <p:sp>
        <p:nvSpPr>
          <p:cNvPr id="14" name="Rectangle: Rounded Corners 13">
            <a:extLst>
              <a:ext uri="{FF2B5EF4-FFF2-40B4-BE49-F238E27FC236}">
                <a16:creationId xmlns:a16="http://schemas.microsoft.com/office/drawing/2014/main" id="{633215A7-F19C-12F1-6CD3-E063541D9080}"/>
              </a:ext>
            </a:extLst>
          </p:cNvPr>
          <p:cNvSpPr/>
          <p:nvPr/>
        </p:nvSpPr>
        <p:spPr>
          <a:xfrm>
            <a:off x="456717" y="4643184"/>
            <a:ext cx="1990759" cy="1011120"/>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5633C7D2-19D1-0012-E613-28F838BD63B8}"/>
              </a:ext>
            </a:extLst>
          </p:cNvPr>
          <p:cNvSpPr txBox="1"/>
          <p:nvPr/>
        </p:nvSpPr>
        <p:spPr>
          <a:xfrm>
            <a:off x="550576" y="4809842"/>
            <a:ext cx="1851034" cy="58477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Collate supporting documents/photos</a:t>
            </a:r>
          </a:p>
        </p:txBody>
      </p:sp>
      <p:sp>
        <p:nvSpPr>
          <p:cNvPr id="16" name="Rectangle: Rounded Corners 15">
            <a:extLst>
              <a:ext uri="{FF2B5EF4-FFF2-40B4-BE49-F238E27FC236}">
                <a16:creationId xmlns:a16="http://schemas.microsoft.com/office/drawing/2014/main" id="{FB9CDF6D-DF39-4792-DAE8-7CFF65E49AC7}"/>
              </a:ext>
            </a:extLst>
          </p:cNvPr>
          <p:cNvSpPr/>
          <p:nvPr/>
        </p:nvSpPr>
        <p:spPr>
          <a:xfrm>
            <a:off x="9228795" y="2629623"/>
            <a:ext cx="1990759" cy="3172049"/>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53A85119-33E6-5DE5-B23B-A70527CE1F9F}"/>
              </a:ext>
            </a:extLst>
          </p:cNvPr>
          <p:cNvSpPr txBox="1"/>
          <p:nvPr/>
        </p:nvSpPr>
        <p:spPr>
          <a:xfrm>
            <a:off x="9375859" y="3205597"/>
            <a:ext cx="1684965" cy="230832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solidFill>
                  <a:schemeClr val="tx1"/>
                </a:solidFill>
                <a:latin typeface="Arial" panose="020B0604020202020204" pitchFamily="34" charset="0"/>
                <a:cs typeface="Arial" panose="020B0604020202020204" pitchFamily="34" charset="0"/>
              </a:rPr>
              <a:t>A draft STC will be sent to you for review and once finalised this will be added to the website</a:t>
            </a:r>
          </a:p>
          <a:p>
            <a:pPr algn="ctr"/>
            <a:endParaRPr lang="en-GB" sz="1600" dirty="0">
              <a:latin typeface="Arial" panose="020B0604020202020204" pitchFamily="34" charset="0"/>
              <a:cs typeface="Arial" panose="020B0604020202020204" pitchFamily="34" charset="0"/>
            </a:endParaRPr>
          </a:p>
          <a:p>
            <a:pPr algn="ctr"/>
            <a:endParaRPr lang="en-GB"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781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27C96AD-EEB5-40AD-A198-0E3932C7DC78}"/>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Compass HSE Website</a:t>
            </a:r>
          </a:p>
        </p:txBody>
      </p:sp>
      <p:sp>
        <p:nvSpPr>
          <p:cNvPr id="12" name="TextBox 11">
            <a:extLst>
              <a:ext uri="{FF2B5EF4-FFF2-40B4-BE49-F238E27FC236}">
                <a16:creationId xmlns:a16="http://schemas.microsoft.com/office/drawing/2014/main" id="{CC4B277E-0191-427E-92F3-5DA43470E927}"/>
              </a:ext>
            </a:extLst>
          </p:cNvPr>
          <p:cNvSpPr txBox="1"/>
          <p:nvPr/>
        </p:nvSpPr>
        <p:spPr>
          <a:xfrm>
            <a:off x="593967" y="909057"/>
            <a:ext cx="10726149" cy="33855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All components and documents in the Folder and Service Specific Packs are available on the website</a:t>
            </a:r>
          </a:p>
        </p:txBody>
      </p:sp>
      <p:pic>
        <p:nvPicPr>
          <p:cNvPr id="45" name="Picture 44">
            <a:extLst>
              <a:ext uri="{FF2B5EF4-FFF2-40B4-BE49-F238E27FC236}">
                <a16:creationId xmlns:a16="http://schemas.microsoft.com/office/drawing/2014/main" id="{C8B7ABD0-E70B-4FED-AEA9-C394E4DCF9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952" y="1512166"/>
            <a:ext cx="3914740" cy="2049397"/>
          </a:xfrm>
          <a:prstGeom prst="rect">
            <a:avLst/>
          </a:prstGeom>
          <a:ln>
            <a:noFill/>
          </a:ln>
          <a:effectLst>
            <a:outerShdw blurRad="355600" dist="76200" dir="8100000" algn="tr" rotWithShape="0">
              <a:prstClr val="black">
                <a:alpha val="40000"/>
              </a:prstClr>
            </a:outerShdw>
          </a:effectLst>
        </p:spPr>
      </p:pic>
      <p:sp>
        <p:nvSpPr>
          <p:cNvPr id="46" name="Text Placeholder 2">
            <a:extLst>
              <a:ext uri="{FF2B5EF4-FFF2-40B4-BE49-F238E27FC236}">
                <a16:creationId xmlns:a16="http://schemas.microsoft.com/office/drawing/2014/main" id="{BB1DC9C2-7D00-4AC1-B5D6-593CFD00E13C}"/>
              </a:ext>
            </a:extLst>
          </p:cNvPr>
          <p:cNvSpPr txBox="1">
            <a:spLocks/>
          </p:cNvSpPr>
          <p:nvPr/>
        </p:nvSpPr>
        <p:spPr>
          <a:xfrm>
            <a:off x="3616521" y="2895338"/>
            <a:ext cx="4958957" cy="326388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5D41655-A7D9-AF6C-3887-EC6862C761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815" y="1566431"/>
            <a:ext cx="3556368" cy="1941717"/>
          </a:xfrm>
          <a:prstGeom prst="rect">
            <a:avLst/>
          </a:prstGeom>
          <a:ln>
            <a:noFill/>
          </a:ln>
          <a:effectLst>
            <a:outerShdw blurRad="355600" dist="76200" dir="8100000" algn="tr" rotWithShape="0">
              <a:prstClr val="black">
                <a:alpha val="40000"/>
              </a:prstClr>
            </a:outerShdw>
          </a:effectLst>
        </p:spPr>
      </p:pic>
      <p:pic>
        <p:nvPicPr>
          <p:cNvPr id="3" name="Picture 2">
            <a:extLst>
              <a:ext uri="{FF2B5EF4-FFF2-40B4-BE49-F238E27FC236}">
                <a16:creationId xmlns:a16="http://schemas.microsoft.com/office/drawing/2014/main" id="{BD67D20C-E25E-47F8-8BFA-910CDEB658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878" y="3798812"/>
            <a:ext cx="3914739" cy="1874229"/>
          </a:xfrm>
          <a:prstGeom prst="rect">
            <a:avLst/>
          </a:prstGeom>
          <a:ln>
            <a:noFill/>
          </a:ln>
          <a:effectLst>
            <a:outerShdw blurRad="355600" dist="76200" dir="8100000" algn="tr" rotWithShape="0">
              <a:prstClr val="black">
                <a:alpha val="40000"/>
              </a:prstClr>
            </a:outerShdw>
          </a:effectLst>
        </p:spPr>
      </p:pic>
      <p:pic>
        <p:nvPicPr>
          <p:cNvPr id="5" name="Picture 4">
            <a:extLst>
              <a:ext uri="{FF2B5EF4-FFF2-40B4-BE49-F238E27FC236}">
                <a16:creationId xmlns:a16="http://schemas.microsoft.com/office/drawing/2014/main" id="{997E6728-E267-1A2B-02B9-B3C64A3946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74306" y="1566431"/>
            <a:ext cx="3900338" cy="1815605"/>
          </a:xfrm>
          <a:prstGeom prst="rect">
            <a:avLst/>
          </a:prstGeom>
          <a:ln>
            <a:noFill/>
          </a:ln>
          <a:effectLst>
            <a:outerShdw blurRad="355600" dist="76200" dir="8100000" algn="tr" rotWithShape="0">
              <a:prstClr val="black">
                <a:alpha val="40000"/>
              </a:prstClr>
            </a:outerShdw>
          </a:effectLst>
        </p:spPr>
      </p:pic>
      <p:pic>
        <p:nvPicPr>
          <p:cNvPr id="11" name="Picture 10">
            <a:extLst>
              <a:ext uri="{FF2B5EF4-FFF2-40B4-BE49-F238E27FC236}">
                <a16:creationId xmlns:a16="http://schemas.microsoft.com/office/drawing/2014/main" id="{F9B9E6F1-C5DF-0482-C454-B6BD6D34AA4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38495" y="3802677"/>
            <a:ext cx="3535688" cy="1449205"/>
          </a:xfrm>
          <a:prstGeom prst="rect">
            <a:avLst/>
          </a:prstGeom>
        </p:spPr>
      </p:pic>
      <p:pic>
        <p:nvPicPr>
          <p:cNvPr id="19" name="Picture 18">
            <a:extLst>
              <a:ext uri="{FF2B5EF4-FFF2-40B4-BE49-F238E27FC236}">
                <a16:creationId xmlns:a16="http://schemas.microsoft.com/office/drawing/2014/main" id="{DEED2783-8B2A-C0B6-F47B-97C3AEE23FA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7173" y="3643713"/>
            <a:ext cx="3887606" cy="1859730"/>
          </a:xfrm>
          <a:prstGeom prst="rect">
            <a:avLst/>
          </a:prstGeom>
        </p:spPr>
      </p:pic>
      <p:pic>
        <p:nvPicPr>
          <p:cNvPr id="4" name="Picture 3">
            <a:extLst>
              <a:ext uri="{FF2B5EF4-FFF2-40B4-BE49-F238E27FC236}">
                <a16:creationId xmlns:a16="http://schemas.microsoft.com/office/drawing/2014/main" id="{67F69D76-C00F-8845-91A3-0FA1197FFA1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115856" y="5053184"/>
            <a:ext cx="3685184" cy="1709381"/>
          </a:xfrm>
          <a:prstGeom prst="rect">
            <a:avLst/>
          </a:prstGeom>
          <a:ln>
            <a:noFill/>
          </a:ln>
          <a:effectLst>
            <a:outerShdw blurRad="355600" dist="76200" dir="8100000" algn="tr" rotWithShape="0">
              <a:prstClr val="black">
                <a:alpha val="40000"/>
              </a:prstClr>
            </a:outerShdw>
          </a:effectLst>
        </p:spPr>
      </p:pic>
      <p:pic>
        <p:nvPicPr>
          <p:cNvPr id="7" name="Picture 6">
            <a:extLst>
              <a:ext uri="{FF2B5EF4-FFF2-40B4-BE49-F238E27FC236}">
                <a16:creationId xmlns:a16="http://schemas.microsoft.com/office/drawing/2014/main" id="{C53039BA-781B-16EE-F079-76BA547CC2F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38494" y="5251882"/>
            <a:ext cx="3565485" cy="1449205"/>
          </a:xfrm>
          <a:prstGeom prst="rect">
            <a:avLst/>
          </a:prstGeom>
        </p:spPr>
      </p:pic>
    </p:spTree>
    <p:extLst>
      <p:ext uri="{BB962C8B-B14F-4D97-AF65-F5344CB8AC3E}">
        <p14:creationId xmlns:p14="http://schemas.microsoft.com/office/powerpoint/2010/main" val="125910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FCB283-5BC1-3DC4-8FF3-79E9257399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0913" y="2589505"/>
            <a:ext cx="5409359" cy="2871495"/>
          </a:xfrm>
          <a:prstGeom prst="rect">
            <a:avLst/>
          </a:prstGeom>
        </p:spPr>
      </p:pic>
      <p:grpSp>
        <p:nvGrpSpPr>
          <p:cNvPr id="4" name="Group 4"/>
          <p:cNvGrpSpPr/>
          <p:nvPr/>
        </p:nvGrpSpPr>
        <p:grpSpPr>
          <a:xfrm>
            <a:off x="9730654" y="-888832"/>
            <a:ext cx="2140573" cy="2133012"/>
            <a:chOff x="0" y="0"/>
            <a:chExt cx="4281147" cy="4266024"/>
          </a:xfrm>
        </p:grpSpPr>
        <p:grpSp>
          <p:nvGrpSpPr>
            <p:cNvPr id="5" name="Group 5"/>
            <p:cNvGrpSpPr/>
            <p:nvPr/>
          </p:nvGrpSpPr>
          <p:grpSpPr>
            <a:xfrm>
              <a:off x="0" y="0"/>
              <a:ext cx="4281147" cy="4266024"/>
              <a:chOff x="0" y="0"/>
              <a:chExt cx="845659" cy="842671"/>
            </a:xfrm>
          </p:grpSpPr>
          <p:sp>
            <p:nvSpPr>
              <p:cNvPr id="6" name="Freeform 6"/>
              <p:cNvSpPr/>
              <p:nvPr/>
            </p:nvSpPr>
            <p:spPr>
              <a:xfrm>
                <a:off x="0" y="0"/>
                <a:ext cx="845659" cy="842672"/>
              </a:xfrm>
              <a:custGeom>
                <a:avLst/>
                <a:gdLst/>
                <a:ahLst/>
                <a:cxnLst/>
                <a:rect l="l" t="t" r="r" b="b"/>
                <a:pathLst>
                  <a:path w="845659" h="842672">
                    <a:moveTo>
                      <a:pt x="122970" y="0"/>
                    </a:moveTo>
                    <a:lnTo>
                      <a:pt x="722689" y="0"/>
                    </a:lnTo>
                    <a:cubicBezTo>
                      <a:pt x="790603" y="0"/>
                      <a:pt x="845659" y="55055"/>
                      <a:pt x="845659" y="122970"/>
                    </a:cubicBezTo>
                    <a:lnTo>
                      <a:pt x="845659" y="719702"/>
                    </a:lnTo>
                    <a:cubicBezTo>
                      <a:pt x="845659" y="787616"/>
                      <a:pt x="790603" y="842672"/>
                      <a:pt x="722689" y="842672"/>
                    </a:cubicBezTo>
                    <a:lnTo>
                      <a:pt x="122970" y="842672"/>
                    </a:lnTo>
                    <a:cubicBezTo>
                      <a:pt x="55055" y="842672"/>
                      <a:pt x="0" y="787616"/>
                      <a:pt x="0" y="719702"/>
                    </a:cubicBezTo>
                    <a:lnTo>
                      <a:pt x="0" y="122970"/>
                    </a:lnTo>
                    <a:cubicBezTo>
                      <a:pt x="0" y="55055"/>
                      <a:pt x="55055" y="0"/>
                      <a:pt x="122970" y="0"/>
                    </a:cubicBezTo>
                    <a:close/>
                  </a:path>
                </a:pathLst>
              </a:custGeom>
              <a:solidFill>
                <a:srgbClr val="FED403"/>
              </a:solidFill>
            </p:spPr>
            <p:txBody>
              <a:bodyPr/>
              <a:lstStyle/>
              <a:p>
                <a:endParaRPr lang="en-GB" sz="1200"/>
              </a:p>
            </p:txBody>
          </p:sp>
          <p:sp>
            <p:nvSpPr>
              <p:cNvPr id="7" name="TextBox 7"/>
              <p:cNvSpPr txBox="1"/>
              <p:nvPr/>
            </p:nvSpPr>
            <p:spPr>
              <a:xfrm>
                <a:off x="0" y="-66675"/>
                <a:ext cx="845659" cy="909346"/>
              </a:xfrm>
              <a:prstGeom prst="rect">
                <a:avLst/>
              </a:prstGeom>
            </p:spPr>
            <p:txBody>
              <a:bodyPr lIns="33867" tIns="33867" rIns="33867" bIns="33867" rtlCol="0" anchor="ctr"/>
              <a:lstStyle/>
              <a:p>
                <a:pPr algn="ctr">
                  <a:lnSpc>
                    <a:spcPts val="2258"/>
                  </a:lnSpc>
                </a:pPr>
                <a:endParaRPr sz="1200"/>
              </a:p>
            </p:txBody>
          </p:sp>
        </p:grpSp>
        <p:sp>
          <p:nvSpPr>
            <p:cNvPr id="8" name="Freeform 8"/>
            <p:cNvSpPr/>
            <p:nvPr/>
          </p:nvSpPr>
          <p:spPr>
            <a:xfrm>
              <a:off x="365028" y="2027155"/>
              <a:ext cx="3551092" cy="1526969"/>
            </a:xfrm>
            <a:custGeom>
              <a:avLst/>
              <a:gdLst/>
              <a:ahLst/>
              <a:cxnLst/>
              <a:rect l="l" t="t" r="r" b="b"/>
              <a:pathLst>
                <a:path w="3551092" h="1526969">
                  <a:moveTo>
                    <a:pt x="0" y="0"/>
                  </a:moveTo>
                  <a:lnTo>
                    <a:pt x="3551091" y="0"/>
                  </a:lnTo>
                  <a:lnTo>
                    <a:pt x="3551091" y="1526970"/>
                  </a:lnTo>
                  <a:lnTo>
                    <a:pt x="0" y="1526970"/>
                  </a:lnTo>
                  <a:lnTo>
                    <a:pt x="0" y="0"/>
                  </a:lnTo>
                  <a:close/>
                </a:path>
              </a:pathLst>
            </a:custGeom>
            <a:blipFill>
              <a:blip r:embed="rId4"/>
              <a:stretch>
                <a:fillRect/>
              </a:stretch>
            </a:blipFill>
          </p:spPr>
          <p:txBody>
            <a:bodyPr/>
            <a:lstStyle/>
            <a:p>
              <a:endParaRPr lang="en-GB" sz="1200"/>
            </a:p>
          </p:txBody>
        </p:sp>
        <p:sp>
          <p:nvSpPr>
            <p:cNvPr id="9" name="Freeform 9"/>
            <p:cNvSpPr/>
            <p:nvPr/>
          </p:nvSpPr>
          <p:spPr>
            <a:xfrm>
              <a:off x="485845" y="3683623"/>
              <a:ext cx="3309456" cy="491667"/>
            </a:xfrm>
            <a:custGeom>
              <a:avLst/>
              <a:gdLst/>
              <a:ahLst/>
              <a:cxnLst/>
              <a:rect l="l" t="t" r="r" b="b"/>
              <a:pathLst>
                <a:path w="3309456" h="491667">
                  <a:moveTo>
                    <a:pt x="0" y="0"/>
                  </a:moveTo>
                  <a:lnTo>
                    <a:pt x="3309457" y="0"/>
                  </a:lnTo>
                  <a:lnTo>
                    <a:pt x="3309457" y="491667"/>
                  </a:lnTo>
                  <a:lnTo>
                    <a:pt x="0" y="491667"/>
                  </a:lnTo>
                  <a:lnTo>
                    <a:pt x="0" y="0"/>
                  </a:lnTo>
                  <a:close/>
                </a:path>
              </a:pathLst>
            </a:custGeom>
            <a:blipFill>
              <a:blip r:embed="rId5"/>
              <a:stretch>
                <a:fillRect l="-30644" t="-500812" r="-29685" b="-8932"/>
              </a:stretch>
            </a:blipFill>
          </p:spPr>
          <p:txBody>
            <a:bodyPr/>
            <a:lstStyle/>
            <a:p>
              <a:endParaRPr lang="en-GB" sz="1200"/>
            </a:p>
          </p:txBody>
        </p:sp>
      </p:grpSp>
      <p:sp>
        <p:nvSpPr>
          <p:cNvPr id="10" name="Freeform 10"/>
          <p:cNvSpPr/>
          <p:nvPr/>
        </p:nvSpPr>
        <p:spPr>
          <a:xfrm>
            <a:off x="155873" y="5978994"/>
            <a:ext cx="1775546" cy="470519"/>
          </a:xfrm>
          <a:custGeom>
            <a:avLst/>
            <a:gdLst/>
            <a:ahLst/>
            <a:cxnLst/>
            <a:rect l="l" t="t" r="r" b="b"/>
            <a:pathLst>
              <a:path w="2663319" h="705779">
                <a:moveTo>
                  <a:pt x="0" y="0"/>
                </a:moveTo>
                <a:lnTo>
                  <a:pt x="2663319" y="0"/>
                </a:lnTo>
                <a:lnTo>
                  <a:pt x="2663319" y="705779"/>
                </a:lnTo>
                <a:lnTo>
                  <a:pt x="0" y="705779"/>
                </a:lnTo>
                <a:lnTo>
                  <a:pt x="0" y="0"/>
                </a:lnTo>
                <a:close/>
              </a:path>
            </a:pathLst>
          </a:custGeom>
          <a:blipFill>
            <a:blip r:embed="rId6"/>
            <a:stretch>
              <a:fillRect/>
            </a:stretch>
          </a:blipFill>
        </p:spPr>
        <p:txBody>
          <a:bodyPr/>
          <a:lstStyle/>
          <a:p>
            <a:endParaRPr lang="en-GB" sz="1200"/>
          </a:p>
        </p:txBody>
      </p:sp>
      <p:sp>
        <p:nvSpPr>
          <p:cNvPr id="11" name="Freeform 11"/>
          <p:cNvSpPr/>
          <p:nvPr/>
        </p:nvSpPr>
        <p:spPr>
          <a:xfrm flipH="1" flipV="1">
            <a:off x="0" y="0"/>
            <a:ext cx="1043646" cy="1043646"/>
          </a:xfrm>
          <a:custGeom>
            <a:avLst/>
            <a:gdLst/>
            <a:ahLst/>
            <a:cxnLst/>
            <a:rect l="l" t="t" r="r" b="b"/>
            <a:pathLst>
              <a:path w="1565469" h="1565469">
                <a:moveTo>
                  <a:pt x="1565469" y="1565469"/>
                </a:moveTo>
                <a:lnTo>
                  <a:pt x="0" y="1565469"/>
                </a:lnTo>
                <a:lnTo>
                  <a:pt x="0" y="0"/>
                </a:lnTo>
                <a:lnTo>
                  <a:pt x="1565469" y="0"/>
                </a:lnTo>
                <a:lnTo>
                  <a:pt x="1565469" y="1565469"/>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12" name="Freeform 12"/>
          <p:cNvSpPr/>
          <p:nvPr/>
        </p:nvSpPr>
        <p:spPr>
          <a:xfrm>
            <a:off x="11148354" y="5814354"/>
            <a:ext cx="1043646" cy="1043646"/>
          </a:xfrm>
          <a:custGeom>
            <a:avLst/>
            <a:gdLst/>
            <a:ahLst/>
            <a:cxnLst/>
            <a:rect l="l" t="t" r="r" b="b"/>
            <a:pathLst>
              <a:path w="1565469" h="1565469">
                <a:moveTo>
                  <a:pt x="0" y="0"/>
                </a:moveTo>
                <a:lnTo>
                  <a:pt x="1565469" y="0"/>
                </a:lnTo>
                <a:lnTo>
                  <a:pt x="1565469" y="1565469"/>
                </a:lnTo>
                <a:lnTo>
                  <a:pt x="0" y="15654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a:p>
        </p:txBody>
      </p:sp>
      <p:sp>
        <p:nvSpPr>
          <p:cNvPr id="3" name="TextBox 3"/>
          <p:cNvSpPr txBox="1"/>
          <p:nvPr/>
        </p:nvSpPr>
        <p:spPr>
          <a:xfrm>
            <a:off x="685800" y="590130"/>
            <a:ext cx="8752314" cy="615553"/>
          </a:xfrm>
          <a:prstGeom prst="rect">
            <a:avLst/>
          </a:prstGeom>
        </p:spPr>
        <p:txBody>
          <a:bodyPr lIns="0" tIns="0" rIns="0" bIns="0" rtlCol="0" anchor="t">
            <a:spAutoFit/>
          </a:bodyPr>
          <a:lstStyle/>
          <a:p>
            <a:pPr>
              <a:lnSpc>
                <a:spcPts val="4800"/>
              </a:lnSpc>
            </a:pPr>
            <a:r>
              <a:rPr lang="en-US" sz="4000" dirty="0">
                <a:solidFill>
                  <a:srgbClr val="1C1C1C"/>
                </a:solidFill>
                <a:latin typeface="Poppins Ultra-Bold"/>
              </a:rPr>
              <a:t>COMPASS HSE WEBSITE</a:t>
            </a:r>
          </a:p>
        </p:txBody>
      </p:sp>
      <p:sp>
        <p:nvSpPr>
          <p:cNvPr id="14" name="Rectangle: Rounded Corners 13">
            <a:extLst>
              <a:ext uri="{FF2B5EF4-FFF2-40B4-BE49-F238E27FC236}">
                <a16:creationId xmlns:a16="http://schemas.microsoft.com/office/drawing/2014/main" id="{4D253FB0-CB4D-4822-F299-D37F020924E7}"/>
              </a:ext>
            </a:extLst>
          </p:cNvPr>
          <p:cNvSpPr/>
          <p:nvPr/>
        </p:nvSpPr>
        <p:spPr>
          <a:xfrm>
            <a:off x="685800" y="1504131"/>
            <a:ext cx="1907531" cy="615553"/>
          </a:xfrm>
          <a:prstGeom prst="roundRect">
            <a:avLst/>
          </a:prstGeom>
          <a:solidFill>
            <a:schemeClr val="accent3">
              <a:lumMod val="40000"/>
              <a:lumOff val="60000"/>
            </a:schemeClr>
          </a:solidFill>
          <a:ln>
            <a:solidFill>
              <a:schemeClr val="accent3">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5" name="TextBox 14">
            <a:extLst>
              <a:ext uri="{FF2B5EF4-FFF2-40B4-BE49-F238E27FC236}">
                <a16:creationId xmlns:a16="http://schemas.microsoft.com/office/drawing/2014/main" id="{94353501-811C-F5E7-5076-1775EC7E156A}"/>
              </a:ext>
            </a:extLst>
          </p:cNvPr>
          <p:cNvSpPr txBox="1"/>
          <p:nvPr/>
        </p:nvSpPr>
        <p:spPr>
          <a:xfrm>
            <a:off x="801365" y="1665067"/>
            <a:ext cx="1676400" cy="379656"/>
          </a:xfrm>
          <a:prstGeom prst="rect">
            <a:avLst/>
          </a:prstGeom>
          <a:noFill/>
        </p:spPr>
        <p:txBody>
          <a:bodyPr wrap="square" rtlCol="0">
            <a:spAutoFit/>
          </a:bodyPr>
          <a:lstStyle/>
          <a:p>
            <a:pPr algn="ctr"/>
            <a:r>
              <a:rPr lang="en-GB" sz="1867" b="1" dirty="0">
                <a:latin typeface="Poppins" panose="00000500000000000000" pitchFamily="2" charset="0"/>
                <a:cs typeface="Poppins" panose="00000500000000000000" pitchFamily="2" charset="0"/>
              </a:rPr>
              <a:t>Contacts</a:t>
            </a:r>
          </a:p>
        </p:txBody>
      </p:sp>
      <p:pic>
        <p:nvPicPr>
          <p:cNvPr id="2" name="Picture 1">
            <a:extLst>
              <a:ext uri="{FF2B5EF4-FFF2-40B4-BE49-F238E27FC236}">
                <a16:creationId xmlns:a16="http://schemas.microsoft.com/office/drawing/2014/main" id="{A19B6991-4D31-46E8-751B-3982166B2F3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71168" y="2607156"/>
            <a:ext cx="5634329" cy="2815678"/>
          </a:xfrm>
          <a:prstGeom prst="rect">
            <a:avLst/>
          </a:prstGeom>
        </p:spPr>
      </p:pic>
      <p:sp>
        <p:nvSpPr>
          <p:cNvPr id="13" name="Rectangle: Rounded Corners 12">
            <a:extLst>
              <a:ext uri="{FF2B5EF4-FFF2-40B4-BE49-F238E27FC236}">
                <a16:creationId xmlns:a16="http://schemas.microsoft.com/office/drawing/2014/main" id="{E81699F1-B5BD-1CFB-BC81-FD27CF1E7371}"/>
              </a:ext>
            </a:extLst>
          </p:cNvPr>
          <p:cNvSpPr/>
          <p:nvPr/>
        </p:nvSpPr>
        <p:spPr>
          <a:xfrm>
            <a:off x="2753886" y="1288502"/>
            <a:ext cx="3229549" cy="1116899"/>
          </a:xfrm>
          <a:prstGeom prst="roundRect">
            <a:avLst/>
          </a:prstGeom>
          <a:solidFill>
            <a:schemeClr val="accent3">
              <a:lumMod val="40000"/>
              <a:lumOff val="60000"/>
            </a:schemeClr>
          </a:solidFill>
          <a:ln>
            <a:solidFill>
              <a:schemeClr val="accent3">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6" name="TextBox 15">
            <a:extLst>
              <a:ext uri="{FF2B5EF4-FFF2-40B4-BE49-F238E27FC236}">
                <a16:creationId xmlns:a16="http://schemas.microsoft.com/office/drawing/2014/main" id="{D81D9A47-B11D-95F1-22A7-B64B744051E2}"/>
              </a:ext>
            </a:extLst>
          </p:cNvPr>
          <p:cNvSpPr txBox="1"/>
          <p:nvPr/>
        </p:nvSpPr>
        <p:spPr>
          <a:xfrm>
            <a:off x="2989471" y="1688034"/>
            <a:ext cx="3113984" cy="297454"/>
          </a:xfrm>
          <a:prstGeom prst="rect">
            <a:avLst/>
          </a:prstGeom>
          <a:noFill/>
        </p:spPr>
        <p:txBody>
          <a:bodyPr wrap="square" rtlCol="0">
            <a:spAutoFit/>
          </a:bodyPr>
          <a:lstStyle/>
          <a:p>
            <a:r>
              <a:rPr lang="en-GB" sz="1333" b="1" dirty="0">
                <a:latin typeface="Poppins" panose="00000500000000000000" pitchFamily="2" charset="0"/>
                <a:cs typeface="Poppins" panose="00000500000000000000" pitchFamily="2" charset="0"/>
              </a:rPr>
              <a:t>Contacts – </a:t>
            </a:r>
            <a:r>
              <a:rPr lang="en-GB" sz="1333">
                <a:latin typeface="Poppins" panose="00000500000000000000" pitchFamily="2" charset="0"/>
                <a:cs typeface="Poppins" panose="00000500000000000000" pitchFamily="2" charset="0"/>
              </a:rPr>
              <a:t>PPE catalogue</a:t>
            </a:r>
            <a:endParaRPr lang="en-GB" sz="1333" dirty="0">
              <a:latin typeface="Poppins" panose="00000500000000000000" pitchFamily="2" charset="0"/>
              <a:cs typeface="Poppins" panose="00000500000000000000" pitchFamily="2" charset="0"/>
            </a:endParaRPr>
          </a:p>
        </p:txBody>
      </p:sp>
      <p:sp>
        <p:nvSpPr>
          <p:cNvPr id="17" name="Rectangle: Rounded Corners 16">
            <a:extLst>
              <a:ext uri="{FF2B5EF4-FFF2-40B4-BE49-F238E27FC236}">
                <a16:creationId xmlns:a16="http://schemas.microsoft.com/office/drawing/2014/main" id="{3528A40C-1824-F913-C536-0DFBE6535467}"/>
              </a:ext>
            </a:extLst>
          </p:cNvPr>
          <p:cNvSpPr/>
          <p:nvPr/>
        </p:nvSpPr>
        <p:spPr>
          <a:xfrm>
            <a:off x="6379575" y="1486062"/>
            <a:ext cx="1907531" cy="615553"/>
          </a:xfrm>
          <a:prstGeom prst="roundRect">
            <a:avLst/>
          </a:prstGeom>
          <a:solidFill>
            <a:schemeClr val="accent3">
              <a:lumMod val="40000"/>
              <a:lumOff val="60000"/>
            </a:schemeClr>
          </a:solidFill>
          <a:ln>
            <a:solidFill>
              <a:schemeClr val="accent3">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18" name="TextBox 17">
            <a:extLst>
              <a:ext uri="{FF2B5EF4-FFF2-40B4-BE49-F238E27FC236}">
                <a16:creationId xmlns:a16="http://schemas.microsoft.com/office/drawing/2014/main" id="{771E1639-61F7-0F72-3066-78DB912D4B17}"/>
              </a:ext>
            </a:extLst>
          </p:cNvPr>
          <p:cNvSpPr txBox="1"/>
          <p:nvPr/>
        </p:nvSpPr>
        <p:spPr>
          <a:xfrm>
            <a:off x="6495141" y="1646997"/>
            <a:ext cx="1676400" cy="379656"/>
          </a:xfrm>
          <a:prstGeom prst="rect">
            <a:avLst/>
          </a:prstGeom>
          <a:noFill/>
        </p:spPr>
        <p:txBody>
          <a:bodyPr wrap="square" rtlCol="0">
            <a:spAutoFit/>
          </a:bodyPr>
          <a:lstStyle/>
          <a:p>
            <a:pPr algn="ctr"/>
            <a:r>
              <a:rPr lang="en-GB" sz="1867" b="1" dirty="0">
                <a:latin typeface="Poppins" panose="00000500000000000000" pitchFamily="2" charset="0"/>
                <a:cs typeface="Poppins" panose="00000500000000000000" pitchFamily="2" charset="0"/>
              </a:rPr>
              <a:t>Safety A-Z</a:t>
            </a:r>
          </a:p>
        </p:txBody>
      </p:sp>
      <p:sp>
        <p:nvSpPr>
          <p:cNvPr id="19" name="Rectangle: Rounded Corners 18">
            <a:extLst>
              <a:ext uri="{FF2B5EF4-FFF2-40B4-BE49-F238E27FC236}">
                <a16:creationId xmlns:a16="http://schemas.microsoft.com/office/drawing/2014/main" id="{50F46BDD-7ECE-1CA1-AF71-5CD6F43A764A}"/>
              </a:ext>
            </a:extLst>
          </p:cNvPr>
          <p:cNvSpPr/>
          <p:nvPr/>
        </p:nvSpPr>
        <p:spPr>
          <a:xfrm>
            <a:off x="8447662" y="1270433"/>
            <a:ext cx="3229549" cy="1116899"/>
          </a:xfrm>
          <a:prstGeom prst="roundRect">
            <a:avLst/>
          </a:prstGeom>
          <a:solidFill>
            <a:schemeClr val="accent3">
              <a:lumMod val="40000"/>
              <a:lumOff val="60000"/>
            </a:schemeClr>
          </a:solidFill>
          <a:ln>
            <a:solidFill>
              <a:schemeClr val="accent3">
                <a:lumMod val="40000"/>
                <a:lumOff val="6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TextBox 19">
            <a:extLst>
              <a:ext uri="{FF2B5EF4-FFF2-40B4-BE49-F238E27FC236}">
                <a16:creationId xmlns:a16="http://schemas.microsoft.com/office/drawing/2014/main" id="{079DC163-4A0D-7D46-C224-8D95D623F17C}"/>
              </a:ext>
            </a:extLst>
          </p:cNvPr>
          <p:cNvSpPr txBox="1"/>
          <p:nvPr/>
        </p:nvSpPr>
        <p:spPr>
          <a:xfrm>
            <a:off x="8538217" y="1426835"/>
            <a:ext cx="3113984" cy="912814"/>
          </a:xfrm>
          <a:prstGeom prst="rect">
            <a:avLst/>
          </a:prstGeom>
          <a:noFill/>
        </p:spPr>
        <p:txBody>
          <a:bodyPr wrap="square" rtlCol="0">
            <a:spAutoFit/>
          </a:bodyPr>
          <a:lstStyle/>
          <a:p>
            <a:r>
              <a:rPr lang="en-GB" sz="1333" dirty="0">
                <a:latin typeface="Poppins" panose="00000500000000000000" pitchFamily="2" charset="0"/>
                <a:cs typeface="Poppins" panose="00000500000000000000" pitchFamily="2" charset="0"/>
              </a:rPr>
              <a:t>Under Workplace Safety </a:t>
            </a:r>
          </a:p>
          <a:p>
            <a:r>
              <a:rPr lang="en-GB" sz="1333" dirty="0">
                <a:latin typeface="Poppins" panose="00000500000000000000" pitchFamily="2" charset="0"/>
                <a:cs typeface="Poppins" panose="00000500000000000000" pitchFamily="2" charset="0"/>
              </a:rPr>
              <a:t>– T: Temporary and Agency Workers Guidance and Induction documents</a:t>
            </a:r>
          </a:p>
        </p:txBody>
      </p:sp>
    </p:spTree>
    <p:extLst>
      <p:ext uri="{BB962C8B-B14F-4D97-AF65-F5344CB8AC3E}">
        <p14:creationId xmlns:p14="http://schemas.microsoft.com/office/powerpoint/2010/main" val="1676291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27C96AD-EEB5-40AD-A198-0E3932C7DC78}"/>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err="1">
                <a:latin typeface="Arial" panose="020B0604020202020204" pitchFamily="34" charset="0"/>
                <a:cs typeface="Arial" panose="020B0604020202020204" pitchFamily="34" charset="0"/>
              </a:rPr>
              <a:t>Linney</a:t>
            </a:r>
            <a:r>
              <a:rPr lang="en-GB" sz="2800" b="1" dirty="0">
                <a:latin typeface="Arial" panose="020B0604020202020204" pitchFamily="34" charset="0"/>
                <a:cs typeface="Arial" panose="020B0604020202020204" pitchFamily="34" charset="0"/>
              </a:rPr>
              <a:t> </a:t>
            </a:r>
            <a:r>
              <a:rPr lang="en-GB" sz="2800" b="1" dirty="0" err="1">
                <a:latin typeface="Arial" panose="020B0604020202020204" pitchFamily="34" charset="0"/>
                <a:cs typeface="Arial" panose="020B0604020202020204" pitchFamily="34" charset="0"/>
              </a:rPr>
              <a:t>MyStore</a:t>
            </a:r>
            <a:endParaRPr lang="en-GB" sz="28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C4B277E-0191-427E-92F3-5DA43470E927}"/>
              </a:ext>
            </a:extLst>
          </p:cNvPr>
          <p:cNvSpPr txBox="1"/>
          <p:nvPr/>
        </p:nvSpPr>
        <p:spPr>
          <a:xfrm>
            <a:off x="593967" y="1019772"/>
            <a:ext cx="11234867" cy="33855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Hard copies of the folders can be purchased on </a:t>
            </a:r>
            <a:r>
              <a:rPr lang="en-GB" sz="1600" dirty="0" err="1">
                <a:latin typeface="Arial" panose="020B0604020202020204" pitchFamily="34" charset="0"/>
                <a:cs typeface="Arial" panose="020B0604020202020204" pitchFamily="34" charset="0"/>
              </a:rPr>
              <a:t>Linney</a:t>
            </a:r>
            <a:r>
              <a:rPr lang="en-GB" sz="1600" dirty="0">
                <a:latin typeface="Arial" panose="020B0604020202020204" pitchFamily="34" charset="0"/>
                <a:cs typeface="Arial" panose="020B0604020202020204" pitchFamily="34" charset="0"/>
              </a:rPr>
              <a:t>. Useful signage and posters are also available to be purchased.</a:t>
            </a:r>
          </a:p>
        </p:txBody>
      </p:sp>
      <p:pic>
        <p:nvPicPr>
          <p:cNvPr id="45" name="Picture 44">
            <a:extLst>
              <a:ext uri="{FF2B5EF4-FFF2-40B4-BE49-F238E27FC236}">
                <a16:creationId xmlns:a16="http://schemas.microsoft.com/office/drawing/2014/main" id="{C8B7ABD0-E70B-4FED-AEA9-C394E4DCF9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3200" y="1792276"/>
            <a:ext cx="3569075" cy="1304858"/>
          </a:xfrm>
          <a:prstGeom prst="rect">
            <a:avLst/>
          </a:prstGeom>
          <a:ln>
            <a:noFill/>
          </a:ln>
          <a:effectLst>
            <a:outerShdw blurRad="355600" dist="76200" dir="8100000" algn="tr" rotWithShape="0">
              <a:prstClr val="black">
                <a:alpha val="40000"/>
              </a:prstClr>
            </a:outerShdw>
          </a:effectLst>
        </p:spPr>
      </p:pic>
      <p:sp>
        <p:nvSpPr>
          <p:cNvPr id="46" name="Text Placeholder 2">
            <a:extLst>
              <a:ext uri="{FF2B5EF4-FFF2-40B4-BE49-F238E27FC236}">
                <a16:creationId xmlns:a16="http://schemas.microsoft.com/office/drawing/2014/main" id="{BB1DC9C2-7D00-4AC1-B5D6-593CFD00E13C}"/>
              </a:ext>
            </a:extLst>
          </p:cNvPr>
          <p:cNvSpPr txBox="1">
            <a:spLocks/>
          </p:cNvSpPr>
          <p:nvPr/>
        </p:nvSpPr>
        <p:spPr>
          <a:xfrm>
            <a:off x="3616521" y="2895338"/>
            <a:ext cx="4958957" cy="326388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panose="020B0604020202020204" pitchFamily="34" charset="0"/>
              <a:cs typeface="Arial" panose="020B0604020202020204" pitchFamily="34" charset="0"/>
            </a:endParaRPr>
          </a:p>
          <a:p>
            <a:endParaRPr lang="en-GB" sz="1600"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5D41655-A7D9-AF6C-3887-EC6862C761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7311" y="1798916"/>
            <a:ext cx="3634837" cy="1279871"/>
          </a:xfrm>
          <a:prstGeom prst="rect">
            <a:avLst/>
          </a:prstGeom>
          <a:ln>
            <a:noFill/>
          </a:ln>
          <a:effectLst>
            <a:outerShdw blurRad="355600" dist="76200" dir="8100000" algn="tr" rotWithShape="0">
              <a:prstClr val="black">
                <a:alpha val="40000"/>
              </a:prstClr>
            </a:outerShdw>
          </a:effectLst>
        </p:spPr>
      </p:pic>
      <p:pic>
        <p:nvPicPr>
          <p:cNvPr id="3" name="Picture 2">
            <a:extLst>
              <a:ext uri="{FF2B5EF4-FFF2-40B4-BE49-F238E27FC236}">
                <a16:creationId xmlns:a16="http://schemas.microsoft.com/office/drawing/2014/main" id="{BD67D20C-E25E-47F8-8BFA-910CDEB6580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0175" y="3977875"/>
            <a:ext cx="3634837" cy="2257251"/>
          </a:xfrm>
          <a:prstGeom prst="rect">
            <a:avLst/>
          </a:prstGeom>
          <a:ln>
            <a:noFill/>
          </a:ln>
          <a:effectLst>
            <a:outerShdw blurRad="355600" dist="76200" dir="8100000" algn="tr" rotWithShape="0">
              <a:prstClr val="black">
                <a:alpha val="40000"/>
              </a:prstClr>
            </a:outerShdw>
          </a:effectLst>
        </p:spPr>
      </p:pic>
      <p:pic>
        <p:nvPicPr>
          <p:cNvPr id="5" name="Picture 4">
            <a:extLst>
              <a:ext uri="{FF2B5EF4-FFF2-40B4-BE49-F238E27FC236}">
                <a16:creationId xmlns:a16="http://schemas.microsoft.com/office/drawing/2014/main" id="{997E6728-E267-1A2B-02B9-B3C64A3946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93760" y="1822640"/>
            <a:ext cx="3735074" cy="1225641"/>
          </a:xfrm>
          <a:prstGeom prst="rect">
            <a:avLst/>
          </a:prstGeom>
          <a:ln>
            <a:noFill/>
          </a:ln>
          <a:effectLst>
            <a:outerShdw blurRad="355600" dist="76200" dir="8100000" algn="tr" rotWithShape="0">
              <a:prstClr val="black">
                <a:alpha val="40000"/>
              </a:prstClr>
            </a:outerShdw>
          </a:effectLst>
        </p:spPr>
      </p:pic>
      <p:pic>
        <p:nvPicPr>
          <p:cNvPr id="6" name="Picture 5">
            <a:extLst>
              <a:ext uri="{FF2B5EF4-FFF2-40B4-BE49-F238E27FC236}">
                <a16:creationId xmlns:a16="http://schemas.microsoft.com/office/drawing/2014/main" id="{76D3DCDD-6C21-E5BC-EC31-451299E484C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0909" y="4088050"/>
            <a:ext cx="4071005" cy="2065218"/>
          </a:xfrm>
          <a:prstGeom prst="rect">
            <a:avLst/>
          </a:prstGeom>
          <a:ln>
            <a:noFill/>
          </a:ln>
          <a:effectLst>
            <a:outerShdw blurRad="355600" dist="76200" dir="8100000" algn="tr" rotWithShape="0">
              <a:prstClr val="black">
                <a:alpha val="40000"/>
              </a:prstClr>
            </a:outerShdw>
          </a:effectLst>
        </p:spPr>
      </p:pic>
      <p:sp>
        <p:nvSpPr>
          <p:cNvPr id="7" name="Oval 6">
            <a:extLst>
              <a:ext uri="{FF2B5EF4-FFF2-40B4-BE49-F238E27FC236}">
                <a16:creationId xmlns:a16="http://schemas.microsoft.com/office/drawing/2014/main" id="{B96E9C33-8A36-B026-63E9-EF3534744F81}"/>
              </a:ext>
            </a:extLst>
          </p:cNvPr>
          <p:cNvSpPr/>
          <p:nvPr/>
        </p:nvSpPr>
        <p:spPr>
          <a:xfrm>
            <a:off x="363165" y="1938021"/>
            <a:ext cx="605556" cy="5064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9A4D1AB-568F-0E6E-DBF9-ECB48ECBE6E8}"/>
              </a:ext>
            </a:extLst>
          </p:cNvPr>
          <p:cNvSpPr/>
          <p:nvPr/>
        </p:nvSpPr>
        <p:spPr>
          <a:xfrm>
            <a:off x="7172176" y="2206232"/>
            <a:ext cx="605556" cy="5064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8D70A3E-99CF-468B-F586-8B675626E71D}"/>
              </a:ext>
            </a:extLst>
          </p:cNvPr>
          <p:cNvSpPr/>
          <p:nvPr/>
        </p:nvSpPr>
        <p:spPr>
          <a:xfrm>
            <a:off x="10714560" y="2272458"/>
            <a:ext cx="605556" cy="5064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286C77C-CE6D-788D-F029-D33113D3A36B}"/>
              </a:ext>
            </a:extLst>
          </p:cNvPr>
          <p:cNvSpPr/>
          <p:nvPr/>
        </p:nvSpPr>
        <p:spPr>
          <a:xfrm>
            <a:off x="11223278" y="2270654"/>
            <a:ext cx="605556" cy="5064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0BE0653-AC70-6A6E-BD2E-A48403DF09F9}"/>
              </a:ext>
            </a:extLst>
          </p:cNvPr>
          <p:cNvSpPr txBox="1"/>
          <p:nvPr/>
        </p:nvSpPr>
        <p:spPr>
          <a:xfrm>
            <a:off x="1108886" y="3526801"/>
            <a:ext cx="1996454" cy="33855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Workplace Safety</a:t>
            </a:r>
          </a:p>
        </p:txBody>
      </p:sp>
      <p:sp>
        <p:nvSpPr>
          <p:cNvPr id="15" name="TextBox 14">
            <a:extLst>
              <a:ext uri="{FF2B5EF4-FFF2-40B4-BE49-F238E27FC236}">
                <a16:creationId xmlns:a16="http://schemas.microsoft.com/office/drawing/2014/main" id="{AB125542-F9B7-0982-FBDC-AF1A41628171}"/>
              </a:ext>
            </a:extLst>
          </p:cNvPr>
          <p:cNvSpPr txBox="1"/>
          <p:nvPr/>
        </p:nvSpPr>
        <p:spPr>
          <a:xfrm>
            <a:off x="7019290" y="3516757"/>
            <a:ext cx="1996454" cy="33855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Labels</a:t>
            </a:r>
          </a:p>
        </p:txBody>
      </p:sp>
      <p:sp>
        <p:nvSpPr>
          <p:cNvPr id="16" name="Oval 15">
            <a:extLst>
              <a:ext uri="{FF2B5EF4-FFF2-40B4-BE49-F238E27FC236}">
                <a16:creationId xmlns:a16="http://schemas.microsoft.com/office/drawing/2014/main" id="{4CCA401C-1347-1B24-5624-D07B56EB1EAB}"/>
              </a:ext>
            </a:extLst>
          </p:cNvPr>
          <p:cNvSpPr/>
          <p:nvPr/>
        </p:nvSpPr>
        <p:spPr>
          <a:xfrm>
            <a:off x="1403287" y="4733490"/>
            <a:ext cx="629167" cy="69858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20ED3AF8-E5E4-2C99-4099-D8696697557D}"/>
              </a:ext>
            </a:extLst>
          </p:cNvPr>
          <p:cNvSpPr/>
          <p:nvPr/>
        </p:nvSpPr>
        <p:spPr>
          <a:xfrm>
            <a:off x="1897197" y="4733489"/>
            <a:ext cx="629167" cy="69858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8CDC110-8E95-6826-56B3-D4E3FCC35439}"/>
              </a:ext>
            </a:extLst>
          </p:cNvPr>
          <p:cNvSpPr/>
          <p:nvPr/>
        </p:nvSpPr>
        <p:spPr>
          <a:xfrm>
            <a:off x="2391107" y="4730536"/>
            <a:ext cx="629167" cy="69858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6209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3B23B1-C17C-45AC-8D77-D0882C39305F}"/>
              </a:ext>
            </a:extLst>
          </p:cNvPr>
          <p:cNvSpPr>
            <a:spLocks noGrp="1"/>
          </p:cNvSpPr>
          <p:nvPr>
            <p:ph type="title"/>
          </p:nvPr>
        </p:nvSpPr>
        <p:spPr>
          <a:xfrm>
            <a:off x="94" y="1064"/>
            <a:ext cx="12191905" cy="795914"/>
          </a:xfrm>
          <a:solidFill>
            <a:srgbClr val="FED503"/>
          </a:solidFill>
        </p:spPr>
        <p:txBody>
          <a:bodyPr>
            <a:normAutofit/>
          </a:bodyPr>
          <a:lstStyle/>
          <a:p>
            <a:pPr algn="ctr"/>
            <a:r>
              <a:rPr lang="en-GB" sz="2800" b="1" dirty="0">
                <a:latin typeface="Arial" panose="020B0604020202020204" pitchFamily="34" charset="0"/>
                <a:cs typeface="Arial" panose="020B0604020202020204" pitchFamily="34" charset="0"/>
              </a:rPr>
              <a:t>Agenda</a:t>
            </a:r>
          </a:p>
        </p:txBody>
      </p:sp>
      <p:sp>
        <p:nvSpPr>
          <p:cNvPr id="2" name="Rectangle: Rounded Corners 1">
            <a:extLst>
              <a:ext uri="{FF2B5EF4-FFF2-40B4-BE49-F238E27FC236}">
                <a16:creationId xmlns:a16="http://schemas.microsoft.com/office/drawing/2014/main" id="{56FA1436-A46E-4DB4-81C5-03DD33F8E00F}"/>
              </a:ext>
            </a:extLst>
          </p:cNvPr>
          <p:cNvSpPr/>
          <p:nvPr/>
        </p:nvSpPr>
        <p:spPr>
          <a:xfrm>
            <a:off x="1162050" y="1583914"/>
            <a:ext cx="4010686" cy="914400"/>
          </a:xfrm>
          <a:prstGeom prst="roundRect">
            <a:avLst/>
          </a:prstGeom>
          <a:solidFill>
            <a:schemeClr val="bg1"/>
          </a:solidFill>
          <a:ln w="57150">
            <a:solidFill>
              <a:srgbClr val="FED503"/>
            </a:solidFill>
          </a:ln>
          <a:effectLst>
            <a:outerShdw blurRad="149987" dist="250190" dir="8460000" algn="ctr">
              <a:srgbClr val="000000">
                <a:alpha val="28000"/>
              </a:srgb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Rounded Corners 19">
            <a:extLst>
              <a:ext uri="{FF2B5EF4-FFF2-40B4-BE49-F238E27FC236}">
                <a16:creationId xmlns:a16="http://schemas.microsoft.com/office/drawing/2014/main" id="{6CF2410F-1291-421F-98EC-DDF6E3958548}"/>
              </a:ext>
            </a:extLst>
          </p:cNvPr>
          <p:cNvSpPr/>
          <p:nvPr/>
        </p:nvSpPr>
        <p:spPr>
          <a:xfrm>
            <a:off x="1162050" y="3241218"/>
            <a:ext cx="4010686" cy="914400"/>
          </a:xfrm>
          <a:prstGeom prst="roundRect">
            <a:avLst/>
          </a:prstGeom>
          <a:solidFill>
            <a:schemeClr val="bg1"/>
          </a:solidFill>
          <a:ln w="57150">
            <a:solidFill>
              <a:srgbClr val="FED50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3">
            <a:extLst>
              <a:ext uri="{FF2B5EF4-FFF2-40B4-BE49-F238E27FC236}">
                <a16:creationId xmlns:a16="http://schemas.microsoft.com/office/drawing/2014/main" id="{20361895-6FE3-4D69-9FE3-0D6276C7FF72}"/>
              </a:ext>
            </a:extLst>
          </p:cNvPr>
          <p:cNvSpPr txBox="1">
            <a:spLocks/>
          </p:cNvSpPr>
          <p:nvPr/>
        </p:nvSpPr>
        <p:spPr>
          <a:xfrm>
            <a:off x="2438239" y="1620644"/>
            <a:ext cx="2814118" cy="82775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600" b="1" dirty="0">
                <a:solidFill>
                  <a:schemeClr val="tx1"/>
                </a:solidFill>
                <a:latin typeface="Arial" panose="020B0604020202020204" pitchFamily="34" charset="0"/>
                <a:cs typeface="Arial" panose="020B0604020202020204" pitchFamily="34" charset="0"/>
              </a:rPr>
              <a:t>Overview of the system</a:t>
            </a:r>
          </a:p>
        </p:txBody>
      </p:sp>
      <p:sp>
        <p:nvSpPr>
          <p:cNvPr id="32" name="Text Placeholder 3">
            <a:extLst>
              <a:ext uri="{FF2B5EF4-FFF2-40B4-BE49-F238E27FC236}">
                <a16:creationId xmlns:a16="http://schemas.microsoft.com/office/drawing/2014/main" id="{AB909571-0C66-4DD6-9997-38A5EBE47CEE}"/>
              </a:ext>
            </a:extLst>
          </p:cNvPr>
          <p:cNvSpPr txBox="1">
            <a:spLocks/>
          </p:cNvSpPr>
          <p:nvPr/>
        </p:nvSpPr>
        <p:spPr>
          <a:xfrm>
            <a:off x="2599707" y="3241218"/>
            <a:ext cx="2346762" cy="82775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600" b="1" dirty="0">
                <a:solidFill>
                  <a:schemeClr val="tx1"/>
                </a:solidFill>
                <a:latin typeface="Arial" panose="020B0604020202020204" pitchFamily="34" charset="0"/>
                <a:cs typeface="Arial" panose="020B0604020202020204" pitchFamily="34" charset="0"/>
              </a:rPr>
              <a:t>Completion process</a:t>
            </a:r>
          </a:p>
        </p:txBody>
      </p:sp>
      <p:sp>
        <p:nvSpPr>
          <p:cNvPr id="46" name="Text Placeholder 3">
            <a:extLst>
              <a:ext uri="{FF2B5EF4-FFF2-40B4-BE49-F238E27FC236}">
                <a16:creationId xmlns:a16="http://schemas.microsoft.com/office/drawing/2014/main" id="{98BD8870-751A-45D0-8FF3-2F8C9BBD8080}"/>
              </a:ext>
            </a:extLst>
          </p:cNvPr>
          <p:cNvSpPr txBox="1">
            <a:spLocks/>
          </p:cNvSpPr>
          <p:nvPr/>
        </p:nvSpPr>
        <p:spPr>
          <a:xfrm>
            <a:off x="573575" y="1849420"/>
            <a:ext cx="525101" cy="83190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4400" b="1" dirty="0">
                <a:solidFill>
                  <a:schemeClr val="tx1"/>
                </a:solidFill>
                <a:latin typeface="Arial" panose="020B0604020202020204" pitchFamily="34" charset="0"/>
                <a:cs typeface="Arial" panose="020B0604020202020204" pitchFamily="34" charset="0"/>
              </a:rPr>
              <a:t>1</a:t>
            </a:r>
          </a:p>
        </p:txBody>
      </p:sp>
      <p:sp>
        <p:nvSpPr>
          <p:cNvPr id="47" name="Text Placeholder 3">
            <a:extLst>
              <a:ext uri="{FF2B5EF4-FFF2-40B4-BE49-F238E27FC236}">
                <a16:creationId xmlns:a16="http://schemas.microsoft.com/office/drawing/2014/main" id="{7F261212-359A-4978-9AF8-3EE5AA9C2429}"/>
              </a:ext>
            </a:extLst>
          </p:cNvPr>
          <p:cNvSpPr txBox="1">
            <a:spLocks/>
          </p:cNvSpPr>
          <p:nvPr/>
        </p:nvSpPr>
        <p:spPr>
          <a:xfrm>
            <a:off x="573575" y="3478511"/>
            <a:ext cx="525101" cy="83190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4400" b="1" dirty="0">
                <a:solidFill>
                  <a:schemeClr val="tx1"/>
                </a:solidFill>
                <a:latin typeface="Arial" panose="020B0604020202020204" pitchFamily="34" charset="0"/>
                <a:cs typeface="Arial" panose="020B0604020202020204" pitchFamily="34" charset="0"/>
              </a:rPr>
              <a:t>2</a:t>
            </a:r>
          </a:p>
        </p:txBody>
      </p:sp>
      <p:sp>
        <p:nvSpPr>
          <p:cNvPr id="49" name="Rectangle: Rounded Corners 48">
            <a:extLst>
              <a:ext uri="{FF2B5EF4-FFF2-40B4-BE49-F238E27FC236}">
                <a16:creationId xmlns:a16="http://schemas.microsoft.com/office/drawing/2014/main" id="{D2AB440D-0531-48BF-A071-C7BD1C3C8483}"/>
              </a:ext>
            </a:extLst>
          </p:cNvPr>
          <p:cNvSpPr/>
          <p:nvPr/>
        </p:nvSpPr>
        <p:spPr>
          <a:xfrm>
            <a:off x="6847816" y="1583914"/>
            <a:ext cx="4010686" cy="914400"/>
          </a:xfrm>
          <a:prstGeom prst="roundRect">
            <a:avLst/>
          </a:prstGeom>
          <a:solidFill>
            <a:schemeClr val="bg1"/>
          </a:solidFill>
          <a:ln w="57150">
            <a:solidFill>
              <a:srgbClr val="FED50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 Placeholder 3">
            <a:extLst>
              <a:ext uri="{FF2B5EF4-FFF2-40B4-BE49-F238E27FC236}">
                <a16:creationId xmlns:a16="http://schemas.microsoft.com/office/drawing/2014/main" id="{DBAA1C3E-900A-455D-8EAA-E76398CC85F3}"/>
              </a:ext>
            </a:extLst>
          </p:cNvPr>
          <p:cNvSpPr txBox="1">
            <a:spLocks/>
          </p:cNvSpPr>
          <p:nvPr/>
        </p:nvSpPr>
        <p:spPr>
          <a:xfrm>
            <a:off x="7981009" y="1627234"/>
            <a:ext cx="2619786" cy="82775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600" b="1" dirty="0">
                <a:solidFill>
                  <a:schemeClr val="tx1"/>
                </a:solidFill>
                <a:latin typeface="Arial" panose="020B0604020202020204" pitchFamily="34" charset="0"/>
                <a:cs typeface="Arial" panose="020B0604020202020204" pitchFamily="34" charset="0"/>
              </a:rPr>
              <a:t>Key information</a:t>
            </a:r>
          </a:p>
        </p:txBody>
      </p:sp>
      <p:sp>
        <p:nvSpPr>
          <p:cNvPr id="52" name="Rectangle: Rounded Corners 51">
            <a:extLst>
              <a:ext uri="{FF2B5EF4-FFF2-40B4-BE49-F238E27FC236}">
                <a16:creationId xmlns:a16="http://schemas.microsoft.com/office/drawing/2014/main" id="{7E3E7C32-726B-40C1-92D5-A974AAAEAFB1}"/>
              </a:ext>
            </a:extLst>
          </p:cNvPr>
          <p:cNvSpPr/>
          <p:nvPr/>
        </p:nvSpPr>
        <p:spPr>
          <a:xfrm>
            <a:off x="6847816" y="3241218"/>
            <a:ext cx="4010686" cy="914400"/>
          </a:xfrm>
          <a:prstGeom prst="roundRect">
            <a:avLst/>
          </a:prstGeom>
          <a:solidFill>
            <a:schemeClr val="bg1"/>
          </a:solidFill>
          <a:ln w="57150">
            <a:solidFill>
              <a:srgbClr val="FED50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 Placeholder 3">
            <a:extLst>
              <a:ext uri="{FF2B5EF4-FFF2-40B4-BE49-F238E27FC236}">
                <a16:creationId xmlns:a16="http://schemas.microsoft.com/office/drawing/2014/main" id="{CC49A944-C369-41A8-A77E-E1FE8AA70626}"/>
              </a:ext>
            </a:extLst>
          </p:cNvPr>
          <p:cNvSpPr txBox="1">
            <a:spLocks/>
          </p:cNvSpPr>
          <p:nvPr/>
        </p:nvSpPr>
        <p:spPr>
          <a:xfrm>
            <a:off x="7981009" y="3300776"/>
            <a:ext cx="2814118" cy="82775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600" b="1" dirty="0">
                <a:solidFill>
                  <a:schemeClr val="tx1"/>
                </a:solidFill>
                <a:latin typeface="Arial" panose="020B0604020202020204" pitchFamily="34" charset="0"/>
                <a:cs typeface="Arial" panose="020B0604020202020204" pitchFamily="34" charset="0"/>
              </a:rPr>
              <a:t>Any questions?</a:t>
            </a:r>
          </a:p>
        </p:txBody>
      </p:sp>
      <p:sp>
        <p:nvSpPr>
          <p:cNvPr id="58" name="Text Placeholder 3">
            <a:extLst>
              <a:ext uri="{FF2B5EF4-FFF2-40B4-BE49-F238E27FC236}">
                <a16:creationId xmlns:a16="http://schemas.microsoft.com/office/drawing/2014/main" id="{5515019F-D360-4B2F-9A83-2C052E6D7FED}"/>
              </a:ext>
            </a:extLst>
          </p:cNvPr>
          <p:cNvSpPr txBox="1">
            <a:spLocks/>
          </p:cNvSpPr>
          <p:nvPr/>
        </p:nvSpPr>
        <p:spPr>
          <a:xfrm>
            <a:off x="6259340" y="1801673"/>
            <a:ext cx="525101" cy="83190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4400" b="1" dirty="0">
                <a:solidFill>
                  <a:schemeClr val="tx1"/>
                </a:solidFill>
                <a:latin typeface="Arial" panose="020B0604020202020204" pitchFamily="34" charset="0"/>
                <a:cs typeface="Arial" panose="020B0604020202020204" pitchFamily="34" charset="0"/>
              </a:rPr>
              <a:t>3</a:t>
            </a:r>
          </a:p>
        </p:txBody>
      </p:sp>
      <p:sp>
        <p:nvSpPr>
          <p:cNvPr id="59" name="Text Placeholder 3">
            <a:extLst>
              <a:ext uri="{FF2B5EF4-FFF2-40B4-BE49-F238E27FC236}">
                <a16:creationId xmlns:a16="http://schemas.microsoft.com/office/drawing/2014/main" id="{07F6F20F-EEC2-4361-BEA2-62D4961C1FDD}"/>
              </a:ext>
            </a:extLst>
          </p:cNvPr>
          <p:cNvSpPr txBox="1">
            <a:spLocks/>
          </p:cNvSpPr>
          <p:nvPr/>
        </p:nvSpPr>
        <p:spPr>
          <a:xfrm>
            <a:off x="6259341" y="3478511"/>
            <a:ext cx="525101" cy="831909"/>
          </a:xfrm>
          <a:prstGeom prst="rect">
            <a:avLst/>
          </a:prstGeom>
          <a:ln>
            <a:noFill/>
          </a:ln>
        </p:spPr>
        <p:txBody>
          <a:bodyPr anchor="ctr"/>
          <a:lstStyle>
            <a:lvl1pPr marL="0" indent="0" algn="ctr" defTabSz="685800" rtl="0" eaLnBrk="1" latinLnBrk="0" hangingPunct="1">
              <a:lnSpc>
                <a:spcPts val="1680"/>
              </a:lnSpc>
              <a:spcBef>
                <a:spcPts val="0"/>
              </a:spcBef>
              <a:spcAft>
                <a:spcPts val="600"/>
              </a:spcAft>
              <a:buFont typeface="Arial" panose="020B0604020202020204" pitchFamily="34" charset="0"/>
              <a:buNone/>
              <a:defRPr sz="1200" kern="1200">
                <a:solidFill>
                  <a:schemeClr val="bg1"/>
                </a:solidFill>
                <a:latin typeface="+mj-lt"/>
                <a:ea typeface="+mn-ea"/>
                <a:cs typeface="+mn-cs"/>
              </a:defRPr>
            </a:lvl1pPr>
            <a:lvl2pPr marL="457200" indent="0" algn="l" defTabSz="685800" rtl="0" eaLnBrk="1" latinLnBrk="0" hangingPunct="1">
              <a:lnSpc>
                <a:spcPts val="1320"/>
              </a:lnSpc>
              <a:spcBef>
                <a:spcPts val="0"/>
              </a:spcBef>
              <a:spcAft>
                <a:spcPts val="600"/>
              </a:spcAft>
              <a:buFont typeface="Arial" panose="020B0604020202020204" pitchFamily="34" charset="0"/>
              <a:buNone/>
              <a:defRPr sz="1200" kern="1200">
                <a:solidFill>
                  <a:schemeClr val="bg2"/>
                </a:solidFill>
                <a:latin typeface="+mj-lt"/>
                <a:ea typeface="+mn-ea"/>
                <a:cs typeface="+mn-cs"/>
              </a:defRPr>
            </a:lvl2pPr>
            <a:lvl3pPr marL="91440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3pPr>
            <a:lvl4pPr marL="13716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4pPr>
            <a:lvl5pPr marL="1828800" indent="0" algn="l" defTabSz="685800" rtl="0" eaLnBrk="1" latinLnBrk="0" hangingPunct="1">
              <a:lnSpc>
                <a:spcPts val="1320"/>
              </a:lnSpc>
              <a:spcBef>
                <a:spcPts val="0"/>
              </a:spcBef>
              <a:spcAft>
                <a:spcPts val="600"/>
              </a:spcAft>
              <a:buFont typeface="Arial" panose="020B0604020202020204" pitchFamily="34" charset="0"/>
              <a:buNone/>
              <a:defRPr sz="105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4400" b="1" dirty="0">
                <a:solidFill>
                  <a:schemeClr val="tx1"/>
                </a:solidFill>
                <a:latin typeface="Arial" panose="020B0604020202020204" pitchFamily="34" charset="0"/>
                <a:cs typeface="Arial" panose="020B0604020202020204" pitchFamily="34" charset="0"/>
              </a:rPr>
              <a:t>4</a:t>
            </a:r>
          </a:p>
        </p:txBody>
      </p:sp>
      <p:pic>
        <p:nvPicPr>
          <p:cNvPr id="9" name="Picture 8">
            <a:extLst>
              <a:ext uri="{FF2B5EF4-FFF2-40B4-BE49-F238E27FC236}">
                <a16:creationId xmlns:a16="http://schemas.microsoft.com/office/drawing/2014/main" id="{4AEF49A6-9C09-49B5-833B-8173AEE4674C}"/>
              </a:ext>
            </a:extLst>
          </p:cNvPr>
          <p:cNvPicPr>
            <a:picLocks noChangeAspect="1"/>
          </p:cNvPicPr>
          <p:nvPr/>
        </p:nvPicPr>
        <p:blipFill rotWithShape="1">
          <a:blip r:embed="rId3"/>
          <a:srcRect l="68527" t="13993" r="16795" b="51870"/>
          <a:stretch/>
        </p:blipFill>
        <p:spPr>
          <a:xfrm>
            <a:off x="7173740" y="1680234"/>
            <a:ext cx="555343" cy="726498"/>
          </a:xfrm>
          <a:prstGeom prst="rect">
            <a:avLst/>
          </a:prstGeom>
        </p:spPr>
      </p:pic>
      <p:grpSp>
        <p:nvGrpSpPr>
          <p:cNvPr id="8" name="Group 7">
            <a:extLst>
              <a:ext uri="{FF2B5EF4-FFF2-40B4-BE49-F238E27FC236}">
                <a16:creationId xmlns:a16="http://schemas.microsoft.com/office/drawing/2014/main" id="{9D9C1082-6985-42AD-B04F-CEA185031D79}"/>
              </a:ext>
            </a:extLst>
          </p:cNvPr>
          <p:cNvGrpSpPr/>
          <p:nvPr/>
        </p:nvGrpSpPr>
        <p:grpSpPr>
          <a:xfrm>
            <a:off x="1330396" y="3351298"/>
            <a:ext cx="964847" cy="543167"/>
            <a:chOff x="1295878" y="5060924"/>
            <a:chExt cx="964847" cy="543167"/>
          </a:xfrm>
        </p:grpSpPr>
        <p:pic>
          <p:nvPicPr>
            <p:cNvPr id="11" name="Picture 10">
              <a:extLst>
                <a:ext uri="{FF2B5EF4-FFF2-40B4-BE49-F238E27FC236}">
                  <a16:creationId xmlns:a16="http://schemas.microsoft.com/office/drawing/2014/main" id="{0050E376-77F9-4D44-8A37-B593F69B2AE6}"/>
                </a:ext>
              </a:extLst>
            </p:cNvPr>
            <p:cNvPicPr>
              <a:picLocks noChangeAspect="1"/>
            </p:cNvPicPr>
            <p:nvPr/>
          </p:nvPicPr>
          <p:blipFill rotWithShape="1">
            <a:blip r:embed="rId4"/>
            <a:srcRect l="65519" t="13719" r="9924" b="62303"/>
            <a:stretch/>
          </p:blipFill>
          <p:spPr>
            <a:xfrm>
              <a:off x="1295878" y="5107352"/>
              <a:ext cx="904398" cy="496739"/>
            </a:xfrm>
            <a:prstGeom prst="rect">
              <a:avLst/>
            </a:prstGeom>
          </p:spPr>
        </p:pic>
        <p:sp>
          <p:nvSpPr>
            <p:cNvPr id="3" name="Rectangle 2">
              <a:extLst>
                <a:ext uri="{FF2B5EF4-FFF2-40B4-BE49-F238E27FC236}">
                  <a16:creationId xmlns:a16="http://schemas.microsoft.com/office/drawing/2014/main" id="{504DCC29-048C-4C35-9D50-4D9010B48DD8}"/>
                </a:ext>
              </a:extLst>
            </p:cNvPr>
            <p:cNvSpPr/>
            <p:nvPr/>
          </p:nvSpPr>
          <p:spPr>
            <a:xfrm>
              <a:off x="2097169" y="5060924"/>
              <a:ext cx="163556" cy="145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4">
            <a:extLst>
              <a:ext uri="{FF2B5EF4-FFF2-40B4-BE49-F238E27FC236}">
                <a16:creationId xmlns:a16="http://schemas.microsoft.com/office/drawing/2014/main" id="{CC165090-5264-4D2D-8358-79651D5928E5}"/>
              </a:ext>
            </a:extLst>
          </p:cNvPr>
          <p:cNvGrpSpPr/>
          <p:nvPr/>
        </p:nvGrpSpPr>
        <p:grpSpPr>
          <a:xfrm>
            <a:off x="1424600" y="1627234"/>
            <a:ext cx="687715" cy="693497"/>
            <a:chOff x="1404517" y="3319579"/>
            <a:chExt cx="687715" cy="693497"/>
          </a:xfrm>
        </p:grpSpPr>
        <p:pic>
          <p:nvPicPr>
            <p:cNvPr id="7" name="Picture 6">
              <a:extLst>
                <a:ext uri="{FF2B5EF4-FFF2-40B4-BE49-F238E27FC236}">
                  <a16:creationId xmlns:a16="http://schemas.microsoft.com/office/drawing/2014/main" id="{091DDDB7-E7D0-441A-A43D-5D964DA335E7}"/>
                </a:ext>
              </a:extLst>
            </p:cNvPr>
            <p:cNvPicPr>
              <a:picLocks noChangeAspect="1"/>
            </p:cNvPicPr>
            <p:nvPr/>
          </p:nvPicPr>
          <p:blipFill rotWithShape="1">
            <a:blip r:embed="rId5"/>
            <a:srcRect l="11287" t="15181" r="42970" b="5875"/>
            <a:stretch/>
          </p:blipFill>
          <p:spPr>
            <a:xfrm>
              <a:off x="1404517" y="3383759"/>
              <a:ext cx="648260" cy="629317"/>
            </a:xfrm>
            <a:prstGeom prst="rect">
              <a:avLst/>
            </a:prstGeom>
          </p:spPr>
        </p:pic>
        <p:sp>
          <p:nvSpPr>
            <p:cNvPr id="29" name="Rectangle 28">
              <a:extLst>
                <a:ext uri="{FF2B5EF4-FFF2-40B4-BE49-F238E27FC236}">
                  <a16:creationId xmlns:a16="http://schemas.microsoft.com/office/drawing/2014/main" id="{C0A57F78-86F8-4045-AA42-2837E544D349}"/>
                </a:ext>
              </a:extLst>
            </p:cNvPr>
            <p:cNvSpPr/>
            <p:nvPr/>
          </p:nvSpPr>
          <p:spPr>
            <a:xfrm>
              <a:off x="1928676" y="3319579"/>
              <a:ext cx="163556" cy="145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a:extLst>
              <a:ext uri="{FF2B5EF4-FFF2-40B4-BE49-F238E27FC236}">
                <a16:creationId xmlns:a16="http://schemas.microsoft.com/office/drawing/2014/main" id="{95377CDA-3BA2-417B-8306-F172F2FC7951}"/>
              </a:ext>
            </a:extLst>
          </p:cNvPr>
          <p:cNvPicPr>
            <a:picLocks noChangeAspect="1"/>
          </p:cNvPicPr>
          <p:nvPr/>
        </p:nvPicPr>
        <p:blipFill rotWithShape="1">
          <a:blip r:embed="rId6"/>
          <a:srcRect l="62874" t="16822" r="12725" b="20374"/>
          <a:stretch/>
        </p:blipFill>
        <p:spPr>
          <a:xfrm>
            <a:off x="7216402" y="3332621"/>
            <a:ext cx="470017" cy="680455"/>
          </a:xfrm>
          <a:prstGeom prst="rect">
            <a:avLst/>
          </a:prstGeom>
        </p:spPr>
      </p:pic>
    </p:spTree>
    <p:extLst>
      <p:ext uri="{BB962C8B-B14F-4D97-AF65-F5344CB8AC3E}">
        <p14:creationId xmlns:p14="http://schemas.microsoft.com/office/powerpoint/2010/main" val="139866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D6211FD-4990-4C52-9B84-34908BA44606}"/>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   Overview of the System</a:t>
            </a:r>
          </a:p>
        </p:txBody>
      </p:sp>
      <p:pic>
        <p:nvPicPr>
          <p:cNvPr id="61" name="Picture 60">
            <a:extLst>
              <a:ext uri="{FF2B5EF4-FFF2-40B4-BE49-F238E27FC236}">
                <a16:creationId xmlns:a16="http://schemas.microsoft.com/office/drawing/2014/main" id="{ADF1A3D6-7B28-4C40-9A56-DCD7826B18D8}"/>
              </a:ext>
            </a:extLst>
          </p:cNvPr>
          <p:cNvPicPr>
            <a:picLocks noChangeAspect="1"/>
          </p:cNvPicPr>
          <p:nvPr/>
        </p:nvPicPr>
        <p:blipFill>
          <a:blip r:embed="rId3"/>
          <a:stretch>
            <a:fillRect/>
          </a:stretch>
        </p:blipFill>
        <p:spPr>
          <a:xfrm>
            <a:off x="8323765" y="1290853"/>
            <a:ext cx="3417104" cy="4890392"/>
          </a:xfrm>
          <a:prstGeom prst="rect">
            <a:avLst/>
          </a:prstGeom>
          <a:solidFill>
            <a:srgbClr val="FFFFFF">
              <a:shade val="85000"/>
            </a:srgbClr>
          </a:solidFill>
          <a:ln w="88900" cap="sq">
            <a:solidFill>
              <a:srgbClr val="FFFFFF"/>
            </a:solidFill>
            <a:miter lim="800000"/>
          </a:ln>
          <a:effectLst>
            <a:outerShdw blurRad="457200" dist="228600" dir="1014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63" name="Text Placeholder 2">
            <a:extLst>
              <a:ext uri="{FF2B5EF4-FFF2-40B4-BE49-F238E27FC236}">
                <a16:creationId xmlns:a16="http://schemas.microsoft.com/office/drawing/2014/main" id="{8FB66C35-2BF2-4A4D-B919-6F57111111CB}"/>
              </a:ext>
            </a:extLst>
          </p:cNvPr>
          <p:cNvSpPr txBox="1">
            <a:spLocks/>
          </p:cNvSpPr>
          <p:nvPr/>
        </p:nvSpPr>
        <p:spPr>
          <a:xfrm>
            <a:off x="162310" y="1357037"/>
            <a:ext cx="6557951" cy="1656558"/>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tx1"/>
                </a:solidFill>
                <a:latin typeface="Arial" panose="020B0604020202020204" pitchFamily="34" charset="0"/>
                <a:cs typeface="Arial" panose="020B0604020202020204" pitchFamily="34" charset="0"/>
              </a:rPr>
              <a:t>We want everyone, our clients, customers and colleagues, to be safe and secure, when working or dining in the areas where Compass UK and Ireland operate a service.  So as part of the integration, your site will align with the Compass workplace safety system.</a:t>
            </a:r>
          </a:p>
          <a:p>
            <a:endParaRPr lang="en-GB" sz="1600" dirty="0">
              <a:solidFill>
                <a:schemeClr val="tx1"/>
              </a:solidFill>
              <a:latin typeface="Arial" panose="020B0604020202020204" pitchFamily="34" charset="0"/>
              <a:cs typeface="Arial" panose="020B0604020202020204" pitchFamily="34" charset="0"/>
            </a:endParaRPr>
          </a:p>
          <a:p>
            <a:r>
              <a:rPr lang="en-GB" sz="1600" dirty="0">
                <a:solidFill>
                  <a:schemeClr val="tx1"/>
                </a:solidFill>
                <a:latin typeface="Arial" panose="020B0604020202020204" pitchFamily="34" charset="0"/>
                <a:cs typeface="Arial" panose="020B0604020202020204" pitchFamily="34" charset="0"/>
              </a:rPr>
              <a:t>Health and safety processes, supporting guidance and documentation is contained within a single folder, easy for you to follow, update and work from.</a:t>
            </a:r>
          </a:p>
          <a:p>
            <a:endParaRPr lang="en-GB" sz="1600" dirty="0">
              <a:solidFill>
                <a:schemeClr val="tx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2C253E7-CC0E-4024-B9ED-58AEBCFB2AC6}"/>
              </a:ext>
            </a:extLst>
          </p:cNvPr>
          <p:cNvGrpSpPr/>
          <p:nvPr/>
        </p:nvGrpSpPr>
        <p:grpSpPr>
          <a:xfrm>
            <a:off x="2404689" y="3013595"/>
            <a:ext cx="5390584" cy="3422357"/>
            <a:chOff x="6494047" y="3296475"/>
            <a:chExt cx="5390584" cy="3422357"/>
          </a:xfrm>
        </p:grpSpPr>
        <p:sp>
          <p:nvSpPr>
            <p:cNvPr id="14" name="Rectangle: Rounded Corners 13">
              <a:extLst>
                <a:ext uri="{FF2B5EF4-FFF2-40B4-BE49-F238E27FC236}">
                  <a16:creationId xmlns:a16="http://schemas.microsoft.com/office/drawing/2014/main" id="{1F026B37-5789-47B2-A97C-2DCBD70551C4}"/>
                </a:ext>
              </a:extLst>
            </p:cNvPr>
            <p:cNvSpPr/>
            <p:nvPr/>
          </p:nvSpPr>
          <p:spPr>
            <a:xfrm>
              <a:off x="6742554" y="3296475"/>
              <a:ext cx="5142077" cy="3422357"/>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76192647-7217-4003-8490-00C56C73AFE8}"/>
                </a:ext>
              </a:extLst>
            </p:cNvPr>
            <p:cNvSpPr/>
            <p:nvPr/>
          </p:nvSpPr>
          <p:spPr>
            <a:xfrm>
              <a:off x="6858394" y="3972228"/>
              <a:ext cx="2266574" cy="1141497"/>
            </a:xfrm>
            <a:prstGeom prst="roundRect">
              <a:avLst/>
            </a:prstGeom>
            <a:solidFill>
              <a:srgbClr val="FFF8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35F303F1-D4BB-483D-9769-FD574AC9A4D7}"/>
                </a:ext>
              </a:extLst>
            </p:cNvPr>
            <p:cNvSpPr txBox="1"/>
            <p:nvPr/>
          </p:nvSpPr>
          <p:spPr>
            <a:xfrm>
              <a:off x="7396589" y="4165377"/>
              <a:ext cx="1627658" cy="769441"/>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100" i="1" dirty="0">
                  <a:latin typeface="Arial" panose="020B0604020202020204" pitchFamily="34" charset="0"/>
                  <a:cs typeface="Arial" panose="020B0604020202020204" pitchFamily="34" charset="0"/>
                </a:rPr>
                <a:t>of managers found the supporting guidance extremely or quite useful</a:t>
              </a:r>
            </a:p>
          </p:txBody>
        </p:sp>
        <p:sp>
          <p:nvSpPr>
            <p:cNvPr id="17" name="Oval 16">
              <a:extLst>
                <a:ext uri="{FF2B5EF4-FFF2-40B4-BE49-F238E27FC236}">
                  <a16:creationId xmlns:a16="http://schemas.microsoft.com/office/drawing/2014/main" id="{79D6B938-2F06-4280-9256-0FE54CE43905}"/>
                </a:ext>
              </a:extLst>
            </p:cNvPr>
            <p:cNvSpPr/>
            <p:nvPr/>
          </p:nvSpPr>
          <p:spPr>
            <a:xfrm>
              <a:off x="6494047" y="4095586"/>
              <a:ext cx="897387" cy="894945"/>
            </a:xfrm>
            <a:prstGeom prst="ellipse">
              <a:avLst/>
            </a:prstGeom>
            <a:solidFill>
              <a:srgbClr val="FED5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CB7752F3-16DA-4F5D-9963-A20B28FA172D}"/>
                </a:ext>
              </a:extLst>
            </p:cNvPr>
            <p:cNvSpPr txBox="1"/>
            <p:nvPr/>
          </p:nvSpPr>
          <p:spPr>
            <a:xfrm>
              <a:off x="6541828" y="4312225"/>
              <a:ext cx="801823" cy="461665"/>
            </a:xfrm>
            <a:prstGeom prst="rect">
              <a:avLst/>
            </a:prstGeom>
            <a:noFill/>
          </p:spPr>
          <p:txBody>
            <a:bodyPr wrap="none" rtlCol="0">
              <a:spAutoFit/>
            </a:bodyPr>
            <a:lstStyle/>
            <a:p>
              <a:pPr algn="ctr"/>
              <a:r>
                <a:rPr lang="en-GB" sz="2400" b="1" dirty="0">
                  <a:latin typeface="Arial" panose="020B0604020202020204" pitchFamily="34" charset="0"/>
                  <a:cs typeface="Arial" panose="020B0604020202020204" pitchFamily="34" charset="0"/>
                </a:rPr>
                <a:t>95%</a:t>
              </a:r>
            </a:p>
          </p:txBody>
        </p:sp>
        <p:sp>
          <p:nvSpPr>
            <p:cNvPr id="19" name="Rectangle: Rounded Corners 18">
              <a:extLst>
                <a:ext uri="{FF2B5EF4-FFF2-40B4-BE49-F238E27FC236}">
                  <a16:creationId xmlns:a16="http://schemas.microsoft.com/office/drawing/2014/main" id="{C0E95007-2CD7-44A7-8BC9-B8C651F773EA}"/>
                </a:ext>
              </a:extLst>
            </p:cNvPr>
            <p:cNvSpPr/>
            <p:nvPr/>
          </p:nvSpPr>
          <p:spPr>
            <a:xfrm>
              <a:off x="6858394" y="5434042"/>
              <a:ext cx="2266574" cy="1141497"/>
            </a:xfrm>
            <a:prstGeom prst="roundRect">
              <a:avLst/>
            </a:prstGeom>
            <a:solidFill>
              <a:srgbClr val="FFF8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88C91AAE-AE26-40E9-A043-84E73410B3E9}"/>
                </a:ext>
              </a:extLst>
            </p:cNvPr>
            <p:cNvSpPr/>
            <p:nvPr/>
          </p:nvSpPr>
          <p:spPr>
            <a:xfrm>
              <a:off x="6494047" y="5569180"/>
              <a:ext cx="897387" cy="894945"/>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1" name="TextBox 20">
              <a:extLst>
                <a:ext uri="{FF2B5EF4-FFF2-40B4-BE49-F238E27FC236}">
                  <a16:creationId xmlns:a16="http://schemas.microsoft.com/office/drawing/2014/main" id="{7B784E9F-7799-47A4-8F1C-CE1EA25990A3}"/>
                </a:ext>
              </a:extLst>
            </p:cNvPr>
            <p:cNvSpPr txBox="1"/>
            <p:nvPr/>
          </p:nvSpPr>
          <p:spPr>
            <a:xfrm>
              <a:off x="6541828" y="5785819"/>
              <a:ext cx="801823" cy="461665"/>
            </a:xfrm>
            <a:prstGeom prst="rect">
              <a:avLst/>
            </a:prstGeom>
            <a:noFill/>
          </p:spPr>
          <p:txBody>
            <a:bodyPr wrap="none" rtlCol="0">
              <a:spAutoFit/>
            </a:bodyPr>
            <a:lstStyle/>
            <a:p>
              <a:pPr algn="ctr"/>
              <a:r>
                <a:rPr lang="en-GB" sz="2400" b="1" dirty="0">
                  <a:solidFill>
                    <a:schemeClr val="bg1"/>
                  </a:solidFill>
                  <a:latin typeface="Arial" panose="020B0604020202020204" pitchFamily="34" charset="0"/>
                  <a:cs typeface="Arial" panose="020B0604020202020204" pitchFamily="34" charset="0"/>
                </a:rPr>
                <a:t>98%</a:t>
              </a:r>
            </a:p>
          </p:txBody>
        </p:sp>
        <p:sp>
          <p:nvSpPr>
            <p:cNvPr id="22" name="Rectangle: Rounded Corners 21">
              <a:extLst>
                <a:ext uri="{FF2B5EF4-FFF2-40B4-BE49-F238E27FC236}">
                  <a16:creationId xmlns:a16="http://schemas.microsoft.com/office/drawing/2014/main" id="{A3832DB4-7935-4EDC-B78D-9BF1F0BC0A3E}"/>
                </a:ext>
              </a:extLst>
            </p:cNvPr>
            <p:cNvSpPr/>
            <p:nvPr/>
          </p:nvSpPr>
          <p:spPr>
            <a:xfrm>
              <a:off x="9509766" y="3972228"/>
              <a:ext cx="2266574" cy="1141497"/>
            </a:xfrm>
            <a:prstGeom prst="roundRect">
              <a:avLst/>
            </a:prstGeom>
            <a:solidFill>
              <a:srgbClr val="FFF8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872A5588-414A-4FF7-8948-7882872582D9}"/>
                </a:ext>
              </a:extLst>
            </p:cNvPr>
            <p:cNvSpPr/>
            <p:nvPr/>
          </p:nvSpPr>
          <p:spPr>
            <a:xfrm>
              <a:off x="9145419" y="4107366"/>
              <a:ext cx="897387" cy="894945"/>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4" name="TextBox 23">
              <a:extLst>
                <a:ext uri="{FF2B5EF4-FFF2-40B4-BE49-F238E27FC236}">
                  <a16:creationId xmlns:a16="http://schemas.microsoft.com/office/drawing/2014/main" id="{DDF0F629-79F1-477C-B947-CD97D4CE8972}"/>
                </a:ext>
              </a:extLst>
            </p:cNvPr>
            <p:cNvSpPr txBox="1"/>
            <p:nvPr/>
          </p:nvSpPr>
          <p:spPr>
            <a:xfrm>
              <a:off x="9193200" y="4324005"/>
              <a:ext cx="801823" cy="461665"/>
            </a:xfrm>
            <a:prstGeom prst="rect">
              <a:avLst/>
            </a:prstGeom>
            <a:noFill/>
          </p:spPr>
          <p:txBody>
            <a:bodyPr wrap="none" rtlCol="0">
              <a:spAutoFit/>
            </a:bodyPr>
            <a:lstStyle/>
            <a:p>
              <a:pPr algn="ctr"/>
              <a:r>
                <a:rPr lang="en-GB" sz="2400" b="1" dirty="0">
                  <a:solidFill>
                    <a:schemeClr val="bg1"/>
                  </a:solidFill>
                  <a:latin typeface="Arial" panose="020B0604020202020204" pitchFamily="34" charset="0"/>
                  <a:cs typeface="Arial" panose="020B0604020202020204" pitchFamily="34" charset="0"/>
                </a:rPr>
                <a:t>95%</a:t>
              </a:r>
            </a:p>
          </p:txBody>
        </p:sp>
        <p:sp>
          <p:nvSpPr>
            <p:cNvPr id="25" name="Rectangle: Rounded Corners 24">
              <a:extLst>
                <a:ext uri="{FF2B5EF4-FFF2-40B4-BE49-F238E27FC236}">
                  <a16:creationId xmlns:a16="http://schemas.microsoft.com/office/drawing/2014/main" id="{13DB291C-3405-4B6A-B205-187AA8CFC010}"/>
                </a:ext>
              </a:extLst>
            </p:cNvPr>
            <p:cNvSpPr/>
            <p:nvPr/>
          </p:nvSpPr>
          <p:spPr>
            <a:xfrm>
              <a:off x="9509766" y="5434042"/>
              <a:ext cx="2266574" cy="1141497"/>
            </a:xfrm>
            <a:prstGeom prst="roundRect">
              <a:avLst/>
            </a:prstGeom>
            <a:solidFill>
              <a:srgbClr val="FFF8E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642A2A9C-4879-4D68-9571-8C14798E516C}"/>
                </a:ext>
              </a:extLst>
            </p:cNvPr>
            <p:cNvSpPr/>
            <p:nvPr/>
          </p:nvSpPr>
          <p:spPr>
            <a:xfrm>
              <a:off x="9145419" y="5561793"/>
              <a:ext cx="897387" cy="894945"/>
            </a:xfrm>
            <a:prstGeom prst="ellipse">
              <a:avLst/>
            </a:prstGeom>
            <a:solidFill>
              <a:srgbClr val="FED50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0FE87437-4DDB-445E-951E-74FEEFF32D8B}"/>
                </a:ext>
              </a:extLst>
            </p:cNvPr>
            <p:cNvSpPr txBox="1"/>
            <p:nvPr/>
          </p:nvSpPr>
          <p:spPr>
            <a:xfrm>
              <a:off x="9193200" y="5777813"/>
              <a:ext cx="801823" cy="461665"/>
            </a:xfrm>
            <a:prstGeom prst="rect">
              <a:avLst/>
            </a:prstGeom>
            <a:noFill/>
          </p:spPr>
          <p:txBody>
            <a:bodyPr wrap="none" rtlCol="0">
              <a:spAutoFit/>
            </a:bodyPr>
            <a:lstStyle/>
            <a:p>
              <a:pPr algn="ctr"/>
              <a:r>
                <a:rPr lang="en-GB" sz="2400" b="1" dirty="0">
                  <a:latin typeface="Arial" panose="020B0604020202020204" pitchFamily="34" charset="0"/>
                  <a:cs typeface="Arial" panose="020B0604020202020204" pitchFamily="34" charset="0"/>
                </a:rPr>
                <a:t>98%</a:t>
              </a:r>
            </a:p>
          </p:txBody>
        </p:sp>
        <p:sp>
          <p:nvSpPr>
            <p:cNvPr id="28" name="TextBox 27">
              <a:extLst>
                <a:ext uri="{FF2B5EF4-FFF2-40B4-BE49-F238E27FC236}">
                  <a16:creationId xmlns:a16="http://schemas.microsoft.com/office/drawing/2014/main" id="{2336B467-B74B-485B-98C3-491DFECAB823}"/>
                </a:ext>
              </a:extLst>
            </p:cNvPr>
            <p:cNvSpPr txBox="1"/>
            <p:nvPr/>
          </p:nvSpPr>
          <p:spPr>
            <a:xfrm>
              <a:off x="7386886" y="5633772"/>
              <a:ext cx="1742053" cy="769441"/>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100" i="1" dirty="0">
                  <a:latin typeface="Arial" panose="020B0604020202020204" pitchFamily="34" charset="0"/>
                  <a:cs typeface="Arial" panose="020B0604020202020204" pitchFamily="34" charset="0"/>
                </a:rPr>
                <a:t>of team members found the Catering Safety Task Cards extremely or quite informative/engaging</a:t>
              </a:r>
            </a:p>
          </p:txBody>
        </p:sp>
        <p:sp>
          <p:nvSpPr>
            <p:cNvPr id="29" name="TextBox 28">
              <a:extLst>
                <a:ext uri="{FF2B5EF4-FFF2-40B4-BE49-F238E27FC236}">
                  <a16:creationId xmlns:a16="http://schemas.microsoft.com/office/drawing/2014/main" id="{E985AFC5-8499-4A57-9E16-97F0770912AD}"/>
                </a:ext>
              </a:extLst>
            </p:cNvPr>
            <p:cNvSpPr txBox="1"/>
            <p:nvPr/>
          </p:nvSpPr>
          <p:spPr>
            <a:xfrm>
              <a:off x="10041780" y="5620069"/>
              <a:ext cx="1832966" cy="769441"/>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100" i="1" dirty="0">
                  <a:latin typeface="Arial" panose="020B0604020202020204" pitchFamily="34" charset="0"/>
                  <a:cs typeface="Arial" panose="020B0604020202020204" pitchFamily="34" charset="0"/>
                </a:rPr>
                <a:t>of managers and team members agreed the new system was very good and also an improvement</a:t>
              </a:r>
            </a:p>
          </p:txBody>
        </p:sp>
        <p:sp>
          <p:nvSpPr>
            <p:cNvPr id="30" name="TextBox 29">
              <a:extLst>
                <a:ext uri="{FF2B5EF4-FFF2-40B4-BE49-F238E27FC236}">
                  <a16:creationId xmlns:a16="http://schemas.microsoft.com/office/drawing/2014/main" id="{BA1DC9A0-5B36-49E5-BCDA-9235915055BA}"/>
                </a:ext>
              </a:extLst>
            </p:cNvPr>
            <p:cNvSpPr txBox="1"/>
            <p:nvPr/>
          </p:nvSpPr>
          <p:spPr>
            <a:xfrm>
              <a:off x="10051767" y="4073616"/>
              <a:ext cx="1733536" cy="938719"/>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100" i="1" dirty="0">
                  <a:latin typeface="Arial" panose="020B0604020202020204" pitchFamily="34" charset="0"/>
                  <a:cs typeface="Arial" panose="020B0604020202020204" pitchFamily="34" charset="0"/>
                </a:rPr>
                <a:t>of team members found the Site Safety Information training extremely or quite informative/engaging</a:t>
              </a:r>
            </a:p>
          </p:txBody>
        </p:sp>
        <p:sp>
          <p:nvSpPr>
            <p:cNvPr id="31" name="TextBox 30">
              <a:extLst>
                <a:ext uri="{FF2B5EF4-FFF2-40B4-BE49-F238E27FC236}">
                  <a16:creationId xmlns:a16="http://schemas.microsoft.com/office/drawing/2014/main" id="{605489DF-9D44-44BC-9727-28ADF5AB6F90}"/>
                </a:ext>
              </a:extLst>
            </p:cNvPr>
            <p:cNvSpPr txBox="1"/>
            <p:nvPr/>
          </p:nvSpPr>
          <p:spPr>
            <a:xfrm>
              <a:off x="7386886" y="3510591"/>
              <a:ext cx="3430700" cy="276999"/>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200" b="1" dirty="0">
                  <a:latin typeface="Arial" panose="020B0604020202020204" pitchFamily="34" charset="0"/>
                  <a:cs typeface="Arial" panose="020B0604020202020204" pitchFamily="34" charset="0"/>
                </a:rPr>
                <a:t>What the teams say about the WSMS:</a:t>
              </a:r>
            </a:p>
          </p:txBody>
        </p:sp>
      </p:grpSp>
      <p:sp>
        <p:nvSpPr>
          <p:cNvPr id="32" name="TextBox 31">
            <a:extLst>
              <a:ext uri="{FF2B5EF4-FFF2-40B4-BE49-F238E27FC236}">
                <a16:creationId xmlns:a16="http://schemas.microsoft.com/office/drawing/2014/main" id="{089B3FC8-3758-4C24-ADF3-6BCEDCAD5007}"/>
              </a:ext>
            </a:extLst>
          </p:cNvPr>
          <p:cNvSpPr txBox="1"/>
          <p:nvPr/>
        </p:nvSpPr>
        <p:spPr>
          <a:xfrm>
            <a:off x="4619762" y="4475178"/>
            <a:ext cx="460382" cy="523220"/>
          </a:xfrm>
          <a:prstGeom prst="rect">
            <a:avLst/>
          </a:prstGeom>
          <a:noFill/>
        </p:spPr>
        <p:txBody>
          <a:bodyPr wrap="none" rtlCol="0">
            <a:spAutoFit/>
          </a:bodyPr>
          <a:lstStyle/>
          <a:p>
            <a:r>
              <a:rPr lang="en-GB"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Wingdings 2" panose="05020102010507070707" pitchFamily="18" charset="2"/>
              </a:rPr>
              <a:t></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69D41CE3-0BDD-4BFE-B34A-4BB16046A3CD}"/>
              </a:ext>
            </a:extLst>
          </p:cNvPr>
          <p:cNvSpPr txBox="1"/>
          <p:nvPr/>
        </p:nvSpPr>
        <p:spPr>
          <a:xfrm>
            <a:off x="7275991" y="4475178"/>
            <a:ext cx="460382" cy="523220"/>
          </a:xfrm>
          <a:prstGeom prst="rect">
            <a:avLst/>
          </a:prstGeom>
          <a:noFill/>
        </p:spPr>
        <p:txBody>
          <a:bodyPr wrap="none" rtlCol="0">
            <a:spAutoFit/>
          </a:bodyPr>
          <a:lstStyle/>
          <a:p>
            <a:r>
              <a:rPr lang="en-GB"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Wingdings 2" panose="05020102010507070707" pitchFamily="18" charset="2"/>
              </a:rPr>
              <a:t></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65354613-991C-4FB2-B1CE-52D3F10B4081}"/>
              </a:ext>
            </a:extLst>
          </p:cNvPr>
          <p:cNvSpPr txBox="1"/>
          <p:nvPr/>
        </p:nvSpPr>
        <p:spPr>
          <a:xfrm>
            <a:off x="4619762" y="5939624"/>
            <a:ext cx="460382" cy="523220"/>
          </a:xfrm>
          <a:prstGeom prst="rect">
            <a:avLst/>
          </a:prstGeom>
          <a:noFill/>
        </p:spPr>
        <p:txBody>
          <a:bodyPr wrap="none" rtlCol="0">
            <a:spAutoFit/>
          </a:bodyPr>
          <a:lstStyle/>
          <a:p>
            <a:r>
              <a:rPr lang="en-GB"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Wingdings 2" panose="05020102010507070707" pitchFamily="18" charset="2"/>
              </a:rPr>
              <a:t></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76089C40-2102-47CA-9A14-287C9E2D9220}"/>
              </a:ext>
            </a:extLst>
          </p:cNvPr>
          <p:cNvSpPr txBox="1"/>
          <p:nvPr/>
        </p:nvSpPr>
        <p:spPr>
          <a:xfrm>
            <a:off x="7275991" y="5936188"/>
            <a:ext cx="460382" cy="523220"/>
          </a:xfrm>
          <a:prstGeom prst="rect">
            <a:avLst/>
          </a:prstGeom>
          <a:noFill/>
        </p:spPr>
        <p:txBody>
          <a:bodyPr wrap="none" rtlCol="0">
            <a:spAutoFit/>
          </a:bodyPr>
          <a:lstStyle/>
          <a:p>
            <a:r>
              <a:rPr lang="en-GB"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Wingdings 2" panose="05020102010507070707" pitchFamily="18" charset="2"/>
              </a:rPr>
              <a:t></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Placeholder 2">
            <a:extLst>
              <a:ext uri="{FF2B5EF4-FFF2-40B4-BE49-F238E27FC236}">
                <a16:creationId xmlns:a16="http://schemas.microsoft.com/office/drawing/2014/main" id="{614176DD-74A4-4033-AB0B-910270C11B59}"/>
              </a:ext>
            </a:extLst>
          </p:cNvPr>
          <p:cNvSpPr txBox="1">
            <a:spLocks/>
          </p:cNvSpPr>
          <p:nvPr/>
        </p:nvSpPr>
        <p:spPr>
          <a:xfrm>
            <a:off x="162309" y="4534336"/>
            <a:ext cx="2201951" cy="76944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712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D6211FD-4990-4C52-9B84-34908BA44606}"/>
              </a:ext>
            </a:extLst>
          </p:cNvPr>
          <p:cNvSpPr/>
          <p:nvPr/>
        </p:nvSpPr>
        <p:spPr>
          <a:xfrm>
            <a:off x="-104491"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rial" panose="020B0604020202020204" pitchFamily="34" charset="0"/>
                <a:cs typeface="Arial" panose="020B0604020202020204" pitchFamily="34" charset="0"/>
              </a:rPr>
              <a:t> </a:t>
            </a:r>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   Overview of the system</a:t>
            </a:r>
          </a:p>
        </p:txBody>
      </p:sp>
      <p:sp>
        <p:nvSpPr>
          <p:cNvPr id="90" name="Rectangle: Rounded Corners 89">
            <a:extLst>
              <a:ext uri="{FF2B5EF4-FFF2-40B4-BE49-F238E27FC236}">
                <a16:creationId xmlns:a16="http://schemas.microsoft.com/office/drawing/2014/main" id="{417DD9FA-7F6F-4179-8192-BA4D70BEE12A}"/>
              </a:ext>
            </a:extLst>
          </p:cNvPr>
          <p:cNvSpPr/>
          <p:nvPr/>
        </p:nvSpPr>
        <p:spPr>
          <a:xfrm>
            <a:off x="5019529" y="1186306"/>
            <a:ext cx="648281"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Rounded Corners 90">
            <a:extLst>
              <a:ext uri="{FF2B5EF4-FFF2-40B4-BE49-F238E27FC236}">
                <a16:creationId xmlns:a16="http://schemas.microsoft.com/office/drawing/2014/main" id="{F0B83498-3F01-41D8-B616-CC01D50A94B6}"/>
              </a:ext>
            </a:extLst>
          </p:cNvPr>
          <p:cNvSpPr/>
          <p:nvPr/>
        </p:nvSpPr>
        <p:spPr>
          <a:xfrm>
            <a:off x="5065380" y="1747223"/>
            <a:ext cx="860327"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Rounded Corners 91">
            <a:extLst>
              <a:ext uri="{FF2B5EF4-FFF2-40B4-BE49-F238E27FC236}">
                <a16:creationId xmlns:a16="http://schemas.microsoft.com/office/drawing/2014/main" id="{12B17542-C306-446B-87A2-241D703F093D}"/>
              </a:ext>
            </a:extLst>
          </p:cNvPr>
          <p:cNvSpPr/>
          <p:nvPr/>
        </p:nvSpPr>
        <p:spPr>
          <a:xfrm>
            <a:off x="5052119" y="2388981"/>
            <a:ext cx="1132924"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Rounded Corners 92">
            <a:extLst>
              <a:ext uri="{FF2B5EF4-FFF2-40B4-BE49-F238E27FC236}">
                <a16:creationId xmlns:a16="http://schemas.microsoft.com/office/drawing/2014/main" id="{63ADA75C-318B-48C5-8E81-908D58329077}"/>
              </a:ext>
            </a:extLst>
          </p:cNvPr>
          <p:cNvSpPr/>
          <p:nvPr/>
        </p:nvSpPr>
        <p:spPr>
          <a:xfrm>
            <a:off x="5019530" y="2985049"/>
            <a:ext cx="1505946"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8C5D03FA-6994-4659-B255-31F4712BAE0E}"/>
              </a:ext>
            </a:extLst>
          </p:cNvPr>
          <p:cNvSpPr/>
          <p:nvPr/>
        </p:nvSpPr>
        <p:spPr>
          <a:xfrm>
            <a:off x="5035369" y="3626807"/>
            <a:ext cx="1785184"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E67BFBF6-C32C-4B87-8042-D62E3C667EC7}"/>
              </a:ext>
            </a:extLst>
          </p:cNvPr>
          <p:cNvSpPr/>
          <p:nvPr/>
        </p:nvSpPr>
        <p:spPr>
          <a:xfrm>
            <a:off x="5102226" y="4184689"/>
            <a:ext cx="1987548"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Rounded Corners 95">
            <a:extLst>
              <a:ext uri="{FF2B5EF4-FFF2-40B4-BE49-F238E27FC236}">
                <a16:creationId xmlns:a16="http://schemas.microsoft.com/office/drawing/2014/main" id="{DABC0D72-481A-4552-8F70-BB3F32C8DD40}"/>
              </a:ext>
            </a:extLst>
          </p:cNvPr>
          <p:cNvSpPr/>
          <p:nvPr/>
        </p:nvSpPr>
        <p:spPr>
          <a:xfrm>
            <a:off x="5102180" y="4827515"/>
            <a:ext cx="2315776"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D057C302-E994-4051-A7E0-D2D7D0475B3D}"/>
              </a:ext>
            </a:extLst>
          </p:cNvPr>
          <p:cNvSpPr/>
          <p:nvPr/>
        </p:nvSpPr>
        <p:spPr>
          <a:xfrm>
            <a:off x="4707782" y="5478112"/>
            <a:ext cx="3157528" cy="773140"/>
          </a:xfrm>
          <a:prstGeom prst="roundRect">
            <a:avLst/>
          </a:prstGeom>
          <a:solidFill>
            <a:srgbClr val="FED5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8" name="Picture 97">
            <a:extLst>
              <a:ext uri="{FF2B5EF4-FFF2-40B4-BE49-F238E27FC236}">
                <a16:creationId xmlns:a16="http://schemas.microsoft.com/office/drawing/2014/main" id="{C259DE9D-860E-477E-8E20-13B28D35E940}"/>
              </a:ext>
            </a:extLst>
          </p:cNvPr>
          <p:cNvPicPr>
            <a:picLocks noChangeAspect="1"/>
          </p:cNvPicPr>
          <p:nvPr/>
        </p:nvPicPr>
        <p:blipFill>
          <a:blip r:embed="rId3"/>
          <a:stretch>
            <a:fillRect/>
          </a:stretch>
        </p:blipFill>
        <p:spPr>
          <a:xfrm>
            <a:off x="1248000" y="892561"/>
            <a:ext cx="3892449" cy="5701314"/>
          </a:xfrm>
          <a:prstGeom prst="rect">
            <a:avLst/>
          </a:prstGeom>
          <a:solidFill>
            <a:srgbClr val="FFFFFF">
              <a:shade val="85000"/>
            </a:srgbClr>
          </a:solidFill>
          <a:ln w="88900" cap="sq">
            <a:solidFill>
              <a:srgbClr val="FFFFFF"/>
            </a:solidFill>
            <a:miter lim="800000"/>
          </a:ln>
          <a:effectLst>
            <a:outerShdw blurRad="457200" dist="228600" dir="1014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30" name="Text Placeholder 2">
            <a:extLst>
              <a:ext uri="{FF2B5EF4-FFF2-40B4-BE49-F238E27FC236}">
                <a16:creationId xmlns:a16="http://schemas.microsoft.com/office/drawing/2014/main" id="{B8B319A6-70BA-47BE-92E7-7D5C3BEFB563}"/>
              </a:ext>
            </a:extLst>
          </p:cNvPr>
          <p:cNvSpPr txBox="1">
            <a:spLocks/>
          </p:cNvSpPr>
          <p:nvPr/>
        </p:nvSpPr>
        <p:spPr>
          <a:xfrm>
            <a:off x="5405313" y="1293094"/>
            <a:ext cx="2576073"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Completion Guide</a:t>
            </a:r>
          </a:p>
        </p:txBody>
      </p:sp>
      <p:sp>
        <p:nvSpPr>
          <p:cNvPr id="31" name="Text Placeholder 2">
            <a:extLst>
              <a:ext uri="{FF2B5EF4-FFF2-40B4-BE49-F238E27FC236}">
                <a16:creationId xmlns:a16="http://schemas.microsoft.com/office/drawing/2014/main" id="{15BBF06D-1B7B-4A1D-BC28-13F8B8A671CE}"/>
              </a:ext>
            </a:extLst>
          </p:cNvPr>
          <p:cNvSpPr txBox="1">
            <a:spLocks/>
          </p:cNvSpPr>
          <p:nvPr/>
        </p:nvSpPr>
        <p:spPr>
          <a:xfrm>
            <a:off x="5156054" y="1912566"/>
            <a:ext cx="5061186"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Essential Risk Assessments </a:t>
            </a:r>
          </a:p>
        </p:txBody>
      </p:sp>
      <p:sp>
        <p:nvSpPr>
          <p:cNvPr id="32" name="Text Placeholder 2">
            <a:extLst>
              <a:ext uri="{FF2B5EF4-FFF2-40B4-BE49-F238E27FC236}">
                <a16:creationId xmlns:a16="http://schemas.microsoft.com/office/drawing/2014/main" id="{841E490A-780B-4856-B92B-1F7044149D85}"/>
              </a:ext>
            </a:extLst>
          </p:cNvPr>
          <p:cNvSpPr txBox="1">
            <a:spLocks/>
          </p:cNvSpPr>
          <p:nvPr/>
        </p:nvSpPr>
        <p:spPr>
          <a:xfrm>
            <a:off x="5971558" y="2512515"/>
            <a:ext cx="4094448"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Site Safety Information Pack</a:t>
            </a:r>
          </a:p>
        </p:txBody>
      </p:sp>
      <p:sp>
        <p:nvSpPr>
          <p:cNvPr id="33" name="Text Placeholder 2">
            <a:extLst>
              <a:ext uri="{FF2B5EF4-FFF2-40B4-BE49-F238E27FC236}">
                <a16:creationId xmlns:a16="http://schemas.microsoft.com/office/drawing/2014/main" id="{165452DB-6409-44D3-BC2C-6261F2B97660}"/>
              </a:ext>
            </a:extLst>
          </p:cNvPr>
          <p:cNvSpPr txBox="1">
            <a:spLocks/>
          </p:cNvSpPr>
          <p:nvPr/>
        </p:nvSpPr>
        <p:spPr>
          <a:xfrm>
            <a:off x="6034821" y="3127482"/>
            <a:ext cx="5157790"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Service Specific Risk Assessment(s)</a:t>
            </a:r>
          </a:p>
        </p:txBody>
      </p:sp>
      <p:sp>
        <p:nvSpPr>
          <p:cNvPr id="35" name="Text Placeholder 2">
            <a:extLst>
              <a:ext uri="{FF2B5EF4-FFF2-40B4-BE49-F238E27FC236}">
                <a16:creationId xmlns:a16="http://schemas.microsoft.com/office/drawing/2014/main" id="{F1A6C803-CEF3-4A5C-BAE2-B2BC8160EB2B}"/>
              </a:ext>
            </a:extLst>
          </p:cNvPr>
          <p:cNvSpPr txBox="1">
            <a:spLocks/>
          </p:cNvSpPr>
          <p:nvPr/>
        </p:nvSpPr>
        <p:spPr>
          <a:xfrm>
            <a:off x="6179353" y="3713791"/>
            <a:ext cx="4160708"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Safety Task Card(s)</a:t>
            </a:r>
          </a:p>
        </p:txBody>
      </p:sp>
      <p:sp>
        <p:nvSpPr>
          <p:cNvPr id="36" name="Text Placeholder 2">
            <a:extLst>
              <a:ext uri="{FF2B5EF4-FFF2-40B4-BE49-F238E27FC236}">
                <a16:creationId xmlns:a16="http://schemas.microsoft.com/office/drawing/2014/main" id="{26825BEE-C4FE-4BFE-B3AC-7D627A8EAF26}"/>
              </a:ext>
            </a:extLst>
          </p:cNvPr>
          <p:cNvSpPr txBox="1">
            <a:spLocks/>
          </p:cNvSpPr>
          <p:nvPr/>
        </p:nvSpPr>
        <p:spPr>
          <a:xfrm>
            <a:off x="6804714" y="4339839"/>
            <a:ext cx="3203405"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Training Records</a:t>
            </a:r>
          </a:p>
        </p:txBody>
      </p:sp>
      <p:sp>
        <p:nvSpPr>
          <p:cNvPr id="37" name="Text Placeholder 2">
            <a:extLst>
              <a:ext uri="{FF2B5EF4-FFF2-40B4-BE49-F238E27FC236}">
                <a16:creationId xmlns:a16="http://schemas.microsoft.com/office/drawing/2014/main" id="{14B16C9E-518F-4EA1-9E54-6DF127DC1688}"/>
              </a:ext>
            </a:extLst>
          </p:cNvPr>
          <p:cNvSpPr txBox="1">
            <a:spLocks/>
          </p:cNvSpPr>
          <p:nvPr/>
        </p:nvSpPr>
        <p:spPr>
          <a:xfrm>
            <a:off x="7413410" y="4988360"/>
            <a:ext cx="2576073"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Spare Material</a:t>
            </a:r>
          </a:p>
        </p:txBody>
      </p:sp>
      <p:sp>
        <p:nvSpPr>
          <p:cNvPr id="38" name="Text Placeholder 2">
            <a:extLst>
              <a:ext uri="{FF2B5EF4-FFF2-40B4-BE49-F238E27FC236}">
                <a16:creationId xmlns:a16="http://schemas.microsoft.com/office/drawing/2014/main" id="{A494A195-2A23-46F9-B454-22134ABDC461}"/>
              </a:ext>
            </a:extLst>
          </p:cNvPr>
          <p:cNvSpPr txBox="1">
            <a:spLocks/>
          </p:cNvSpPr>
          <p:nvPr/>
        </p:nvSpPr>
        <p:spPr>
          <a:xfrm>
            <a:off x="7485748" y="5707104"/>
            <a:ext cx="5085721"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600" b="1" dirty="0">
                <a:solidFill>
                  <a:schemeClr val="tx1"/>
                </a:solidFill>
                <a:latin typeface="Arial" panose="020B0604020202020204" pitchFamily="34" charset="0"/>
                <a:cs typeface="Arial" panose="020B0604020202020204" pitchFamily="34" charset="0"/>
              </a:rPr>
              <a:t>Additional Health &amp; Safety Documentation</a:t>
            </a:r>
          </a:p>
        </p:txBody>
      </p:sp>
      <p:sp>
        <p:nvSpPr>
          <p:cNvPr id="40" name="Oval 39">
            <a:extLst>
              <a:ext uri="{FF2B5EF4-FFF2-40B4-BE49-F238E27FC236}">
                <a16:creationId xmlns:a16="http://schemas.microsoft.com/office/drawing/2014/main" id="{743CB144-2D9B-4319-97F2-8E65EFF3EDF5}"/>
              </a:ext>
            </a:extLst>
          </p:cNvPr>
          <p:cNvSpPr/>
          <p:nvPr/>
        </p:nvSpPr>
        <p:spPr>
          <a:xfrm>
            <a:off x="5804899" y="2966136"/>
            <a:ext cx="5833089" cy="12847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 Placeholder 2">
            <a:extLst>
              <a:ext uri="{FF2B5EF4-FFF2-40B4-BE49-F238E27FC236}">
                <a16:creationId xmlns:a16="http://schemas.microsoft.com/office/drawing/2014/main" id="{219712E8-8A07-43DC-9159-1012BD24587C}"/>
              </a:ext>
            </a:extLst>
          </p:cNvPr>
          <p:cNvSpPr txBox="1">
            <a:spLocks/>
          </p:cNvSpPr>
          <p:nvPr/>
        </p:nvSpPr>
        <p:spPr>
          <a:xfrm>
            <a:off x="10810470" y="2115787"/>
            <a:ext cx="1301079"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Provided in polybag – need to be placed in main folder under relevant tab</a:t>
            </a:r>
          </a:p>
        </p:txBody>
      </p:sp>
      <p:cxnSp>
        <p:nvCxnSpPr>
          <p:cNvPr id="4" name="Straight Arrow Connector 3">
            <a:extLst>
              <a:ext uri="{FF2B5EF4-FFF2-40B4-BE49-F238E27FC236}">
                <a16:creationId xmlns:a16="http://schemas.microsoft.com/office/drawing/2014/main" id="{E1605F30-2831-45C3-9A94-DDE8F7760C23}"/>
              </a:ext>
            </a:extLst>
          </p:cNvPr>
          <p:cNvCxnSpPr>
            <a:cxnSpLocks/>
          </p:cNvCxnSpPr>
          <p:nvPr/>
        </p:nvCxnSpPr>
        <p:spPr>
          <a:xfrm flipH="1">
            <a:off x="10684664" y="2694507"/>
            <a:ext cx="259336" cy="2961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56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D6211FD-4990-4C52-9B84-34908BA44606}"/>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   Overview of the system</a:t>
            </a:r>
          </a:p>
        </p:txBody>
      </p:sp>
      <p:pic>
        <p:nvPicPr>
          <p:cNvPr id="38" name="Picture 37">
            <a:extLst>
              <a:ext uri="{FF2B5EF4-FFF2-40B4-BE49-F238E27FC236}">
                <a16:creationId xmlns:a16="http://schemas.microsoft.com/office/drawing/2014/main" id="{E5DD9CCB-A6F6-462C-835A-B511F1456D14}"/>
              </a:ext>
            </a:extLst>
          </p:cNvPr>
          <p:cNvPicPr>
            <a:picLocks noChangeAspect="1"/>
          </p:cNvPicPr>
          <p:nvPr/>
        </p:nvPicPr>
        <p:blipFill>
          <a:blip r:embed="rId3"/>
          <a:stretch>
            <a:fillRect/>
          </a:stretch>
        </p:blipFill>
        <p:spPr>
          <a:xfrm>
            <a:off x="169875" y="150680"/>
            <a:ext cx="2772797" cy="4061347"/>
          </a:xfrm>
          <a:prstGeom prst="rect">
            <a:avLst/>
          </a:prstGeom>
          <a:solidFill>
            <a:srgbClr val="FFFFFF">
              <a:shade val="85000"/>
            </a:srgbClr>
          </a:solidFill>
          <a:ln w="88900" cap="sq">
            <a:solidFill>
              <a:srgbClr val="FFFFFF"/>
            </a:solidFill>
            <a:miter lim="800000"/>
          </a:ln>
          <a:effectLst>
            <a:outerShdw blurRad="457200" dist="228600" dir="1014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0" name="Oval 39">
            <a:extLst>
              <a:ext uri="{FF2B5EF4-FFF2-40B4-BE49-F238E27FC236}">
                <a16:creationId xmlns:a16="http://schemas.microsoft.com/office/drawing/2014/main" id="{2B71D5D2-8516-46CA-94E9-05C9C886AE6A}"/>
              </a:ext>
            </a:extLst>
          </p:cNvPr>
          <p:cNvSpPr/>
          <p:nvPr/>
        </p:nvSpPr>
        <p:spPr>
          <a:xfrm>
            <a:off x="2783364" y="3381448"/>
            <a:ext cx="3354238" cy="3313956"/>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 Placeholder 2">
            <a:extLst>
              <a:ext uri="{FF2B5EF4-FFF2-40B4-BE49-F238E27FC236}">
                <a16:creationId xmlns:a16="http://schemas.microsoft.com/office/drawing/2014/main" id="{D4F1A0D4-BA15-4F5F-B935-A576F98817B1}"/>
              </a:ext>
            </a:extLst>
          </p:cNvPr>
          <p:cNvSpPr txBox="1">
            <a:spLocks/>
          </p:cNvSpPr>
          <p:nvPr/>
        </p:nvSpPr>
        <p:spPr>
          <a:xfrm>
            <a:off x="3572217" y="6035193"/>
            <a:ext cx="1776532"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Safety Task Cards</a:t>
            </a:r>
          </a:p>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(Catering Pack)</a:t>
            </a:r>
          </a:p>
        </p:txBody>
      </p:sp>
      <p:sp>
        <p:nvSpPr>
          <p:cNvPr id="43" name="Oval 42">
            <a:extLst>
              <a:ext uri="{FF2B5EF4-FFF2-40B4-BE49-F238E27FC236}">
                <a16:creationId xmlns:a16="http://schemas.microsoft.com/office/drawing/2014/main" id="{2ADF6DBD-F83F-48E0-B9C9-7DBA38BF9146}"/>
              </a:ext>
            </a:extLst>
          </p:cNvPr>
          <p:cNvSpPr/>
          <p:nvPr/>
        </p:nvSpPr>
        <p:spPr>
          <a:xfrm>
            <a:off x="5589140" y="629242"/>
            <a:ext cx="3354238" cy="3313956"/>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a:extLst>
              <a:ext uri="{FF2B5EF4-FFF2-40B4-BE49-F238E27FC236}">
                <a16:creationId xmlns:a16="http://schemas.microsoft.com/office/drawing/2014/main" id="{5C5A6D46-4877-4BCD-9205-07B7C1B16517}"/>
              </a:ext>
            </a:extLst>
          </p:cNvPr>
          <p:cNvSpPr/>
          <p:nvPr/>
        </p:nvSpPr>
        <p:spPr>
          <a:xfrm>
            <a:off x="2632787" y="653265"/>
            <a:ext cx="3354238" cy="3313956"/>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45">
            <a:extLst>
              <a:ext uri="{FF2B5EF4-FFF2-40B4-BE49-F238E27FC236}">
                <a16:creationId xmlns:a16="http://schemas.microsoft.com/office/drawing/2014/main" id="{F2535870-24F7-453E-8677-C828B681E7E0}"/>
              </a:ext>
            </a:extLst>
          </p:cNvPr>
          <p:cNvPicPr>
            <a:picLocks noChangeAspect="1"/>
          </p:cNvPicPr>
          <p:nvPr/>
        </p:nvPicPr>
        <p:blipFill>
          <a:blip r:embed="rId4"/>
          <a:stretch>
            <a:fillRect/>
          </a:stretch>
        </p:blipFill>
        <p:spPr>
          <a:xfrm>
            <a:off x="3461928" y="893645"/>
            <a:ext cx="1686577" cy="2396517"/>
          </a:xfrm>
          <a:prstGeom prst="rect">
            <a:avLst/>
          </a:prstGeom>
          <a:ln>
            <a:noFill/>
          </a:ln>
          <a:effectLst>
            <a:outerShdw blurRad="292100" dist="139700" dir="2700000" algn="tl" rotWithShape="0">
              <a:srgbClr val="333333">
                <a:alpha val="65000"/>
              </a:srgbClr>
            </a:outerShdw>
          </a:effectLst>
        </p:spPr>
      </p:pic>
      <p:sp>
        <p:nvSpPr>
          <p:cNvPr id="47" name="Oval 46">
            <a:extLst>
              <a:ext uri="{FF2B5EF4-FFF2-40B4-BE49-F238E27FC236}">
                <a16:creationId xmlns:a16="http://schemas.microsoft.com/office/drawing/2014/main" id="{5DB5BB09-E75F-4314-9A6F-8BCF7498AC9E}"/>
              </a:ext>
            </a:extLst>
          </p:cNvPr>
          <p:cNvSpPr/>
          <p:nvPr/>
        </p:nvSpPr>
        <p:spPr>
          <a:xfrm>
            <a:off x="169875" y="3391125"/>
            <a:ext cx="3354238" cy="3313956"/>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8" name="Picture 47">
            <a:extLst>
              <a:ext uri="{FF2B5EF4-FFF2-40B4-BE49-F238E27FC236}">
                <a16:creationId xmlns:a16="http://schemas.microsoft.com/office/drawing/2014/main" id="{4DF1E9A1-7564-4EF5-9523-2C4D98561494}"/>
              </a:ext>
            </a:extLst>
          </p:cNvPr>
          <p:cNvPicPr>
            <a:picLocks noChangeAspect="1"/>
          </p:cNvPicPr>
          <p:nvPr/>
        </p:nvPicPr>
        <p:blipFill>
          <a:blip r:embed="rId5"/>
          <a:stretch>
            <a:fillRect/>
          </a:stretch>
        </p:blipFill>
        <p:spPr>
          <a:xfrm>
            <a:off x="1008682" y="3808218"/>
            <a:ext cx="1686576" cy="2396517"/>
          </a:xfrm>
          <a:prstGeom prst="rect">
            <a:avLst/>
          </a:prstGeom>
          <a:ln>
            <a:noFill/>
          </a:ln>
          <a:effectLst>
            <a:outerShdw blurRad="292100" dist="139700" dir="2700000" algn="tl" rotWithShape="0">
              <a:srgbClr val="333333">
                <a:alpha val="65000"/>
              </a:srgbClr>
            </a:outerShdw>
          </a:effectLst>
        </p:spPr>
      </p:pic>
      <p:sp>
        <p:nvSpPr>
          <p:cNvPr id="49" name="Text Placeholder 2">
            <a:extLst>
              <a:ext uri="{FF2B5EF4-FFF2-40B4-BE49-F238E27FC236}">
                <a16:creationId xmlns:a16="http://schemas.microsoft.com/office/drawing/2014/main" id="{8AE61CE6-75BC-4D69-9BC5-300D19B065A3}"/>
              </a:ext>
            </a:extLst>
          </p:cNvPr>
          <p:cNvSpPr txBox="1">
            <a:spLocks/>
          </p:cNvSpPr>
          <p:nvPr/>
        </p:nvSpPr>
        <p:spPr>
          <a:xfrm>
            <a:off x="1020039" y="6204735"/>
            <a:ext cx="1776532"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Service Specific Risk Assessment (Catering)</a:t>
            </a:r>
          </a:p>
        </p:txBody>
      </p:sp>
      <p:sp>
        <p:nvSpPr>
          <p:cNvPr id="50" name="Text Placeholder 2">
            <a:extLst>
              <a:ext uri="{FF2B5EF4-FFF2-40B4-BE49-F238E27FC236}">
                <a16:creationId xmlns:a16="http://schemas.microsoft.com/office/drawing/2014/main" id="{3DA397FE-BFA4-48B0-9068-ABB5924F1EF6}"/>
              </a:ext>
            </a:extLst>
          </p:cNvPr>
          <p:cNvSpPr txBox="1">
            <a:spLocks/>
          </p:cNvSpPr>
          <p:nvPr/>
        </p:nvSpPr>
        <p:spPr>
          <a:xfrm>
            <a:off x="3697331" y="3427549"/>
            <a:ext cx="1235788"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Completion Guide</a:t>
            </a:r>
          </a:p>
        </p:txBody>
      </p:sp>
      <p:sp>
        <p:nvSpPr>
          <p:cNvPr id="52" name="Oval 51">
            <a:extLst>
              <a:ext uri="{FF2B5EF4-FFF2-40B4-BE49-F238E27FC236}">
                <a16:creationId xmlns:a16="http://schemas.microsoft.com/office/drawing/2014/main" id="{8A9E5A80-D2F1-4B94-8AB3-D4CF7F177B8C}"/>
              </a:ext>
            </a:extLst>
          </p:cNvPr>
          <p:cNvSpPr/>
          <p:nvPr/>
        </p:nvSpPr>
        <p:spPr>
          <a:xfrm>
            <a:off x="8786852" y="3391858"/>
            <a:ext cx="3354238" cy="3313956"/>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CC49BFBE-A6F8-4E30-8B63-48E420F75D08}"/>
              </a:ext>
            </a:extLst>
          </p:cNvPr>
          <p:cNvSpPr/>
          <p:nvPr/>
        </p:nvSpPr>
        <p:spPr>
          <a:xfrm>
            <a:off x="8812461" y="559642"/>
            <a:ext cx="3354238" cy="3313956"/>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4" name="Picture 53">
            <a:extLst>
              <a:ext uri="{FF2B5EF4-FFF2-40B4-BE49-F238E27FC236}">
                <a16:creationId xmlns:a16="http://schemas.microsoft.com/office/drawing/2014/main" id="{38255D30-1CC4-4A4B-84A1-BD98078ABCDF}"/>
              </a:ext>
            </a:extLst>
          </p:cNvPr>
          <p:cNvPicPr>
            <a:picLocks noChangeAspect="1"/>
          </p:cNvPicPr>
          <p:nvPr/>
        </p:nvPicPr>
        <p:blipFill rotWithShape="1">
          <a:blip r:embed="rId6"/>
          <a:srcRect r="3059"/>
          <a:stretch/>
        </p:blipFill>
        <p:spPr>
          <a:xfrm>
            <a:off x="6455063" y="843091"/>
            <a:ext cx="1687238" cy="2392152"/>
          </a:xfrm>
          <a:prstGeom prst="rect">
            <a:avLst/>
          </a:prstGeom>
        </p:spPr>
      </p:pic>
      <p:sp>
        <p:nvSpPr>
          <p:cNvPr id="56" name="Oval 55">
            <a:extLst>
              <a:ext uri="{FF2B5EF4-FFF2-40B4-BE49-F238E27FC236}">
                <a16:creationId xmlns:a16="http://schemas.microsoft.com/office/drawing/2014/main" id="{0315D934-D23A-456B-8A0F-BA52838E706D}"/>
              </a:ext>
            </a:extLst>
          </p:cNvPr>
          <p:cNvSpPr/>
          <p:nvPr/>
        </p:nvSpPr>
        <p:spPr>
          <a:xfrm>
            <a:off x="5777407" y="3457541"/>
            <a:ext cx="3354238" cy="3313956"/>
          </a:xfrm>
          <a:prstGeom prst="ellipse">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7" name="Picture 56">
            <a:extLst>
              <a:ext uri="{FF2B5EF4-FFF2-40B4-BE49-F238E27FC236}">
                <a16:creationId xmlns:a16="http://schemas.microsoft.com/office/drawing/2014/main" id="{7A2961ED-531B-4ABF-9623-B86DF34DA2C6}"/>
              </a:ext>
            </a:extLst>
          </p:cNvPr>
          <p:cNvPicPr>
            <a:picLocks noChangeAspect="1"/>
          </p:cNvPicPr>
          <p:nvPr/>
        </p:nvPicPr>
        <p:blipFill rotWithShape="1">
          <a:blip r:embed="rId7"/>
          <a:srcRect l="8422"/>
          <a:stretch/>
        </p:blipFill>
        <p:spPr>
          <a:xfrm>
            <a:off x="6539178" y="3880072"/>
            <a:ext cx="1642898" cy="2304281"/>
          </a:xfrm>
          <a:prstGeom prst="rect">
            <a:avLst/>
          </a:prstGeom>
          <a:ln>
            <a:noFill/>
          </a:ln>
          <a:effectLst>
            <a:outerShdw blurRad="292100" dist="139700" dir="2700000" algn="tl" rotWithShape="0">
              <a:srgbClr val="333333">
                <a:alpha val="65000"/>
              </a:srgbClr>
            </a:outerShdw>
          </a:effectLst>
        </p:spPr>
      </p:pic>
      <p:sp>
        <p:nvSpPr>
          <p:cNvPr id="58" name="Text Placeholder 2">
            <a:extLst>
              <a:ext uri="{FF2B5EF4-FFF2-40B4-BE49-F238E27FC236}">
                <a16:creationId xmlns:a16="http://schemas.microsoft.com/office/drawing/2014/main" id="{263002CB-FFF5-4563-966C-F9092477E506}"/>
              </a:ext>
            </a:extLst>
          </p:cNvPr>
          <p:cNvSpPr txBox="1">
            <a:spLocks/>
          </p:cNvSpPr>
          <p:nvPr/>
        </p:nvSpPr>
        <p:spPr>
          <a:xfrm>
            <a:off x="6786498" y="6276424"/>
            <a:ext cx="1336056" cy="260454"/>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Individual Training Records</a:t>
            </a:r>
          </a:p>
        </p:txBody>
      </p:sp>
      <p:pic>
        <p:nvPicPr>
          <p:cNvPr id="59" name="Picture 58">
            <a:extLst>
              <a:ext uri="{FF2B5EF4-FFF2-40B4-BE49-F238E27FC236}">
                <a16:creationId xmlns:a16="http://schemas.microsoft.com/office/drawing/2014/main" id="{CD4761E7-DBDB-4A1E-B9C7-58D69400E495}"/>
              </a:ext>
            </a:extLst>
          </p:cNvPr>
          <p:cNvPicPr>
            <a:picLocks noChangeAspect="1"/>
          </p:cNvPicPr>
          <p:nvPr/>
        </p:nvPicPr>
        <p:blipFill>
          <a:blip r:embed="rId8"/>
          <a:stretch>
            <a:fillRect/>
          </a:stretch>
        </p:blipFill>
        <p:spPr>
          <a:xfrm>
            <a:off x="9643533" y="3794924"/>
            <a:ext cx="1702525" cy="2400197"/>
          </a:xfrm>
          <a:prstGeom prst="rect">
            <a:avLst/>
          </a:prstGeom>
          <a:ln>
            <a:noFill/>
          </a:ln>
          <a:effectLst>
            <a:outerShdw blurRad="292100" dist="139700" dir="2700000" algn="tl" rotWithShape="0">
              <a:srgbClr val="333333">
                <a:alpha val="65000"/>
              </a:srgbClr>
            </a:outerShdw>
          </a:effectLst>
        </p:spPr>
      </p:pic>
      <p:sp>
        <p:nvSpPr>
          <p:cNvPr id="60" name="Text Placeholder 2">
            <a:extLst>
              <a:ext uri="{FF2B5EF4-FFF2-40B4-BE49-F238E27FC236}">
                <a16:creationId xmlns:a16="http://schemas.microsoft.com/office/drawing/2014/main" id="{1E151CAB-B58E-4F1B-9FE4-3EFCD81B7AB8}"/>
              </a:ext>
            </a:extLst>
          </p:cNvPr>
          <p:cNvSpPr txBox="1">
            <a:spLocks/>
          </p:cNvSpPr>
          <p:nvPr/>
        </p:nvSpPr>
        <p:spPr>
          <a:xfrm>
            <a:off x="9689697" y="6221975"/>
            <a:ext cx="1532643" cy="441905"/>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Additional H&amp;S </a:t>
            </a:r>
          </a:p>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Operational Forms</a:t>
            </a:r>
          </a:p>
        </p:txBody>
      </p:sp>
      <p:pic>
        <p:nvPicPr>
          <p:cNvPr id="44" name="Picture 43">
            <a:extLst>
              <a:ext uri="{FF2B5EF4-FFF2-40B4-BE49-F238E27FC236}">
                <a16:creationId xmlns:a16="http://schemas.microsoft.com/office/drawing/2014/main" id="{16DFDB9A-9014-42F4-B847-A22A9F631D5A}"/>
              </a:ext>
            </a:extLst>
          </p:cNvPr>
          <p:cNvPicPr>
            <a:picLocks noChangeAspect="1"/>
          </p:cNvPicPr>
          <p:nvPr/>
        </p:nvPicPr>
        <p:blipFill>
          <a:blip r:embed="rId9"/>
          <a:stretch>
            <a:fillRect/>
          </a:stretch>
        </p:blipFill>
        <p:spPr>
          <a:xfrm>
            <a:off x="9290140" y="1256485"/>
            <a:ext cx="2347662" cy="1657173"/>
          </a:xfrm>
          <a:prstGeom prst="rect">
            <a:avLst/>
          </a:prstGeom>
          <a:ln>
            <a:noFill/>
          </a:ln>
          <a:effectLst>
            <a:outerShdw blurRad="292100" dist="139700" dir="2700000" algn="tl" rotWithShape="0">
              <a:srgbClr val="333333">
                <a:alpha val="65000"/>
              </a:srgbClr>
            </a:outerShdw>
          </a:effectLst>
        </p:spPr>
      </p:pic>
      <p:sp>
        <p:nvSpPr>
          <p:cNvPr id="55" name="Text Placeholder 2">
            <a:extLst>
              <a:ext uri="{FF2B5EF4-FFF2-40B4-BE49-F238E27FC236}">
                <a16:creationId xmlns:a16="http://schemas.microsoft.com/office/drawing/2014/main" id="{4CFD583F-85A7-47CF-A9AC-6C43EEE1603A}"/>
              </a:ext>
            </a:extLst>
          </p:cNvPr>
          <p:cNvSpPr txBox="1">
            <a:spLocks/>
          </p:cNvSpPr>
          <p:nvPr/>
        </p:nvSpPr>
        <p:spPr>
          <a:xfrm>
            <a:off x="6524278" y="3159237"/>
            <a:ext cx="1765848" cy="441906"/>
          </a:xfrm>
          <a:prstGeom prst="rect">
            <a:avLst/>
          </a:prstGeom>
        </p:spPr>
        <p:txBody>
          <a:bodyPr lIns="0">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Essential Risk Assessments</a:t>
            </a:r>
          </a:p>
        </p:txBody>
      </p:sp>
      <p:sp>
        <p:nvSpPr>
          <p:cNvPr id="51" name="Text Placeholder 2">
            <a:extLst>
              <a:ext uri="{FF2B5EF4-FFF2-40B4-BE49-F238E27FC236}">
                <a16:creationId xmlns:a16="http://schemas.microsoft.com/office/drawing/2014/main" id="{E8D7537B-AD42-4BD9-9910-25E9862925BA}"/>
              </a:ext>
            </a:extLst>
          </p:cNvPr>
          <p:cNvSpPr txBox="1">
            <a:spLocks/>
          </p:cNvSpPr>
          <p:nvPr/>
        </p:nvSpPr>
        <p:spPr>
          <a:xfrm>
            <a:off x="9435375" y="3122625"/>
            <a:ext cx="2171841" cy="441906"/>
          </a:xfrm>
          <a:prstGeom prst="rect">
            <a:avLst/>
          </a:prstGeom>
        </p:spPr>
        <p:txBody>
          <a:bodyPr lIns="0" anchor="ctr">
            <a:noAutofit/>
          </a:bodyPr>
          <a:lstStyle>
            <a:lvl1pPr marL="0" indent="0" algn="l" defTabSz="92075" rtl="0" eaLnBrk="1" latinLnBrk="0" hangingPunct="1">
              <a:lnSpc>
                <a:spcPts val="1680"/>
              </a:lnSpc>
              <a:spcBef>
                <a:spcPts val="0"/>
              </a:spcBef>
              <a:spcAft>
                <a:spcPts val="600"/>
              </a:spcAft>
              <a:buFontTx/>
              <a:buNone/>
              <a:defRPr sz="1100" kern="1200">
                <a:solidFill>
                  <a:schemeClr val="bg2"/>
                </a:solidFill>
                <a:latin typeface="+mn-lt"/>
                <a:ea typeface="+mn-ea"/>
                <a:cs typeface="+mn-cs"/>
              </a:defRPr>
            </a:lvl1pPr>
            <a:lvl2pPr marL="349250" indent="-171450" algn="l" defTabSz="0" rtl="0" eaLnBrk="1" latinLnBrk="0" hangingPunct="1">
              <a:lnSpc>
                <a:spcPts val="1320"/>
              </a:lnSpc>
              <a:spcBef>
                <a:spcPts val="0"/>
              </a:spcBef>
              <a:spcAft>
                <a:spcPts val="600"/>
              </a:spcAft>
              <a:buFont typeface="Arial" panose="020B0604020202020204" pitchFamily="34" charset="0"/>
              <a:buChar char="•"/>
              <a:defRPr sz="1050" kern="1200">
                <a:solidFill>
                  <a:schemeClr val="bg2"/>
                </a:solidFill>
                <a:latin typeface="+mn-lt"/>
                <a:ea typeface="+mn-ea"/>
                <a:cs typeface="+mn-cs"/>
              </a:defRPr>
            </a:lvl2pPr>
            <a:lvl3pPr marL="447675" indent="0" algn="l" defTabSz="0" rtl="0" eaLnBrk="1" latinLnBrk="0" hangingPunct="1">
              <a:lnSpc>
                <a:spcPts val="1320"/>
              </a:lnSpc>
              <a:spcBef>
                <a:spcPts val="0"/>
              </a:spcBef>
              <a:spcAft>
                <a:spcPts val="600"/>
              </a:spcAft>
              <a:buFontTx/>
              <a:buNone/>
              <a:defRPr sz="1000" kern="1200">
                <a:solidFill>
                  <a:schemeClr val="bg2"/>
                </a:solidFill>
                <a:latin typeface="+mn-lt"/>
                <a:ea typeface="+mn-ea"/>
                <a:cs typeface="+mn-cs"/>
              </a:defRPr>
            </a:lvl3pPr>
            <a:lvl4pPr marL="719138" indent="0" algn="l" defTabSz="0" rtl="0" eaLnBrk="1" latinLnBrk="0" hangingPunct="1">
              <a:lnSpc>
                <a:spcPts val="1320"/>
              </a:lnSpc>
              <a:spcBef>
                <a:spcPts val="0"/>
              </a:spcBef>
              <a:spcAft>
                <a:spcPts val="600"/>
              </a:spcAft>
              <a:buFontTx/>
              <a:buNone/>
              <a:defRPr sz="900" kern="1200">
                <a:solidFill>
                  <a:schemeClr val="bg2"/>
                </a:solidFill>
                <a:latin typeface="+mn-lt"/>
                <a:ea typeface="+mn-ea"/>
                <a:cs typeface="+mn-cs"/>
              </a:defRPr>
            </a:lvl4pPr>
            <a:lvl5pPr marL="992188" indent="0" algn="l" defTabSz="0" rtl="0" eaLnBrk="1" latinLnBrk="0" hangingPunct="1">
              <a:lnSpc>
                <a:spcPts val="1320"/>
              </a:lnSpc>
              <a:spcBef>
                <a:spcPts val="0"/>
              </a:spcBef>
              <a:spcAft>
                <a:spcPts val="600"/>
              </a:spcAft>
              <a:buFontTx/>
              <a:buNone/>
              <a:defRPr sz="8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Aft>
                <a:spcPts val="0"/>
              </a:spcAft>
            </a:pPr>
            <a:r>
              <a:rPr lang="en-GB" sz="1000" b="1" dirty="0">
                <a:solidFill>
                  <a:schemeClr val="tx1"/>
                </a:solidFill>
                <a:latin typeface="Arial" panose="020B0604020202020204" pitchFamily="34" charset="0"/>
                <a:cs typeface="Arial" panose="020B0604020202020204" pitchFamily="34" charset="0"/>
              </a:rPr>
              <a:t>Site Safety Information Pack</a:t>
            </a:r>
          </a:p>
        </p:txBody>
      </p:sp>
      <p:pic>
        <p:nvPicPr>
          <p:cNvPr id="41" name="Picture 40">
            <a:extLst>
              <a:ext uri="{FF2B5EF4-FFF2-40B4-BE49-F238E27FC236}">
                <a16:creationId xmlns:a16="http://schemas.microsoft.com/office/drawing/2014/main" id="{56FD6B4A-7A8D-4013-BF5D-FC5BA4D41DA1}"/>
              </a:ext>
            </a:extLst>
          </p:cNvPr>
          <p:cNvPicPr>
            <a:picLocks noChangeAspect="1"/>
          </p:cNvPicPr>
          <p:nvPr/>
        </p:nvPicPr>
        <p:blipFill>
          <a:blip r:embed="rId10"/>
          <a:stretch>
            <a:fillRect/>
          </a:stretch>
        </p:blipFill>
        <p:spPr>
          <a:xfrm>
            <a:off x="3285281" y="4264341"/>
            <a:ext cx="2346604" cy="1678133"/>
          </a:xfrm>
          <a:prstGeom prst="rect">
            <a:avLst/>
          </a:prstGeom>
          <a:ln>
            <a:noFill/>
          </a:ln>
          <a:effectLst/>
        </p:spPr>
      </p:pic>
    </p:spTree>
    <p:extLst>
      <p:ext uri="{BB962C8B-B14F-4D97-AF65-F5344CB8AC3E}">
        <p14:creationId xmlns:p14="http://schemas.microsoft.com/office/powerpoint/2010/main" val="3607712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3D05E-2E7B-430A-A16A-4DEE6986B105}"/>
              </a:ext>
            </a:extLst>
          </p:cNvPr>
          <p:cNvSpPr/>
          <p:nvPr/>
        </p:nvSpPr>
        <p:spPr>
          <a:xfrm>
            <a:off x="0" y="797690"/>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21483FB3-7C5F-4015-841A-FE28E0FCDBF6}"/>
              </a:ext>
            </a:extLst>
          </p:cNvPr>
          <p:cNvSpPr/>
          <p:nvPr/>
        </p:nvSpPr>
        <p:spPr>
          <a:xfrm>
            <a:off x="2532405" y="1001484"/>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532406" y="992847"/>
            <a:ext cx="8832999"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Review and complete all of the </a:t>
            </a:r>
            <a:r>
              <a:rPr lang="en-GB" sz="1600" b="1" i="1" u="none" strike="noStrike" baseline="0" dirty="0">
                <a:solidFill>
                  <a:schemeClr val="bg1"/>
                </a:solidFill>
                <a:latin typeface="Arial" panose="020B0604020202020204" pitchFamily="34" charset="0"/>
                <a:cs typeface="Arial" panose="020B0604020202020204" pitchFamily="34" charset="0"/>
              </a:rPr>
              <a:t>Essential Risk Assessments </a:t>
            </a:r>
            <a:r>
              <a:rPr lang="en-GB" sz="1600" b="0" i="1" u="none" strike="noStrike" baseline="0" dirty="0">
                <a:solidFill>
                  <a:schemeClr val="bg1"/>
                </a:solidFill>
                <a:latin typeface="Arial" panose="020B0604020202020204" pitchFamily="34" charset="0"/>
                <a:cs typeface="Arial" panose="020B0604020202020204" pitchFamily="34" charset="0"/>
              </a:rPr>
              <a:t>relevant to your unit or </a:t>
            </a:r>
          </a:p>
          <a:p>
            <a:r>
              <a:rPr lang="en-GB" sz="1600" b="0" i="1" u="none" strike="noStrike" baseline="0" dirty="0">
                <a:solidFill>
                  <a:schemeClr val="bg1"/>
                </a:solidFill>
                <a:latin typeface="Arial" panose="020B0604020202020204" pitchFamily="34" charset="0"/>
                <a:cs typeface="Arial" panose="020B0604020202020204" pitchFamily="34" charset="0"/>
              </a:rPr>
              <a:t>business operation.</a:t>
            </a:r>
            <a:endParaRPr lang="en-GB" sz="1600" i="1" dirty="0">
              <a:solidFill>
                <a:schemeClr val="bg1"/>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F800D7F9-EB11-4C63-8D9B-C9E1400D0ABB}"/>
              </a:ext>
            </a:extLst>
          </p:cNvPr>
          <p:cNvPicPr>
            <a:picLocks noChangeAspect="1"/>
          </p:cNvPicPr>
          <p:nvPr/>
        </p:nvPicPr>
        <p:blipFill>
          <a:blip r:embed="rId3"/>
          <a:stretch>
            <a:fillRect/>
          </a:stretch>
        </p:blipFill>
        <p:spPr>
          <a:xfrm>
            <a:off x="468003" y="2508283"/>
            <a:ext cx="2723825" cy="4250105"/>
          </a:xfrm>
          <a:prstGeom prst="rect">
            <a:avLst/>
          </a:prstGeom>
          <a:ln>
            <a:solidFill>
              <a:schemeClr val="bg1">
                <a:lumMod val="85000"/>
              </a:schemeClr>
            </a:solidFill>
          </a:ln>
          <a:effectLst>
            <a:outerShdw blurRad="50800" dist="38100" dir="8100000" algn="tr" rotWithShape="0">
              <a:prstClr val="black">
                <a:alpha val="40000"/>
              </a:prstClr>
            </a:outerShdw>
          </a:effectLst>
        </p:spPr>
      </p:pic>
      <p:sp>
        <p:nvSpPr>
          <p:cNvPr id="10" name="Oval 9">
            <a:extLst>
              <a:ext uri="{FF2B5EF4-FFF2-40B4-BE49-F238E27FC236}">
                <a16:creationId xmlns:a16="http://schemas.microsoft.com/office/drawing/2014/main" id="{07CEFF09-CB3B-40BB-A886-48445AC5B32A}"/>
              </a:ext>
            </a:extLst>
          </p:cNvPr>
          <p:cNvSpPr/>
          <p:nvPr/>
        </p:nvSpPr>
        <p:spPr>
          <a:xfrm>
            <a:off x="453969" y="409289"/>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38923" y="1116486"/>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1</a:t>
            </a:r>
          </a:p>
        </p:txBody>
      </p:sp>
      <p:sp>
        <p:nvSpPr>
          <p:cNvPr id="12" name="TextBox 11">
            <a:extLst>
              <a:ext uri="{FF2B5EF4-FFF2-40B4-BE49-F238E27FC236}">
                <a16:creationId xmlns:a16="http://schemas.microsoft.com/office/drawing/2014/main" id="{CC4B277E-0191-427E-92F3-5DA43470E927}"/>
              </a:ext>
            </a:extLst>
          </p:cNvPr>
          <p:cNvSpPr txBox="1"/>
          <p:nvPr/>
        </p:nvSpPr>
        <p:spPr>
          <a:xfrm>
            <a:off x="2427006" y="1663560"/>
            <a:ext cx="9787912" cy="58477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These are mandatory risk assessment that apply to all sites. These documents are now known as </a:t>
            </a:r>
            <a:r>
              <a:rPr lang="en-GB" sz="1600" b="1" dirty="0">
                <a:latin typeface="Arial" panose="020B0604020202020204" pitchFamily="34" charset="0"/>
                <a:cs typeface="Arial" panose="020B0604020202020204" pitchFamily="34" charset="0"/>
              </a:rPr>
              <a:t>‘Essential Risk Assessments’.</a:t>
            </a:r>
          </a:p>
        </p:txBody>
      </p:sp>
      <p:sp>
        <p:nvSpPr>
          <p:cNvPr id="4" name="Rectangle 3">
            <a:extLst>
              <a:ext uri="{FF2B5EF4-FFF2-40B4-BE49-F238E27FC236}">
                <a16:creationId xmlns:a16="http://schemas.microsoft.com/office/drawing/2014/main" id="{A6E23888-72D2-4072-BABC-E510733C9FAE}"/>
              </a:ext>
            </a:extLst>
          </p:cNvPr>
          <p:cNvSpPr/>
          <p:nvPr/>
        </p:nvSpPr>
        <p:spPr>
          <a:xfrm>
            <a:off x="557499" y="3310507"/>
            <a:ext cx="2570258" cy="1884242"/>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Speech Bubble: Rectangle 18">
            <a:extLst>
              <a:ext uri="{FF2B5EF4-FFF2-40B4-BE49-F238E27FC236}">
                <a16:creationId xmlns:a16="http://schemas.microsoft.com/office/drawing/2014/main" id="{88AB05D8-180C-4C82-9CCB-9702463A3DFA}"/>
              </a:ext>
            </a:extLst>
          </p:cNvPr>
          <p:cNvSpPr/>
          <p:nvPr/>
        </p:nvSpPr>
        <p:spPr>
          <a:xfrm rot="5400000">
            <a:off x="3915598" y="3067090"/>
            <a:ext cx="1884243"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56F0A802-89C7-42E1-87DF-ACC3E00A72DF}"/>
              </a:ext>
            </a:extLst>
          </p:cNvPr>
          <p:cNvSpPr txBox="1"/>
          <p:nvPr/>
        </p:nvSpPr>
        <p:spPr>
          <a:xfrm>
            <a:off x="3846515" y="3323550"/>
            <a:ext cx="1988945" cy="1938992"/>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10 Essential Risk Assessments which are absolute mandatory completion (some of these have additional sub sections to complete).</a:t>
            </a:r>
          </a:p>
          <a:p>
            <a:pPr algn="ctr"/>
            <a:endParaRPr lang="en-GB" sz="1200" dirty="0">
              <a:latin typeface="Arial" panose="020B0604020202020204" pitchFamily="34" charset="0"/>
              <a:cs typeface="Arial" panose="020B0604020202020204" pitchFamily="34" charset="0"/>
            </a:endParaRPr>
          </a:p>
          <a:p>
            <a:pPr algn="ctr"/>
            <a:r>
              <a:rPr lang="en-GB" sz="1200" dirty="0">
                <a:latin typeface="Arial" panose="020B0604020202020204" pitchFamily="34" charset="0"/>
                <a:cs typeface="Arial" panose="020B0604020202020204" pitchFamily="34" charset="0"/>
              </a:rPr>
              <a:t>These have already been selected for you.</a:t>
            </a:r>
          </a:p>
          <a:p>
            <a:pPr algn="ctr"/>
            <a:r>
              <a:rPr lang="en-GB" sz="1200" dirty="0">
                <a:latin typeface="Arial" panose="020B0604020202020204" pitchFamily="34" charset="0"/>
                <a:cs typeface="Arial" panose="020B0604020202020204" pitchFamily="34" charset="0"/>
              </a:rPr>
              <a:t> </a:t>
            </a:r>
          </a:p>
        </p:txBody>
      </p:sp>
      <p:sp>
        <p:nvSpPr>
          <p:cNvPr id="24" name="Rectangle 23">
            <a:extLst>
              <a:ext uri="{FF2B5EF4-FFF2-40B4-BE49-F238E27FC236}">
                <a16:creationId xmlns:a16="http://schemas.microsoft.com/office/drawing/2014/main" id="{0D9ADDD0-9CA9-45C2-916A-F6B4B124E0F8}"/>
              </a:ext>
            </a:extLst>
          </p:cNvPr>
          <p:cNvSpPr/>
          <p:nvPr/>
        </p:nvSpPr>
        <p:spPr>
          <a:xfrm>
            <a:off x="557499" y="5452411"/>
            <a:ext cx="2570258" cy="1220188"/>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Speech Bubble: Rectangle 24">
            <a:extLst>
              <a:ext uri="{FF2B5EF4-FFF2-40B4-BE49-F238E27FC236}">
                <a16:creationId xmlns:a16="http://schemas.microsoft.com/office/drawing/2014/main" id="{B8279E06-3DC5-4429-9290-F393A6949EB8}"/>
              </a:ext>
            </a:extLst>
          </p:cNvPr>
          <p:cNvSpPr/>
          <p:nvPr/>
        </p:nvSpPr>
        <p:spPr>
          <a:xfrm rot="5400000">
            <a:off x="4338364" y="4940544"/>
            <a:ext cx="1037489"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AE3E458C-B8CE-480A-86FB-AA4DB7622ECA}"/>
              </a:ext>
            </a:extLst>
          </p:cNvPr>
          <p:cNvSpPr txBox="1"/>
          <p:nvPr/>
        </p:nvSpPr>
        <p:spPr>
          <a:xfrm>
            <a:off x="3912649" y="5673219"/>
            <a:ext cx="188891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6 additional which must also be reviewed and completed if applicable </a:t>
            </a:r>
          </a:p>
          <a:p>
            <a:pPr algn="ctr"/>
            <a:r>
              <a:rPr lang="en-GB" sz="1200" dirty="0">
                <a:latin typeface="Arial" panose="020B0604020202020204" pitchFamily="34" charset="0"/>
                <a:cs typeface="Arial" panose="020B0604020202020204" pitchFamily="34" charset="0"/>
              </a:rPr>
              <a:t>to your unit.</a:t>
            </a:r>
          </a:p>
        </p:txBody>
      </p:sp>
      <p:pic>
        <p:nvPicPr>
          <p:cNvPr id="27" name="Picture 26">
            <a:extLst>
              <a:ext uri="{FF2B5EF4-FFF2-40B4-BE49-F238E27FC236}">
                <a16:creationId xmlns:a16="http://schemas.microsoft.com/office/drawing/2014/main" id="{CE7A8E46-9D24-4082-9D85-4503B9383615}"/>
              </a:ext>
            </a:extLst>
          </p:cNvPr>
          <p:cNvPicPr>
            <a:picLocks noChangeAspect="1"/>
          </p:cNvPicPr>
          <p:nvPr/>
        </p:nvPicPr>
        <p:blipFill>
          <a:blip r:embed="rId4"/>
          <a:stretch>
            <a:fillRect/>
          </a:stretch>
        </p:blipFill>
        <p:spPr>
          <a:xfrm>
            <a:off x="6448808" y="2508283"/>
            <a:ext cx="2723825" cy="4250105"/>
          </a:xfrm>
          <a:prstGeom prst="rect">
            <a:avLst/>
          </a:prstGeom>
          <a:ln>
            <a:noFill/>
          </a:ln>
          <a:effectLst>
            <a:outerShdw blurRad="50800" dist="38100" dir="8100000" algn="tr" rotWithShape="0">
              <a:prstClr val="black">
                <a:alpha val="40000"/>
              </a:prstClr>
            </a:outerShdw>
          </a:effectLst>
        </p:spPr>
      </p:pic>
      <p:sp>
        <p:nvSpPr>
          <p:cNvPr id="30" name="Rectangle 29">
            <a:extLst>
              <a:ext uri="{FF2B5EF4-FFF2-40B4-BE49-F238E27FC236}">
                <a16:creationId xmlns:a16="http://schemas.microsoft.com/office/drawing/2014/main" id="{F2ACE90F-1669-4B1E-B598-42A94E516DEC}"/>
              </a:ext>
            </a:extLst>
          </p:cNvPr>
          <p:cNvSpPr/>
          <p:nvPr/>
        </p:nvSpPr>
        <p:spPr>
          <a:xfrm>
            <a:off x="6559469" y="3623418"/>
            <a:ext cx="2524707" cy="1136591"/>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Speech Bubble: Rectangle 30">
            <a:extLst>
              <a:ext uri="{FF2B5EF4-FFF2-40B4-BE49-F238E27FC236}">
                <a16:creationId xmlns:a16="http://schemas.microsoft.com/office/drawing/2014/main" id="{6DF62709-C4BF-4DDB-A35A-80B17D8C5D36}"/>
              </a:ext>
            </a:extLst>
          </p:cNvPr>
          <p:cNvSpPr/>
          <p:nvPr/>
        </p:nvSpPr>
        <p:spPr>
          <a:xfrm rot="5400000">
            <a:off x="10056075" y="3029888"/>
            <a:ext cx="1081562"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B6BD8FB6-4ACD-4C44-88F8-8E408C389EB3}"/>
              </a:ext>
            </a:extLst>
          </p:cNvPr>
          <p:cNvSpPr txBox="1"/>
          <p:nvPr/>
        </p:nvSpPr>
        <p:spPr>
          <a:xfrm>
            <a:off x="9685043" y="3806370"/>
            <a:ext cx="1799827" cy="1015663"/>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Select all of the risk assessments applicable to your unit by ticking the relevant boxes.</a:t>
            </a:r>
          </a:p>
          <a:p>
            <a:pPr algn="ctr"/>
            <a:r>
              <a:rPr lang="en-GB" sz="1200" dirty="0">
                <a:latin typeface="Arial" panose="020B0604020202020204" pitchFamily="34" charset="0"/>
                <a:cs typeface="Arial" panose="020B0604020202020204" pitchFamily="34" charset="0"/>
              </a:rPr>
              <a:t> </a:t>
            </a:r>
          </a:p>
        </p:txBody>
      </p:sp>
      <p:sp>
        <p:nvSpPr>
          <p:cNvPr id="40" name="Rectangle 39">
            <a:extLst>
              <a:ext uri="{FF2B5EF4-FFF2-40B4-BE49-F238E27FC236}">
                <a16:creationId xmlns:a16="http://schemas.microsoft.com/office/drawing/2014/main" id="{6A8E54E5-955E-4E0A-AE37-0848FA0613DA}"/>
              </a:ext>
            </a:extLst>
          </p:cNvPr>
          <p:cNvSpPr/>
          <p:nvPr/>
        </p:nvSpPr>
        <p:spPr>
          <a:xfrm>
            <a:off x="6565458" y="5017205"/>
            <a:ext cx="2524707" cy="1246862"/>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Speech Bubble: Rectangle 40">
            <a:extLst>
              <a:ext uri="{FF2B5EF4-FFF2-40B4-BE49-F238E27FC236}">
                <a16:creationId xmlns:a16="http://schemas.microsoft.com/office/drawing/2014/main" id="{749C2FF8-BB2D-4D4F-AEB9-8E160D281715}"/>
              </a:ext>
            </a:extLst>
          </p:cNvPr>
          <p:cNvSpPr/>
          <p:nvPr/>
        </p:nvSpPr>
        <p:spPr>
          <a:xfrm rot="5400000">
            <a:off x="9904356" y="4537455"/>
            <a:ext cx="1384995" cy="2344495"/>
          </a:xfrm>
          <a:prstGeom prst="wedgeRectCallout">
            <a:avLst>
              <a:gd name="adj1" fmla="val -18565"/>
              <a:gd name="adj2" fmla="val 91296"/>
            </a:avLst>
          </a:prstGeom>
          <a:solidFill>
            <a:srgbClr val="FED503"/>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BDAC5061-2D5B-44F8-A338-B9D7814D5EBC}"/>
              </a:ext>
            </a:extLst>
          </p:cNvPr>
          <p:cNvSpPr txBox="1"/>
          <p:nvPr/>
        </p:nvSpPr>
        <p:spPr>
          <a:xfrm>
            <a:off x="9620447" y="5091612"/>
            <a:ext cx="1952812" cy="138499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Declaration of Completion and Review must be signed by all managers, deputy managers, team leaders and </a:t>
            </a:r>
          </a:p>
          <a:p>
            <a:pPr algn="ctr"/>
            <a:r>
              <a:rPr lang="en-GB" sz="1200" dirty="0">
                <a:latin typeface="Arial" panose="020B0604020202020204" pitchFamily="34" charset="0"/>
                <a:cs typeface="Arial" panose="020B0604020202020204" pitchFamily="34" charset="0"/>
              </a:rPr>
              <a:t>HSE champions.</a:t>
            </a:r>
          </a:p>
          <a:p>
            <a:pPr algn="ctr"/>
            <a:r>
              <a:rPr lang="en-GB" sz="1200" dirty="0">
                <a:latin typeface="Arial" panose="020B0604020202020204" pitchFamily="34" charset="0"/>
                <a:cs typeface="Arial" panose="020B0604020202020204" pitchFamily="34" charset="0"/>
              </a:rPr>
              <a:t> </a:t>
            </a:r>
          </a:p>
        </p:txBody>
      </p:sp>
      <p:sp>
        <p:nvSpPr>
          <p:cNvPr id="46" name="Rectangle: Rounded Corners 45">
            <a:extLst>
              <a:ext uri="{FF2B5EF4-FFF2-40B4-BE49-F238E27FC236}">
                <a16:creationId xmlns:a16="http://schemas.microsoft.com/office/drawing/2014/main" id="{8756BAFC-65A8-4692-A836-11DD0BFB3B23}"/>
              </a:ext>
            </a:extLst>
          </p:cNvPr>
          <p:cNvSpPr/>
          <p:nvPr/>
        </p:nvSpPr>
        <p:spPr>
          <a:xfrm>
            <a:off x="3659831" y="2531926"/>
            <a:ext cx="2369525" cy="594872"/>
          </a:xfrm>
          <a:prstGeom prst="roundRect">
            <a:avLst/>
          </a:prstGeom>
          <a:solidFill>
            <a:srgbClr val="FF0000"/>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extBox 63">
            <a:extLst>
              <a:ext uri="{FF2B5EF4-FFF2-40B4-BE49-F238E27FC236}">
                <a16:creationId xmlns:a16="http://schemas.microsoft.com/office/drawing/2014/main" id="{575C9BE3-B0A9-4C42-A4E6-E4A829344A3E}"/>
              </a:ext>
            </a:extLst>
          </p:cNvPr>
          <p:cNvSpPr txBox="1"/>
          <p:nvPr/>
        </p:nvSpPr>
        <p:spPr>
          <a:xfrm>
            <a:off x="3678122" y="2573218"/>
            <a:ext cx="2325729" cy="46166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Select, review and complete all relevant risk assessments</a:t>
            </a:r>
          </a:p>
        </p:txBody>
      </p:sp>
      <p:sp>
        <p:nvSpPr>
          <p:cNvPr id="65" name="Rectangle: Rounded Corners 64">
            <a:extLst>
              <a:ext uri="{FF2B5EF4-FFF2-40B4-BE49-F238E27FC236}">
                <a16:creationId xmlns:a16="http://schemas.microsoft.com/office/drawing/2014/main" id="{DB7B41F4-506D-40EB-A055-5767BEAEA499}"/>
              </a:ext>
            </a:extLst>
          </p:cNvPr>
          <p:cNvSpPr/>
          <p:nvPr/>
        </p:nvSpPr>
        <p:spPr>
          <a:xfrm>
            <a:off x="9399577" y="2531926"/>
            <a:ext cx="2369525" cy="594872"/>
          </a:xfrm>
          <a:prstGeom prst="roundRect">
            <a:avLst/>
          </a:prstGeom>
          <a:solidFill>
            <a:srgbClr val="FF0000"/>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TextBox 65">
            <a:extLst>
              <a:ext uri="{FF2B5EF4-FFF2-40B4-BE49-F238E27FC236}">
                <a16:creationId xmlns:a16="http://schemas.microsoft.com/office/drawing/2014/main" id="{94875C1B-77D5-4D5A-BB78-827DF28C87A4}"/>
              </a:ext>
            </a:extLst>
          </p:cNvPr>
          <p:cNvSpPr txBox="1"/>
          <p:nvPr/>
        </p:nvSpPr>
        <p:spPr>
          <a:xfrm>
            <a:off x="9532057" y="2594770"/>
            <a:ext cx="2129594" cy="46166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Sign off the Declaration of Completion and Review </a:t>
            </a:r>
          </a:p>
        </p:txBody>
      </p:sp>
    </p:spTree>
    <p:extLst>
      <p:ext uri="{BB962C8B-B14F-4D97-AF65-F5344CB8AC3E}">
        <p14:creationId xmlns:p14="http://schemas.microsoft.com/office/powerpoint/2010/main" val="1771517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3D05E-2E7B-430A-A16A-4DEE6986B105}"/>
              </a:ext>
            </a:extLst>
          </p:cNvPr>
          <p:cNvSpPr/>
          <p:nvPr/>
        </p:nvSpPr>
        <p:spPr>
          <a:xfrm>
            <a:off x="0" y="796626"/>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03A2C8F2-CF9B-4638-8655-64EC0515EFAF}"/>
              </a:ext>
            </a:extLst>
          </p:cNvPr>
          <p:cNvSpPr/>
          <p:nvPr/>
        </p:nvSpPr>
        <p:spPr>
          <a:xfrm>
            <a:off x="2532405" y="1001484"/>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532406" y="1016920"/>
            <a:ext cx="8832999" cy="5847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Provide all the necessary safety information contained within the Essential Risk Assessments to all individuals using the </a:t>
            </a:r>
            <a:r>
              <a:rPr lang="en-GB" sz="1600" b="1" i="1" u="none" strike="noStrike" baseline="0" dirty="0">
                <a:solidFill>
                  <a:schemeClr val="bg1"/>
                </a:solidFill>
                <a:latin typeface="Arial" panose="020B0604020202020204" pitchFamily="34" charset="0"/>
                <a:cs typeface="Arial" panose="020B0604020202020204" pitchFamily="34" charset="0"/>
              </a:rPr>
              <a:t>Site Safety Information Pack.</a:t>
            </a:r>
            <a:endParaRPr lang="en-GB" sz="1600" b="1" i="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7CEFF09-CB3B-40BB-A886-48445AC5B32A}"/>
              </a:ext>
            </a:extLst>
          </p:cNvPr>
          <p:cNvSpPr/>
          <p:nvPr/>
        </p:nvSpPr>
        <p:spPr>
          <a:xfrm>
            <a:off x="453969" y="433362"/>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38923" y="1116486"/>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2</a:t>
            </a:r>
          </a:p>
        </p:txBody>
      </p:sp>
      <p:sp>
        <p:nvSpPr>
          <p:cNvPr id="12" name="TextBox 11">
            <a:extLst>
              <a:ext uri="{FF2B5EF4-FFF2-40B4-BE49-F238E27FC236}">
                <a16:creationId xmlns:a16="http://schemas.microsoft.com/office/drawing/2014/main" id="{CC4B277E-0191-427E-92F3-5DA43470E927}"/>
              </a:ext>
            </a:extLst>
          </p:cNvPr>
          <p:cNvSpPr txBox="1"/>
          <p:nvPr/>
        </p:nvSpPr>
        <p:spPr>
          <a:xfrm>
            <a:off x="2148943" y="1663251"/>
            <a:ext cx="9589089" cy="58477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Key information detailed in the Essential Risk Assessments must be communicated to all individuals. To assist you with the delivery of this information, the </a:t>
            </a:r>
            <a:r>
              <a:rPr lang="en-GB" sz="1600" b="1" dirty="0">
                <a:latin typeface="Arial" panose="020B0604020202020204" pitchFamily="34" charset="0"/>
                <a:cs typeface="Arial" panose="020B0604020202020204" pitchFamily="34" charset="0"/>
              </a:rPr>
              <a:t>Site Safety Information Pack </a:t>
            </a:r>
            <a:r>
              <a:rPr lang="en-GB" sz="1600" dirty="0">
                <a:latin typeface="Arial" panose="020B0604020202020204" pitchFamily="34" charset="0"/>
                <a:cs typeface="Arial" panose="020B0604020202020204" pitchFamily="34" charset="0"/>
              </a:rPr>
              <a:t>has been created. </a:t>
            </a:r>
            <a:endParaRPr lang="en-GB" sz="1600" b="1"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EA6306F9-19A8-4680-9483-0EBBFAC580A1}"/>
              </a:ext>
            </a:extLst>
          </p:cNvPr>
          <p:cNvPicPr>
            <a:picLocks noChangeAspect="1"/>
          </p:cNvPicPr>
          <p:nvPr/>
        </p:nvPicPr>
        <p:blipFill>
          <a:blip r:embed="rId3"/>
          <a:stretch>
            <a:fillRect/>
          </a:stretch>
        </p:blipFill>
        <p:spPr>
          <a:xfrm>
            <a:off x="267073" y="2969260"/>
            <a:ext cx="4378533" cy="3090728"/>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04117236-9A75-4B09-8977-5E71FF8604FD}"/>
              </a:ext>
            </a:extLst>
          </p:cNvPr>
          <p:cNvSpPr/>
          <p:nvPr/>
        </p:nvSpPr>
        <p:spPr>
          <a:xfrm>
            <a:off x="5005660" y="2341573"/>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86337737-2B89-41A6-8C33-0D99EA6ED7D7}"/>
              </a:ext>
            </a:extLst>
          </p:cNvPr>
          <p:cNvSpPr txBox="1"/>
          <p:nvPr/>
        </p:nvSpPr>
        <p:spPr>
          <a:xfrm>
            <a:off x="5143084" y="2374591"/>
            <a:ext cx="3192003" cy="461665"/>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Workplace environment hazards</a:t>
            </a:r>
          </a:p>
          <a:p>
            <a:pPr algn="ctr"/>
            <a:endParaRPr lang="en-GB" sz="1200" dirty="0">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44F15EBB-6045-43BA-9399-E7739C136E04}"/>
              </a:ext>
            </a:extLst>
          </p:cNvPr>
          <p:cNvSpPr/>
          <p:nvPr/>
        </p:nvSpPr>
        <p:spPr>
          <a:xfrm>
            <a:off x="5005660" y="2845207"/>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CF8E5F0F-5663-4D4A-86C2-ADC181E05DD0}"/>
              </a:ext>
            </a:extLst>
          </p:cNvPr>
          <p:cNvSpPr txBox="1"/>
          <p:nvPr/>
        </p:nvSpPr>
        <p:spPr>
          <a:xfrm>
            <a:off x="5143084" y="2878225"/>
            <a:ext cx="3192003" cy="461665"/>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Fire safety</a:t>
            </a:r>
          </a:p>
          <a:p>
            <a:pPr algn="ctr"/>
            <a:endParaRPr lang="en-GB" sz="1200"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CBCCAEE-CB38-461E-A675-A4E4C4244E05}"/>
              </a:ext>
            </a:extLst>
          </p:cNvPr>
          <p:cNvSpPr/>
          <p:nvPr/>
        </p:nvSpPr>
        <p:spPr>
          <a:xfrm>
            <a:off x="8628715" y="2341573"/>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968FA1C1-93A9-4AAE-9726-7DAF4CC7E384}"/>
              </a:ext>
            </a:extLst>
          </p:cNvPr>
          <p:cNvSpPr txBox="1"/>
          <p:nvPr/>
        </p:nvSpPr>
        <p:spPr>
          <a:xfrm>
            <a:off x="8732925" y="2374591"/>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Electrical safety</a:t>
            </a:r>
          </a:p>
        </p:txBody>
      </p:sp>
      <p:sp>
        <p:nvSpPr>
          <p:cNvPr id="30" name="Rectangle: Rounded Corners 29">
            <a:extLst>
              <a:ext uri="{FF2B5EF4-FFF2-40B4-BE49-F238E27FC236}">
                <a16:creationId xmlns:a16="http://schemas.microsoft.com/office/drawing/2014/main" id="{5DBF176C-50B8-4C48-B635-425287B04E16}"/>
              </a:ext>
            </a:extLst>
          </p:cNvPr>
          <p:cNvSpPr/>
          <p:nvPr/>
        </p:nvSpPr>
        <p:spPr>
          <a:xfrm>
            <a:off x="5005660" y="3344269"/>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92C3C8D6-DD71-4DC7-8E3A-D7531D65834B}"/>
              </a:ext>
            </a:extLst>
          </p:cNvPr>
          <p:cNvSpPr txBox="1"/>
          <p:nvPr/>
        </p:nvSpPr>
        <p:spPr>
          <a:xfrm>
            <a:off x="5143084" y="3377287"/>
            <a:ext cx="3192003" cy="461665"/>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First aid arrangements</a:t>
            </a:r>
          </a:p>
          <a:p>
            <a:pPr algn="ctr"/>
            <a:endParaRPr lang="en-GB" sz="1200" dirty="0">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525AAC4B-5DED-4771-84FA-A946C0493CC7}"/>
              </a:ext>
            </a:extLst>
          </p:cNvPr>
          <p:cNvSpPr/>
          <p:nvPr/>
        </p:nvSpPr>
        <p:spPr>
          <a:xfrm>
            <a:off x="8628715" y="2840635"/>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D2636596-81EA-434F-816D-A9AA706B29AB}"/>
              </a:ext>
            </a:extLst>
          </p:cNvPr>
          <p:cNvSpPr txBox="1"/>
          <p:nvPr/>
        </p:nvSpPr>
        <p:spPr>
          <a:xfrm>
            <a:off x="8732925" y="2873653"/>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Use of gas appliances</a:t>
            </a:r>
          </a:p>
        </p:txBody>
      </p:sp>
      <p:sp>
        <p:nvSpPr>
          <p:cNvPr id="35" name="Rectangle: Rounded Corners 34">
            <a:extLst>
              <a:ext uri="{FF2B5EF4-FFF2-40B4-BE49-F238E27FC236}">
                <a16:creationId xmlns:a16="http://schemas.microsoft.com/office/drawing/2014/main" id="{46CD35EB-DAEA-4F9A-97A8-63661E8AADED}"/>
              </a:ext>
            </a:extLst>
          </p:cNvPr>
          <p:cNvSpPr/>
          <p:nvPr/>
        </p:nvSpPr>
        <p:spPr>
          <a:xfrm>
            <a:off x="5005660" y="3844301"/>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Box 36">
            <a:extLst>
              <a:ext uri="{FF2B5EF4-FFF2-40B4-BE49-F238E27FC236}">
                <a16:creationId xmlns:a16="http://schemas.microsoft.com/office/drawing/2014/main" id="{729C195F-8760-4986-A1C0-C0BF5DDB606A}"/>
              </a:ext>
            </a:extLst>
          </p:cNvPr>
          <p:cNvSpPr txBox="1"/>
          <p:nvPr/>
        </p:nvSpPr>
        <p:spPr>
          <a:xfrm>
            <a:off x="5143084" y="3877319"/>
            <a:ext cx="3192003" cy="461665"/>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Reporting accidents, incidents, near misses</a:t>
            </a:r>
          </a:p>
          <a:p>
            <a:pPr algn="ctr"/>
            <a:endParaRPr lang="en-GB" sz="1200" dirty="0">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91DC2730-94E3-4A5D-8405-AE3C122827AF}"/>
              </a:ext>
            </a:extLst>
          </p:cNvPr>
          <p:cNvSpPr/>
          <p:nvPr/>
        </p:nvSpPr>
        <p:spPr>
          <a:xfrm>
            <a:off x="8628715" y="3340667"/>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5D8C5432-2C23-40D3-AD70-D4226B050886}"/>
              </a:ext>
            </a:extLst>
          </p:cNvPr>
          <p:cNvSpPr txBox="1"/>
          <p:nvPr/>
        </p:nvSpPr>
        <p:spPr>
          <a:xfrm>
            <a:off x="8732925" y="3373685"/>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Use of work equipment </a:t>
            </a:r>
          </a:p>
        </p:txBody>
      </p:sp>
      <p:sp>
        <p:nvSpPr>
          <p:cNvPr id="42" name="Rectangle: Rounded Corners 41">
            <a:extLst>
              <a:ext uri="{FF2B5EF4-FFF2-40B4-BE49-F238E27FC236}">
                <a16:creationId xmlns:a16="http://schemas.microsoft.com/office/drawing/2014/main" id="{6AEAA620-D0BA-4230-B4CD-12FF00E6491A}"/>
              </a:ext>
            </a:extLst>
          </p:cNvPr>
          <p:cNvSpPr/>
          <p:nvPr/>
        </p:nvSpPr>
        <p:spPr>
          <a:xfrm>
            <a:off x="5005660" y="4346965"/>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3EB7F877-FF4A-4DB6-8AED-C201562F8DB0}"/>
              </a:ext>
            </a:extLst>
          </p:cNvPr>
          <p:cNvSpPr txBox="1"/>
          <p:nvPr/>
        </p:nvSpPr>
        <p:spPr>
          <a:xfrm>
            <a:off x="5143084" y="4379983"/>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Slips, trips and falls</a:t>
            </a:r>
          </a:p>
        </p:txBody>
      </p:sp>
      <p:sp>
        <p:nvSpPr>
          <p:cNvPr id="44" name="Rectangle: Rounded Corners 43">
            <a:extLst>
              <a:ext uri="{FF2B5EF4-FFF2-40B4-BE49-F238E27FC236}">
                <a16:creationId xmlns:a16="http://schemas.microsoft.com/office/drawing/2014/main" id="{5E721083-397D-4C3B-97AD-7637BCC22A22}"/>
              </a:ext>
            </a:extLst>
          </p:cNvPr>
          <p:cNvSpPr/>
          <p:nvPr/>
        </p:nvSpPr>
        <p:spPr>
          <a:xfrm>
            <a:off x="8628715" y="3843331"/>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extBox 44">
            <a:extLst>
              <a:ext uri="{FF2B5EF4-FFF2-40B4-BE49-F238E27FC236}">
                <a16:creationId xmlns:a16="http://schemas.microsoft.com/office/drawing/2014/main" id="{6D3EB381-0770-43E9-B420-EFE5A59C610D}"/>
              </a:ext>
            </a:extLst>
          </p:cNvPr>
          <p:cNvSpPr txBox="1"/>
          <p:nvPr/>
        </p:nvSpPr>
        <p:spPr>
          <a:xfrm>
            <a:off x="8732925" y="3876349"/>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Use of display screen equipment </a:t>
            </a:r>
          </a:p>
        </p:txBody>
      </p:sp>
      <p:sp>
        <p:nvSpPr>
          <p:cNvPr id="46" name="Rectangle: Rounded Corners 45">
            <a:extLst>
              <a:ext uri="{FF2B5EF4-FFF2-40B4-BE49-F238E27FC236}">
                <a16:creationId xmlns:a16="http://schemas.microsoft.com/office/drawing/2014/main" id="{BE9A2B12-1FD5-49D5-B0D0-D99518B41778}"/>
              </a:ext>
            </a:extLst>
          </p:cNvPr>
          <p:cNvSpPr/>
          <p:nvPr/>
        </p:nvSpPr>
        <p:spPr>
          <a:xfrm>
            <a:off x="5005660" y="4850599"/>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40CCF8F3-0C1F-4261-BE0C-23F96339CB58}"/>
              </a:ext>
            </a:extLst>
          </p:cNvPr>
          <p:cNvSpPr txBox="1"/>
          <p:nvPr/>
        </p:nvSpPr>
        <p:spPr>
          <a:xfrm>
            <a:off x="5143084" y="4883617"/>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Safety signage</a:t>
            </a:r>
          </a:p>
        </p:txBody>
      </p:sp>
      <p:sp>
        <p:nvSpPr>
          <p:cNvPr id="48" name="Rectangle: Rounded Corners 47">
            <a:extLst>
              <a:ext uri="{FF2B5EF4-FFF2-40B4-BE49-F238E27FC236}">
                <a16:creationId xmlns:a16="http://schemas.microsoft.com/office/drawing/2014/main" id="{5D521669-BC87-4705-BF31-909873C0F974}"/>
              </a:ext>
            </a:extLst>
          </p:cNvPr>
          <p:cNvSpPr/>
          <p:nvPr/>
        </p:nvSpPr>
        <p:spPr>
          <a:xfrm>
            <a:off x="8628715" y="4346965"/>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extLst>
              <a:ext uri="{FF2B5EF4-FFF2-40B4-BE49-F238E27FC236}">
                <a16:creationId xmlns:a16="http://schemas.microsoft.com/office/drawing/2014/main" id="{76248585-4D94-435F-B0D7-92915894BE15}"/>
              </a:ext>
            </a:extLst>
          </p:cNvPr>
          <p:cNvSpPr txBox="1"/>
          <p:nvPr/>
        </p:nvSpPr>
        <p:spPr>
          <a:xfrm>
            <a:off x="8732925" y="4379983"/>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New and expectant mothers</a:t>
            </a:r>
          </a:p>
        </p:txBody>
      </p:sp>
      <p:sp>
        <p:nvSpPr>
          <p:cNvPr id="50" name="Rectangle: Rounded Corners 49">
            <a:extLst>
              <a:ext uri="{FF2B5EF4-FFF2-40B4-BE49-F238E27FC236}">
                <a16:creationId xmlns:a16="http://schemas.microsoft.com/office/drawing/2014/main" id="{AA7744AE-E110-4F1D-A224-57FC32B553B7}"/>
              </a:ext>
            </a:extLst>
          </p:cNvPr>
          <p:cNvSpPr/>
          <p:nvPr/>
        </p:nvSpPr>
        <p:spPr>
          <a:xfrm>
            <a:off x="5005660" y="5349661"/>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EDE8CD8E-F1F8-445A-90BD-BEA760C40B35}"/>
              </a:ext>
            </a:extLst>
          </p:cNvPr>
          <p:cNvSpPr txBox="1"/>
          <p:nvPr/>
        </p:nvSpPr>
        <p:spPr>
          <a:xfrm>
            <a:off x="5143084" y="5382679"/>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Manual handling</a:t>
            </a:r>
          </a:p>
        </p:txBody>
      </p:sp>
      <p:sp>
        <p:nvSpPr>
          <p:cNvPr id="52" name="Rectangle: Rounded Corners 51">
            <a:extLst>
              <a:ext uri="{FF2B5EF4-FFF2-40B4-BE49-F238E27FC236}">
                <a16:creationId xmlns:a16="http://schemas.microsoft.com/office/drawing/2014/main" id="{31ADF2C0-4E22-4A2E-A1AB-9DAA44807B26}"/>
              </a:ext>
            </a:extLst>
          </p:cNvPr>
          <p:cNvSpPr/>
          <p:nvPr/>
        </p:nvSpPr>
        <p:spPr>
          <a:xfrm>
            <a:off x="8628715" y="4846027"/>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7488E1E0-E80C-43F6-B3B1-AB52E254A360}"/>
              </a:ext>
            </a:extLst>
          </p:cNvPr>
          <p:cNvSpPr txBox="1"/>
          <p:nvPr/>
        </p:nvSpPr>
        <p:spPr>
          <a:xfrm>
            <a:off x="8732925" y="4879045"/>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Young persons in the workplace</a:t>
            </a:r>
          </a:p>
        </p:txBody>
      </p:sp>
      <p:sp>
        <p:nvSpPr>
          <p:cNvPr id="54" name="Rectangle: Rounded Corners 53">
            <a:extLst>
              <a:ext uri="{FF2B5EF4-FFF2-40B4-BE49-F238E27FC236}">
                <a16:creationId xmlns:a16="http://schemas.microsoft.com/office/drawing/2014/main" id="{D28BCABA-047A-4359-A34D-E12C9123E4E4}"/>
              </a:ext>
            </a:extLst>
          </p:cNvPr>
          <p:cNvSpPr/>
          <p:nvPr/>
        </p:nvSpPr>
        <p:spPr>
          <a:xfrm>
            <a:off x="5005660" y="5849693"/>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TextBox 54">
            <a:extLst>
              <a:ext uri="{FF2B5EF4-FFF2-40B4-BE49-F238E27FC236}">
                <a16:creationId xmlns:a16="http://schemas.microsoft.com/office/drawing/2014/main" id="{F8566AEE-C175-4B4A-8400-D7770A5540E9}"/>
              </a:ext>
            </a:extLst>
          </p:cNvPr>
          <p:cNvSpPr txBox="1"/>
          <p:nvPr/>
        </p:nvSpPr>
        <p:spPr>
          <a:xfrm>
            <a:off x="5143084" y="5882711"/>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Working with chemicals (COSHH)</a:t>
            </a:r>
          </a:p>
        </p:txBody>
      </p:sp>
      <p:sp>
        <p:nvSpPr>
          <p:cNvPr id="56" name="Rectangle: Rounded Corners 55">
            <a:extLst>
              <a:ext uri="{FF2B5EF4-FFF2-40B4-BE49-F238E27FC236}">
                <a16:creationId xmlns:a16="http://schemas.microsoft.com/office/drawing/2014/main" id="{B19BF44D-20A7-457A-BEE4-7F46FEFA3F1B}"/>
              </a:ext>
            </a:extLst>
          </p:cNvPr>
          <p:cNvSpPr/>
          <p:nvPr/>
        </p:nvSpPr>
        <p:spPr>
          <a:xfrm>
            <a:off x="8628715" y="5346059"/>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Box 56">
            <a:extLst>
              <a:ext uri="{FF2B5EF4-FFF2-40B4-BE49-F238E27FC236}">
                <a16:creationId xmlns:a16="http://schemas.microsoft.com/office/drawing/2014/main" id="{F5BFE79A-8E7E-4F95-9FDB-160BBEAAC3ED}"/>
              </a:ext>
            </a:extLst>
          </p:cNvPr>
          <p:cNvSpPr txBox="1"/>
          <p:nvPr/>
        </p:nvSpPr>
        <p:spPr>
          <a:xfrm>
            <a:off x="8732925" y="5379077"/>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Lone working </a:t>
            </a:r>
          </a:p>
        </p:txBody>
      </p:sp>
      <p:sp>
        <p:nvSpPr>
          <p:cNvPr id="58" name="Rectangle: Rounded Corners 57">
            <a:extLst>
              <a:ext uri="{FF2B5EF4-FFF2-40B4-BE49-F238E27FC236}">
                <a16:creationId xmlns:a16="http://schemas.microsoft.com/office/drawing/2014/main" id="{E1D03E46-20E5-4115-A839-A03B5C93C60F}"/>
              </a:ext>
            </a:extLst>
          </p:cNvPr>
          <p:cNvSpPr/>
          <p:nvPr/>
        </p:nvSpPr>
        <p:spPr>
          <a:xfrm>
            <a:off x="5005660" y="6341931"/>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90D6EF89-3654-4C06-9504-D6C2EADC58F6}"/>
              </a:ext>
            </a:extLst>
          </p:cNvPr>
          <p:cNvSpPr txBox="1"/>
          <p:nvPr/>
        </p:nvSpPr>
        <p:spPr>
          <a:xfrm>
            <a:off x="5143084" y="6374949"/>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Use of personal protective equipment </a:t>
            </a:r>
          </a:p>
        </p:txBody>
      </p:sp>
      <p:sp>
        <p:nvSpPr>
          <p:cNvPr id="60" name="Rectangle: Rounded Corners 59">
            <a:extLst>
              <a:ext uri="{FF2B5EF4-FFF2-40B4-BE49-F238E27FC236}">
                <a16:creationId xmlns:a16="http://schemas.microsoft.com/office/drawing/2014/main" id="{2B98C3F0-93C9-435D-892C-0EABE2E85D91}"/>
              </a:ext>
            </a:extLst>
          </p:cNvPr>
          <p:cNvSpPr/>
          <p:nvPr/>
        </p:nvSpPr>
        <p:spPr>
          <a:xfrm>
            <a:off x="8628715" y="5842123"/>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TextBox 60">
            <a:extLst>
              <a:ext uri="{FF2B5EF4-FFF2-40B4-BE49-F238E27FC236}">
                <a16:creationId xmlns:a16="http://schemas.microsoft.com/office/drawing/2014/main" id="{C84E595E-B998-49F9-B1BC-E4B330B90A82}"/>
              </a:ext>
            </a:extLst>
          </p:cNvPr>
          <p:cNvSpPr txBox="1"/>
          <p:nvPr/>
        </p:nvSpPr>
        <p:spPr>
          <a:xfrm>
            <a:off x="8703041" y="5875141"/>
            <a:ext cx="3221887"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Workplace stress</a:t>
            </a:r>
          </a:p>
        </p:txBody>
      </p:sp>
      <p:sp>
        <p:nvSpPr>
          <p:cNvPr id="62" name="Rectangle: Rounded Corners 61">
            <a:extLst>
              <a:ext uri="{FF2B5EF4-FFF2-40B4-BE49-F238E27FC236}">
                <a16:creationId xmlns:a16="http://schemas.microsoft.com/office/drawing/2014/main" id="{C9525E1D-0B32-46A4-88EF-F4D73F1FA898}"/>
              </a:ext>
            </a:extLst>
          </p:cNvPr>
          <p:cNvSpPr/>
          <p:nvPr/>
        </p:nvSpPr>
        <p:spPr>
          <a:xfrm>
            <a:off x="8628715" y="6342155"/>
            <a:ext cx="3400425" cy="343036"/>
          </a:xfrm>
          <a:prstGeom prst="roundRect">
            <a:avLst/>
          </a:prstGeom>
          <a:solidFill>
            <a:srgbClr val="FED503"/>
          </a:solidFill>
          <a:ln w="57150">
            <a:noFill/>
          </a:ln>
          <a:effectLst>
            <a:outerShdw blurRad="50800" dist="38100" dir="8100000" algn="tr" rotWithShape="0">
              <a:prstClr val="black">
                <a:alpha val="40000"/>
              </a:prstClr>
            </a:outerShdw>
            <a:softEdge rad="12700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TextBox 62">
            <a:extLst>
              <a:ext uri="{FF2B5EF4-FFF2-40B4-BE49-F238E27FC236}">
                <a16:creationId xmlns:a16="http://schemas.microsoft.com/office/drawing/2014/main" id="{09DCC7D5-9C9B-40A0-9858-C48E8D25F4D1}"/>
              </a:ext>
            </a:extLst>
          </p:cNvPr>
          <p:cNvSpPr txBox="1"/>
          <p:nvPr/>
        </p:nvSpPr>
        <p:spPr>
          <a:xfrm>
            <a:off x="8766139" y="6375173"/>
            <a:ext cx="3192003" cy="276999"/>
          </a:xfrm>
          <a:prstGeom prst="rect">
            <a:avLst/>
          </a:prstGeom>
          <a:noFill/>
          <a:ln>
            <a:noFill/>
          </a:ln>
          <a:effectLst/>
        </p:spPr>
        <p:txBody>
          <a:bodyPr wrap="square" rtlCol="0">
            <a:spAutoFit/>
          </a:bodyPr>
          <a:lstStyle/>
          <a:p>
            <a:pPr algn="ctr"/>
            <a:r>
              <a:rPr lang="en-GB" sz="1200" dirty="0">
                <a:latin typeface="Arial" panose="020B0604020202020204" pitchFamily="34" charset="0"/>
                <a:cs typeface="Arial" panose="020B0604020202020204" pitchFamily="34" charset="0"/>
              </a:rPr>
              <a:t>Driving on company business</a:t>
            </a:r>
          </a:p>
        </p:txBody>
      </p:sp>
      <p:sp>
        <p:nvSpPr>
          <p:cNvPr id="64" name="Rectangle: Rounded Corners 63">
            <a:extLst>
              <a:ext uri="{FF2B5EF4-FFF2-40B4-BE49-F238E27FC236}">
                <a16:creationId xmlns:a16="http://schemas.microsoft.com/office/drawing/2014/main" id="{D8A712B1-CEC0-4C7B-879B-04D967D7B62F}"/>
              </a:ext>
            </a:extLst>
          </p:cNvPr>
          <p:cNvSpPr/>
          <p:nvPr/>
        </p:nvSpPr>
        <p:spPr>
          <a:xfrm>
            <a:off x="267072" y="2259572"/>
            <a:ext cx="4378534" cy="705887"/>
          </a:xfrm>
          <a:prstGeom prst="roundRect">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2D8B3711-0A45-4D02-B7B9-15C474B6AC19}"/>
              </a:ext>
            </a:extLst>
          </p:cNvPr>
          <p:cNvSpPr txBox="1"/>
          <p:nvPr/>
        </p:nvSpPr>
        <p:spPr>
          <a:xfrm>
            <a:off x="360180" y="2355510"/>
            <a:ext cx="4133649" cy="584775"/>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latin typeface="Arial" panose="020B0604020202020204" pitchFamily="34" charset="0"/>
                <a:cs typeface="Arial" panose="020B0604020202020204" pitchFamily="34" charset="0"/>
              </a:rPr>
              <a:t>Pack consists of 23 pages, bound together as a booklet, covering the following topics:</a:t>
            </a:r>
          </a:p>
        </p:txBody>
      </p:sp>
      <p:sp>
        <p:nvSpPr>
          <p:cNvPr id="67" name="Rectangle: Rounded Corners 66">
            <a:extLst>
              <a:ext uri="{FF2B5EF4-FFF2-40B4-BE49-F238E27FC236}">
                <a16:creationId xmlns:a16="http://schemas.microsoft.com/office/drawing/2014/main" id="{55FB56D2-6CB0-4280-9C73-EA3594DE305A}"/>
              </a:ext>
            </a:extLst>
          </p:cNvPr>
          <p:cNvSpPr/>
          <p:nvPr/>
        </p:nvSpPr>
        <p:spPr>
          <a:xfrm>
            <a:off x="267072" y="6059988"/>
            <a:ext cx="4378534" cy="624979"/>
          </a:xfrm>
          <a:prstGeom prst="roundRect">
            <a:avLst/>
          </a:prstGeom>
          <a:solidFill>
            <a:srgbClr val="FF0000"/>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68" name="TextBox 67">
            <a:extLst>
              <a:ext uri="{FF2B5EF4-FFF2-40B4-BE49-F238E27FC236}">
                <a16:creationId xmlns:a16="http://schemas.microsoft.com/office/drawing/2014/main" id="{17453C2F-9666-491A-8A6F-77F5291A3B64}"/>
              </a:ext>
            </a:extLst>
          </p:cNvPr>
          <p:cNvSpPr txBox="1"/>
          <p:nvPr/>
        </p:nvSpPr>
        <p:spPr>
          <a:xfrm>
            <a:off x="360181" y="6066818"/>
            <a:ext cx="4133649" cy="60016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100" b="1" dirty="0">
                <a:solidFill>
                  <a:schemeClr val="bg1"/>
                </a:solidFill>
                <a:latin typeface="Arial" panose="020B0604020202020204" pitchFamily="34" charset="0"/>
                <a:cs typeface="Arial" panose="020B0604020202020204" pitchFamily="34" charset="0"/>
              </a:rPr>
              <a:t>Use the booklet to train all individuals, </a:t>
            </a:r>
            <a:r>
              <a:rPr lang="en-GB" sz="1100" b="1" dirty="0">
                <a:latin typeface="Arial" panose="020B0604020202020204" pitchFamily="34" charset="0"/>
                <a:cs typeface="Arial" panose="020B0604020202020204" pitchFamily="34" charset="0"/>
              </a:rPr>
              <a:t>or download the PowerPoint presentation </a:t>
            </a:r>
            <a:r>
              <a:rPr lang="en-GB" sz="1100" b="1" dirty="0">
                <a:solidFill>
                  <a:schemeClr val="bg1"/>
                </a:solidFill>
                <a:latin typeface="Arial" panose="020B0604020202020204" pitchFamily="34" charset="0"/>
                <a:cs typeface="Arial" panose="020B0604020202020204" pitchFamily="34" charset="0"/>
              </a:rPr>
              <a:t>from the HSE website if you prefer to present electronically to a group</a:t>
            </a:r>
          </a:p>
        </p:txBody>
      </p:sp>
    </p:spTree>
    <p:extLst>
      <p:ext uri="{BB962C8B-B14F-4D97-AF65-F5344CB8AC3E}">
        <p14:creationId xmlns:p14="http://schemas.microsoft.com/office/powerpoint/2010/main" val="2620834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3D05E-2E7B-430A-A16A-4DEE6986B105}"/>
              </a:ext>
            </a:extLst>
          </p:cNvPr>
          <p:cNvSpPr/>
          <p:nvPr/>
        </p:nvSpPr>
        <p:spPr>
          <a:xfrm>
            <a:off x="0" y="796626"/>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pic>
        <p:nvPicPr>
          <p:cNvPr id="88" name="Picture 87">
            <a:extLst>
              <a:ext uri="{FF2B5EF4-FFF2-40B4-BE49-F238E27FC236}">
                <a16:creationId xmlns:a16="http://schemas.microsoft.com/office/drawing/2014/main" id="{3015A396-0FBB-49A5-9AF7-2C3624164E22}"/>
              </a:ext>
            </a:extLst>
          </p:cNvPr>
          <p:cNvPicPr>
            <a:picLocks noChangeAspect="1"/>
          </p:cNvPicPr>
          <p:nvPr/>
        </p:nvPicPr>
        <p:blipFill>
          <a:blip r:embed="rId3"/>
          <a:stretch>
            <a:fillRect/>
          </a:stretch>
        </p:blipFill>
        <p:spPr>
          <a:xfrm>
            <a:off x="1917116" y="1055430"/>
            <a:ext cx="4378533" cy="3090728"/>
          </a:xfrm>
          <a:prstGeom prst="rect">
            <a:avLst/>
          </a:prstGeom>
          <a:ln>
            <a:noFill/>
          </a:ln>
          <a:effectLst>
            <a:outerShdw blurRad="406400" dist="38100" dir="8100000" sx="106000" sy="106000" algn="tr" rotWithShape="0">
              <a:prstClr val="black">
                <a:alpha val="30000"/>
              </a:prstClr>
            </a:outerShdw>
          </a:effectLst>
        </p:spPr>
      </p:pic>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10" name="Oval 9">
            <a:extLst>
              <a:ext uri="{FF2B5EF4-FFF2-40B4-BE49-F238E27FC236}">
                <a16:creationId xmlns:a16="http://schemas.microsoft.com/office/drawing/2014/main" id="{07CEFF09-CB3B-40BB-A886-48445AC5B32A}"/>
              </a:ext>
            </a:extLst>
          </p:cNvPr>
          <p:cNvSpPr/>
          <p:nvPr/>
        </p:nvSpPr>
        <p:spPr>
          <a:xfrm>
            <a:off x="453969" y="433362"/>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74155" y="954164"/>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2</a:t>
            </a:r>
          </a:p>
        </p:txBody>
      </p:sp>
      <p:sp>
        <p:nvSpPr>
          <p:cNvPr id="64" name="Rectangle: Rounded Corners 63">
            <a:extLst>
              <a:ext uri="{FF2B5EF4-FFF2-40B4-BE49-F238E27FC236}">
                <a16:creationId xmlns:a16="http://schemas.microsoft.com/office/drawing/2014/main" id="{D8A712B1-CEC0-4C7B-879B-04D967D7B62F}"/>
              </a:ext>
            </a:extLst>
          </p:cNvPr>
          <p:cNvSpPr/>
          <p:nvPr/>
        </p:nvSpPr>
        <p:spPr>
          <a:xfrm>
            <a:off x="1173444" y="3748973"/>
            <a:ext cx="4571448" cy="821818"/>
          </a:xfrm>
          <a:prstGeom prst="roundRect">
            <a:avLst/>
          </a:prstGeom>
          <a:solidFill>
            <a:srgbClr val="FF0000"/>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ndParaRPr>
          </a:p>
        </p:txBody>
      </p:sp>
      <p:sp>
        <p:nvSpPr>
          <p:cNvPr id="65" name="TextBox 64">
            <a:extLst>
              <a:ext uri="{FF2B5EF4-FFF2-40B4-BE49-F238E27FC236}">
                <a16:creationId xmlns:a16="http://schemas.microsoft.com/office/drawing/2014/main" id="{2D8B3711-0A45-4D02-B7B9-15C474B6AC19}"/>
              </a:ext>
            </a:extLst>
          </p:cNvPr>
          <p:cNvSpPr txBox="1"/>
          <p:nvPr/>
        </p:nvSpPr>
        <p:spPr>
          <a:xfrm>
            <a:off x="1170780" y="3812163"/>
            <a:ext cx="4571448" cy="73866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Work through the pack yourself, some pages require completion to tailor the information pack to your unit, making it site specific.</a:t>
            </a:r>
          </a:p>
        </p:txBody>
      </p:sp>
      <p:sp>
        <p:nvSpPr>
          <p:cNvPr id="66" name="Rectangle: Rounded Corners 65">
            <a:extLst>
              <a:ext uri="{FF2B5EF4-FFF2-40B4-BE49-F238E27FC236}">
                <a16:creationId xmlns:a16="http://schemas.microsoft.com/office/drawing/2014/main" id="{4727FC80-E687-44E9-8997-69EAA1125645}"/>
              </a:ext>
            </a:extLst>
          </p:cNvPr>
          <p:cNvSpPr/>
          <p:nvPr/>
        </p:nvSpPr>
        <p:spPr>
          <a:xfrm>
            <a:off x="1173444" y="4748194"/>
            <a:ext cx="4571448" cy="821818"/>
          </a:xfrm>
          <a:prstGeom prst="roundRect">
            <a:avLst/>
          </a:prstGeom>
          <a:solidFill>
            <a:srgbClr val="FF0000"/>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ndParaRPr>
          </a:p>
        </p:txBody>
      </p:sp>
      <p:sp>
        <p:nvSpPr>
          <p:cNvPr id="67" name="Rectangle: Rounded Corners 66">
            <a:extLst>
              <a:ext uri="{FF2B5EF4-FFF2-40B4-BE49-F238E27FC236}">
                <a16:creationId xmlns:a16="http://schemas.microsoft.com/office/drawing/2014/main" id="{8DF2435D-1C58-41DF-8B4D-2C46F3FDC909}"/>
              </a:ext>
            </a:extLst>
          </p:cNvPr>
          <p:cNvSpPr/>
          <p:nvPr/>
        </p:nvSpPr>
        <p:spPr>
          <a:xfrm>
            <a:off x="1170780" y="5741514"/>
            <a:ext cx="4571448" cy="821818"/>
          </a:xfrm>
          <a:prstGeom prst="roundRect">
            <a:avLst/>
          </a:prstGeom>
          <a:solidFill>
            <a:srgbClr val="FF0000"/>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endParaRPr>
          </a:p>
        </p:txBody>
      </p:sp>
      <p:sp>
        <p:nvSpPr>
          <p:cNvPr id="68" name="TextBox 67">
            <a:extLst>
              <a:ext uri="{FF2B5EF4-FFF2-40B4-BE49-F238E27FC236}">
                <a16:creationId xmlns:a16="http://schemas.microsoft.com/office/drawing/2014/main" id="{1850F368-462C-43FE-8EBA-8CE6D4D59CF7}"/>
              </a:ext>
            </a:extLst>
          </p:cNvPr>
          <p:cNvSpPr txBox="1"/>
          <p:nvPr/>
        </p:nvSpPr>
        <p:spPr>
          <a:xfrm>
            <a:off x="1190593" y="4810706"/>
            <a:ext cx="4571447" cy="523220"/>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Use the pack to deliver all the necessary information to your team(s). Deliver the entire pack in one session.</a:t>
            </a:r>
          </a:p>
        </p:txBody>
      </p:sp>
      <p:sp>
        <p:nvSpPr>
          <p:cNvPr id="71" name="TextBox 70">
            <a:extLst>
              <a:ext uri="{FF2B5EF4-FFF2-40B4-BE49-F238E27FC236}">
                <a16:creationId xmlns:a16="http://schemas.microsoft.com/office/drawing/2014/main" id="{B52B3F14-0499-4943-BBE8-E93FD99671C5}"/>
              </a:ext>
            </a:extLst>
          </p:cNvPr>
          <p:cNvSpPr txBox="1"/>
          <p:nvPr/>
        </p:nvSpPr>
        <p:spPr>
          <a:xfrm>
            <a:off x="1190593" y="5809249"/>
            <a:ext cx="4571447" cy="738664"/>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Once communicated, sign off the training for each individual using the blank training records provided </a:t>
            </a:r>
          </a:p>
          <a:p>
            <a:pPr algn="ctr"/>
            <a:r>
              <a:rPr lang="en-GB" sz="1400" dirty="0">
                <a:solidFill>
                  <a:schemeClr val="bg1"/>
                </a:solidFill>
                <a:latin typeface="Arial" panose="020B0604020202020204" pitchFamily="34" charset="0"/>
                <a:cs typeface="Arial" panose="020B0604020202020204" pitchFamily="34" charset="0"/>
              </a:rPr>
              <a:t>in the pack.</a:t>
            </a:r>
          </a:p>
        </p:txBody>
      </p:sp>
      <p:sp>
        <p:nvSpPr>
          <p:cNvPr id="72" name="Rectangle: Rounded Corners 71">
            <a:extLst>
              <a:ext uri="{FF2B5EF4-FFF2-40B4-BE49-F238E27FC236}">
                <a16:creationId xmlns:a16="http://schemas.microsoft.com/office/drawing/2014/main" id="{7792C274-A95B-4891-AF23-DD58388518C0}"/>
              </a:ext>
            </a:extLst>
          </p:cNvPr>
          <p:cNvSpPr/>
          <p:nvPr/>
        </p:nvSpPr>
        <p:spPr>
          <a:xfrm>
            <a:off x="449305" y="3744822"/>
            <a:ext cx="822806" cy="830996"/>
          </a:xfrm>
          <a:prstGeom prst="roundRect">
            <a:avLst/>
          </a:prstGeom>
          <a:solidFill>
            <a:schemeClr val="tx1"/>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3" name="TextBox 72">
            <a:extLst>
              <a:ext uri="{FF2B5EF4-FFF2-40B4-BE49-F238E27FC236}">
                <a16:creationId xmlns:a16="http://schemas.microsoft.com/office/drawing/2014/main" id="{A24EF720-F1DE-4416-85AA-4250E44686F1}"/>
              </a:ext>
            </a:extLst>
          </p:cNvPr>
          <p:cNvSpPr txBox="1"/>
          <p:nvPr/>
        </p:nvSpPr>
        <p:spPr>
          <a:xfrm>
            <a:off x="441486" y="3995063"/>
            <a:ext cx="822806" cy="30777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1</a:t>
            </a:r>
          </a:p>
        </p:txBody>
      </p:sp>
      <p:sp>
        <p:nvSpPr>
          <p:cNvPr id="76" name="TextBox 75">
            <a:extLst>
              <a:ext uri="{FF2B5EF4-FFF2-40B4-BE49-F238E27FC236}">
                <a16:creationId xmlns:a16="http://schemas.microsoft.com/office/drawing/2014/main" id="{6D6EB045-BE37-4A51-8945-862ADDB9747A}"/>
              </a:ext>
            </a:extLst>
          </p:cNvPr>
          <p:cNvSpPr txBox="1"/>
          <p:nvPr/>
        </p:nvSpPr>
        <p:spPr>
          <a:xfrm>
            <a:off x="461299" y="4765364"/>
            <a:ext cx="822806" cy="30777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77A1A50D-8D34-4B2E-8962-C5DE4142769F}"/>
              </a:ext>
            </a:extLst>
          </p:cNvPr>
          <p:cNvPicPr>
            <a:picLocks noChangeAspect="1"/>
          </p:cNvPicPr>
          <p:nvPr/>
        </p:nvPicPr>
        <p:blipFill rotWithShape="1">
          <a:blip r:embed="rId4"/>
          <a:srcRect l="41726" t="25700" r="35625" b="20634"/>
          <a:stretch/>
        </p:blipFill>
        <p:spPr>
          <a:xfrm>
            <a:off x="6954223" y="961139"/>
            <a:ext cx="4298225" cy="5728636"/>
          </a:xfrm>
          <a:prstGeom prst="rect">
            <a:avLst/>
          </a:prstGeom>
          <a:ln>
            <a:noFill/>
          </a:ln>
          <a:effectLst>
            <a:outerShdw blurRad="190500" algn="tl" rotWithShape="0">
              <a:srgbClr val="000000">
                <a:alpha val="70000"/>
              </a:srgbClr>
            </a:outerShdw>
          </a:effectLst>
        </p:spPr>
      </p:pic>
      <p:cxnSp>
        <p:nvCxnSpPr>
          <p:cNvPr id="6" name="Straight Connector 5">
            <a:extLst>
              <a:ext uri="{FF2B5EF4-FFF2-40B4-BE49-F238E27FC236}">
                <a16:creationId xmlns:a16="http://schemas.microsoft.com/office/drawing/2014/main" id="{2B432668-9450-4BB2-A7A4-1706B6EF04DC}"/>
              </a:ext>
            </a:extLst>
          </p:cNvPr>
          <p:cNvCxnSpPr>
            <a:cxnSpLocks/>
          </p:cNvCxnSpPr>
          <p:nvPr/>
        </p:nvCxnSpPr>
        <p:spPr>
          <a:xfrm>
            <a:off x="6391275" y="2143125"/>
            <a:ext cx="96202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491DAAC-A754-4939-9DD8-A8AF123ACDCC}"/>
              </a:ext>
            </a:extLst>
          </p:cNvPr>
          <p:cNvCxnSpPr>
            <a:cxnSpLocks/>
          </p:cNvCxnSpPr>
          <p:nvPr/>
        </p:nvCxnSpPr>
        <p:spPr>
          <a:xfrm>
            <a:off x="6400800" y="5507790"/>
            <a:ext cx="96202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663211C-603F-413F-BC19-D1F405697FDA}"/>
              </a:ext>
            </a:extLst>
          </p:cNvPr>
          <p:cNvCxnSpPr>
            <a:cxnSpLocks/>
          </p:cNvCxnSpPr>
          <p:nvPr/>
        </p:nvCxnSpPr>
        <p:spPr>
          <a:xfrm flipV="1">
            <a:off x="6410325" y="2143125"/>
            <a:ext cx="0" cy="336466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399A4FC-9F0B-47D6-A96B-A188B9AAC42D}"/>
              </a:ext>
            </a:extLst>
          </p:cNvPr>
          <p:cNvCxnSpPr>
            <a:cxnSpLocks/>
          </p:cNvCxnSpPr>
          <p:nvPr/>
        </p:nvCxnSpPr>
        <p:spPr>
          <a:xfrm>
            <a:off x="5751753" y="3717958"/>
            <a:ext cx="648285"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9" name="Rectangle: Rounded Corners 88">
            <a:extLst>
              <a:ext uri="{FF2B5EF4-FFF2-40B4-BE49-F238E27FC236}">
                <a16:creationId xmlns:a16="http://schemas.microsoft.com/office/drawing/2014/main" id="{33B8CB9E-F0CB-4140-88A8-946635A99EB4}"/>
              </a:ext>
            </a:extLst>
          </p:cNvPr>
          <p:cNvSpPr/>
          <p:nvPr/>
        </p:nvSpPr>
        <p:spPr>
          <a:xfrm>
            <a:off x="449004" y="4736893"/>
            <a:ext cx="822806" cy="830996"/>
          </a:xfrm>
          <a:prstGeom prst="roundRect">
            <a:avLst/>
          </a:prstGeom>
          <a:solidFill>
            <a:schemeClr val="tx1"/>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0" name="TextBox 89">
            <a:extLst>
              <a:ext uri="{FF2B5EF4-FFF2-40B4-BE49-F238E27FC236}">
                <a16:creationId xmlns:a16="http://schemas.microsoft.com/office/drawing/2014/main" id="{746AF3A1-CE68-44D4-AFC5-27E6F2417E71}"/>
              </a:ext>
            </a:extLst>
          </p:cNvPr>
          <p:cNvSpPr txBox="1"/>
          <p:nvPr/>
        </p:nvSpPr>
        <p:spPr>
          <a:xfrm>
            <a:off x="441185" y="4987134"/>
            <a:ext cx="822806" cy="30777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2</a:t>
            </a:r>
          </a:p>
        </p:txBody>
      </p:sp>
      <p:sp>
        <p:nvSpPr>
          <p:cNvPr id="91" name="TextBox 90">
            <a:extLst>
              <a:ext uri="{FF2B5EF4-FFF2-40B4-BE49-F238E27FC236}">
                <a16:creationId xmlns:a16="http://schemas.microsoft.com/office/drawing/2014/main" id="{6AC00FA2-0AFB-442C-BD4C-0099038078F3}"/>
              </a:ext>
            </a:extLst>
          </p:cNvPr>
          <p:cNvSpPr txBox="1"/>
          <p:nvPr/>
        </p:nvSpPr>
        <p:spPr>
          <a:xfrm>
            <a:off x="460998" y="5740343"/>
            <a:ext cx="822806" cy="30777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2</a:t>
            </a:r>
          </a:p>
        </p:txBody>
      </p:sp>
      <p:sp>
        <p:nvSpPr>
          <p:cNvPr id="92" name="Rectangle: Rounded Corners 91">
            <a:extLst>
              <a:ext uri="{FF2B5EF4-FFF2-40B4-BE49-F238E27FC236}">
                <a16:creationId xmlns:a16="http://schemas.microsoft.com/office/drawing/2014/main" id="{7DFD836D-D7FB-44B9-80D9-07D1D17E596F}"/>
              </a:ext>
            </a:extLst>
          </p:cNvPr>
          <p:cNvSpPr/>
          <p:nvPr/>
        </p:nvSpPr>
        <p:spPr>
          <a:xfrm>
            <a:off x="448405" y="5724422"/>
            <a:ext cx="822806" cy="830996"/>
          </a:xfrm>
          <a:prstGeom prst="roundRect">
            <a:avLst/>
          </a:prstGeom>
          <a:solidFill>
            <a:schemeClr val="tx1"/>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3" name="TextBox 92">
            <a:extLst>
              <a:ext uri="{FF2B5EF4-FFF2-40B4-BE49-F238E27FC236}">
                <a16:creationId xmlns:a16="http://schemas.microsoft.com/office/drawing/2014/main" id="{980C272C-FE0A-4075-999F-7CA1D528CF06}"/>
              </a:ext>
            </a:extLst>
          </p:cNvPr>
          <p:cNvSpPr txBox="1"/>
          <p:nvPr/>
        </p:nvSpPr>
        <p:spPr>
          <a:xfrm>
            <a:off x="440586" y="5974663"/>
            <a:ext cx="822806" cy="30777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3</a:t>
            </a:r>
          </a:p>
        </p:txBody>
      </p:sp>
      <p:sp>
        <p:nvSpPr>
          <p:cNvPr id="95" name="Rectangle: Rounded Corners 94">
            <a:extLst>
              <a:ext uri="{FF2B5EF4-FFF2-40B4-BE49-F238E27FC236}">
                <a16:creationId xmlns:a16="http://schemas.microsoft.com/office/drawing/2014/main" id="{2DA1283E-64A5-484F-958B-712B2498902A}"/>
              </a:ext>
            </a:extLst>
          </p:cNvPr>
          <p:cNvSpPr/>
          <p:nvPr/>
        </p:nvSpPr>
        <p:spPr>
          <a:xfrm>
            <a:off x="460400" y="3275477"/>
            <a:ext cx="5281826" cy="408860"/>
          </a:xfrm>
          <a:prstGeom prst="roundRect">
            <a:avLst/>
          </a:prstGeom>
          <a:solidFill>
            <a:schemeClr val="tx1"/>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dirty="0"/>
          </a:p>
        </p:txBody>
      </p:sp>
      <p:sp>
        <p:nvSpPr>
          <p:cNvPr id="96" name="TextBox 95">
            <a:extLst>
              <a:ext uri="{FF2B5EF4-FFF2-40B4-BE49-F238E27FC236}">
                <a16:creationId xmlns:a16="http://schemas.microsoft.com/office/drawing/2014/main" id="{3DB7B1E1-9B19-4394-997F-93E48BA7729F}"/>
              </a:ext>
            </a:extLst>
          </p:cNvPr>
          <p:cNvSpPr txBox="1"/>
          <p:nvPr/>
        </p:nvSpPr>
        <p:spPr>
          <a:xfrm>
            <a:off x="675541" y="3287510"/>
            <a:ext cx="4876527" cy="369332"/>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3 simple steps for unit managers to follow:</a:t>
            </a:r>
          </a:p>
        </p:txBody>
      </p:sp>
      <p:sp>
        <p:nvSpPr>
          <p:cNvPr id="97" name="TextBox 96">
            <a:extLst>
              <a:ext uri="{FF2B5EF4-FFF2-40B4-BE49-F238E27FC236}">
                <a16:creationId xmlns:a16="http://schemas.microsoft.com/office/drawing/2014/main" id="{317A4D70-657A-4993-A46D-2AEC56144B7E}"/>
              </a:ext>
            </a:extLst>
          </p:cNvPr>
          <p:cNvSpPr txBox="1"/>
          <p:nvPr/>
        </p:nvSpPr>
        <p:spPr>
          <a:xfrm>
            <a:off x="774862" y="1346455"/>
            <a:ext cx="1308605" cy="369332"/>
          </a:xfrm>
          <a:prstGeom prst="rect">
            <a:avLst/>
          </a:prstGeom>
          <a:noFill/>
        </p:spPr>
        <p:txBody>
          <a:bodyPr wrap="square" rtlCol="0">
            <a:spAutoFit/>
          </a:bodyPr>
          <a:lstStyle/>
          <a:p>
            <a:r>
              <a:rPr lang="en-GB" b="0" i="1" u="none" strike="noStrike" baseline="0" dirty="0">
                <a:solidFill>
                  <a:schemeClr val="bg1"/>
                </a:solidFill>
                <a:latin typeface="Arial" panose="020B0604020202020204" pitchFamily="34" charset="0"/>
                <a:cs typeface="Arial" panose="020B0604020202020204" pitchFamily="34" charset="0"/>
              </a:rPr>
              <a:t>Continued:</a:t>
            </a:r>
            <a:endParaRPr lang="en-GB"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434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3D05E-2E7B-430A-A16A-4DEE6986B105}"/>
              </a:ext>
            </a:extLst>
          </p:cNvPr>
          <p:cNvSpPr/>
          <p:nvPr/>
        </p:nvSpPr>
        <p:spPr>
          <a:xfrm>
            <a:off x="0" y="796978"/>
            <a:ext cx="12192000" cy="6060310"/>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latin typeface="Arial" panose="020B0604020202020204" pitchFamily="34" charset="0"/>
              <a:cs typeface="Arial" panose="020B0604020202020204" pitchFamily="34" charset="0"/>
            </a:endParaRPr>
          </a:p>
        </p:txBody>
      </p:sp>
      <p:sp>
        <p:nvSpPr>
          <p:cNvPr id="77" name="Rectangle: Rounded Corners 76">
            <a:extLst>
              <a:ext uri="{FF2B5EF4-FFF2-40B4-BE49-F238E27FC236}">
                <a16:creationId xmlns:a16="http://schemas.microsoft.com/office/drawing/2014/main" id="{8DFE658B-767D-4349-A2B9-7B41937F7833}"/>
              </a:ext>
            </a:extLst>
          </p:cNvPr>
          <p:cNvSpPr/>
          <p:nvPr/>
        </p:nvSpPr>
        <p:spPr>
          <a:xfrm>
            <a:off x="2532405" y="1001484"/>
            <a:ext cx="9020671" cy="600211"/>
          </a:xfrm>
          <a:prstGeom prst="roundRect">
            <a:avLst/>
          </a:prstGeom>
          <a:solidFill>
            <a:schemeClr val="tx1"/>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Rectangle: Rounded Corners 66">
            <a:extLst>
              <a:ext uri="{FF2B5EF4-FFF2-40B4-BE49-F238E27FC236}">
                <a16:creationId xmlns:a16="http://schemas.microsoft.com/office/drawing/2014/main" id="{4DB69041-DD04-4D88-B329-69E59F981711}"/>
              </a:ext>
            </a:extLst>
          </p:cNvPr>
          <p:cNvSpPr/>
          <p:nvPr/>
        </p:nvSpPr>
        <p:spPr>
          <a:xfrm>
            <a:off x="2148943" y="2679108"/>
            <a:ext cx="9795407" cy="4007441"/>
          </a:xfrm>
          <a:prstGeom prst="roundRect">
            <a:avLst/>
          </a:prstGeom>
          <a:solidFill>
            <a:schemeClr val="bg1"/>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itle 5">
            <a:extLst>
              <a:ext uri="{FF2B5EF4-FFF2-40B4-BE49-F238E27FC236}">
                <a16:creationId xmlns:a16="http://schemas.microsoft.com/office/drawing/2014/main" id="{9C791817-8BA2-425B-BEA5-B4B7B6DF6FBD}"/>
              </a:ext>
            </a:extLst>
          </p:cNvPr>
          <p:cNvSpPr txBox="1">
            <a:spLocks/>
          </p:cNvSpPr>
          <p:nvPr/>
        </p:nvSpPr>
        <p:spPr>
          <a:xfrm>
            <a:off x="94" y="1064"/>
            <a:ext cx="12191905" cy="795914"/>
          </a:xfrm>
          <a:prstGeom prst="rect">
            <a:avLst/>
          </a:prstGeom>
          <a:solidFill>
            <a:srgbClr val="FED503"/>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latin typeface="Arial" panose="020B0604020202020204" pitchFamily="34" charset="0"/>
                <a:cs typeface="Arial" panose="020B0604020202020204" pitchFamily="34" charset="0"/>
              </a:rPr>
              <a:t>Completion Process</a:t>
            </a:r>
          </a:p>
        </p:txBody>
      </p:sp>
      <p:sp>
        <p:nvSpPr>
          <p:cNvPr id="36" name="TextBox 35">
            <a:extLst>
              <a:ext uri="{FF2B5EF4-FFF2-40B4-BE49-F238E27FC236}">
                <a16:creationId xmlns:a16="http://schemas.microsoft.com/office/drawing/2014/main" id="{D74A0A38-1A43-45B5-A266-FDB2316DCB52}"/>
              </a:ext>
            </a:extLst>
          </p:cNvPr>
          <p:cNvSpPr txBox="1"/>
          <p:nvPr/>
        </p:nvSpPr>
        <p:spPr>
          <a:xfrm>
            <a:off x="2532406" y="1128018"/>
            <a:ext cx="8832999" cy="338554"/>
          </a:xfrm>
          <a:prstGeom prst="rect">
            <a:avLst/>
          </a:prstGeom>
          <a:noFill/>
        </p:spPr>
        <p:txBody>
          <a:bodyPr wrap="square" rtlCol="0">
            <a:spAutoFit/>
          </a:bodyPr>
          <a:lstStyle/>
          <a:p>
            <a:r>
              <a:rPr lang="en-GB" sz="1600" b="0" i="1" u="none" strike="noStrike" baseline="0" dirty="0">
                <a:solidFill>
                  <a:schemeClr val="bg1"/>
                </a:solidFill>
                <a:latin typeface="Arial" panose="020B0604020202020204" pitchFamily="34" charset="0"/>
                <a:cs typeface="Arial" panose="020B0604020202020204" pitchFamily="34" charset="0"/>
              </a:rPr>
              <a:t>Complete your </a:t>
            </a:r>
            <a:r>
              <a:rPr lang="en-GB" sz="1600" b="1" i="1" u="none" strike="noStrike" baseline="0" dirty="0">
                <a:solidFill>
                  <a:schemeClr val="bg1"/>
                </a:solidFill>
                <a:latin typeface="Arial" panose="020B0604020202020204" pitchFamily="34" charset="0"/>
                <a:cs typeface="Arial" panose="020B0604020202020204" pitchFamily="34" charset="0"/>
              </a:rPr>
              <a:t>Service Specific Risk Assessment </a:t>
            </a:r>
            <a:r>
              <a:rPr lang="en-GB" sz="1600" b="0" i="1" u="none" strike="noStrike" baseline="0" dirty="0">
                <a:solidFill>
                  <a:schemeClr val="bg1"/>
                </a:solidFill>
                <a:latin typeface="Arial" panose="020B0604020202020204" pitchFamily="34" charset="0"/>
                <a:cs typeface="Arial" panose="020B0604020202020204" pitchFamily="34" charset="0"/>
              </a:rPr>
              <a:t>(RA-CS Catering Services)</a:t>
            </a:r>
            <a:endParaRPr lang="en-GB" sz="1600" b="1" i="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7CEFF09-CB3B-40BB-A886-48445AC5B32A}"/>
              </a:ext>
            </a:extLst>
          </p:cNvPr>
          <p:cNvSpPr/>
          <p:nvPr/>
        </p:nvSpPr>
        <p:spPr>
          <a:xfrm>
            <a:off x="453969" y="433362"/>
            <a:ext cx="1879928" cy="1813449"/>
          </a:xfrm>
          <a:prstGeom prst="ellipse">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1" name="Title 3">
            <a:extLst>
              <a:ext uri="{FF2B5EF4-FFF2-40B4-BE49-F238E27FC236}">
                <a16:creationId xmlns:a16="http://schemas.microsoft.com/office/drawing/2014/main" id="{92859D50-64E7-40E8-AADC-E385C92C94AA}"/>
              </a:ext>
            </a:extLst>
          </p:cNvPr>
          <p:cNvSpPr txBox="1">
            <a:spLocks/>
          </p:cNvSpPr>
          <p:nvPr/>
        </p:nvSpPr>
        <p:spPr>
          <a:xfrm>
            <a:off x="638923" y="1116486"/>
            <a:ext cx="1510020" cy="447200"/>
          </a:xfrm>
          <a:prstGeom prst="rect">
            <a:avLst/>
          </a:prstGeom>
          <a:noFill/>
        </p:spPr>
        <p:txBody>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r>
              <a:rPr lang="en-US" b="1" dirty="0">
                <a:solidFill>
                  <a:schemeClr val="bg1">
                    <a:lumMod val="95000"/>
                  </a:schemeClr>
                </a:solidFill>
                <a:effectLst>
                  <a:outerShdw blurRad="38100" dist="38100" dir="2700000" algn="tl">
                    <a:srgbClr val="000000">
                      <a:alpha val="43137"/>
                    </a:srgbClr>
                  </a:outerShdw>
                </a:effectLst>
                <a:latin typeface="Arial Black" panose="020B0604020202020204" pitchFamily="34" charset="0"/>
                <a:cs typeface="Arial Black" panose="020B0604020202020204" pitchFamily="34" charset="0"/>
              </a:rPr>
              <a:t>STEP 3</a:t>
            </a:r>
          </a:p>
        </p:txBody>
      </p:sp>
      <p:sp>
        <p:nvSpPr>
          <p:cNvPr id="12" name="TextBox 11">
            <a:extLst>
              <a:ext uri="{FF2B5EF4-FFF2-40B4-BE49-F238E27FC236}">
                <a16:creationId xmlns:a16="http://schemas.microsoft.com/office/drawing/2014/main" id="{CC4B277E-0191-427E-92F3-5DA43470E927}"/>
              </a:ext>
            </a:extLst>
          </p:cNvPr>
          <p:cNvSpPr txBox="1"/>
          <p:nvPr/>
        </p:nvSpPr>
        <p:spPr>
          <a:xfrm>
            <a:off x="2352199" y="1602643"/>
            <a:ext cx="9200878" cy="1077218"/>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dirty="0">
                <a:latin typeface="Arial" panose="020B0604020202020204" pitchFamily="34" charset="0"/>
                <a:cs typeface="Arial" panose="020B0604020202020204" pitchFamily="34" charset="0"/>
              </a:rPr>
              <a:t>In addition to the Essential Risk Assessments, a </a:t>
            </a:r>
            <a:r>
              <a:rPr lang="en-GB" sz="1600" b="1" dirty="0">
                <a:latin typeface="Arial" panose="020B0604020202020204" pitchFamily="34" charset="0"/>
                <a:cs typeface="Arial" panose="020B0604020202020204" pitchFamily="34" charset="0"/>
              </a:rPr>
              <a:t>Service Specific Risk Assessment </a:t>
            </a:r>
            <a:r>
              <a:rPr lang="en-GB" sz="1600" dirty="0">
                <a:latin typeface="Arial" panose="020B0604020202020204" pitchFamily="34" charset="0"/>
                <a:cs typeface="Arial" panose="020B0604020202020204" pitchFamily="34" charset="0"/>
              </a:rPr>
              <a:t>has been created. This is a focus on your operating unit and covers all the hazards and risks associated with a catering environment. It also details the control measures you should ensure are in place to ensure everyone’s safety.</a:t>
            </a:r>
            <a:endParaRPr lang="en-GB" sz="1600" b="1" dirty="0">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D8A712B1-CEC0-4C7B-879B-04D967D7B62F}"/>
              </a:ext>
            </a:extLst>
          </p:cNvPr>
          <p:cNvSpPr/>
          <p:nvPr/>
        </p:nvSpPr>
        <p:spPr>
          <a:xfrm>
            <a:off x="174359" y="3704036"/>
            <a:ext cx="1800226" cy="1814308"/>
          </a:xfrm>
          <a:prstGeom prst="ellipse">
            <a:avLst/>
          </a:prstGeom>
          <a:solidFill>
            <a:schemeClr val="accent6">
              <a:lumMod val="20000"/>
              <a:lumOff val="80000"/>
            </a:schemeClr>
          </a:solidFill>
          <a:ln>
            <a:solidFill>
              <a:schemeClr val="accent6">
                <a:lumMod val="20000"/>
                <a:lumOff val="8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2D8B3711-0A45-4D02-B7B9-15C474B6AC19}"/>
              </a:ext>
            </a:extLst>
          </p:cNvPr>
          <p:cNvSpPr txBox="1"/>
          <p:nvPr/>
        </p:nvSpPr>
        <p:spPr>
          <a:xfrm>
            <a:off x="239011" y="4195691"/>
            <a:ext cx="1670921"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600" dirty="0">
                <a:latin typeface="Arial" panose="020B0604020202020204" pitchFamily="34" charset="0"/>
                <a:cs typeface="Arial" panose="020B0604020202020204" pitchFamily="34" charset="0"/>
              </a:rPr>
              <a:t>7 pages broken down into </a:t>
            </a:r>
          </a:p>
          <a:p>
            <a:pPr algn="ctr"/>
            <a:r>
              <a:rPr lang="en-GB" sz="1600" dirty="0">
                <a:latin typeface="Arial" panose="020B0604020202020204" pitchFamily="34" charset="0"/>
                <a:cs typeface="Arial" panose="020B0604020202020204" pitchFamily="34" charset="0"/>
              </a:rPr>
              <a:t>4 steps:</a:t>
            </a:r>
          </a:p>
        </p:txBody>
      </p:sp>
      <p:pic>
        <p:nvPicPr>
          <p:cNvPr id="3" name="Picture 2">
            <a:extLst>
              <a:ext uri="{FF2B5EF4-FFF2-40B4-BE49-F238E27FC236}">
                <a16:creationId xmlns:a16="http://schemas.microsoft.com/office/drawing/2014/main" id="{D21E9E44-6EE9-4871-A733-2154D3572C4C}"/>
              </a:ext>
            </a:extLst>
          </p:cNvPr>
          <p:cNvPicPr>
            <a:picLocks noChangeAspect="1"/>
          </p:cNvPicPr>
          <p:nvPr/>
        </p:nvPicPr>
        <p:blipFill rotWithShape="1">
          <a:blip r:embed="rId3"/>
          <a:srcRect l="42344" t="52592" r="38828" b="4166"/>
          <a:stretch/>
        </p:blipFill>
        <p:spPr>
          <a:xfrm>
            <a:off x="4609340" y="2968109"/>
            <a:ext cx="2295525" cy="2965508"/>
          </a:xfrm>
          <a:prstGeom prst="rect">
            <a:avLst/>
          </a:prstGeom>
        </p:spPr>
      </p:pic>
      <p:pic>
        <p:nvPicPr>
          <p:cNvPr id="66" name="Picture 65">
            <a:extLst>
              <a:ext uri="{FF2B5EF4-FFF2-40B4-BE49-F238E27FC236}">
                <a16:creationId xmlns:a16="http://schemas.microsoft.com/office/drawing/2014/main" id="{8477112F-583B-4482-969F-66485FAD4B96}"/>
              </a:ext>
            </a:extLst>
          </p:cNvPr>
          <p:cNvPicPr>
            <a:picLocks noChangeAspect="1"/>
          </p:cNvPicPr>
          <p:nvPr/>
        </p:nvPicPr>
        <p:blipFill rotWithShape="1">
          <a:blip r:embed="rId3"/>
          <a:srcRect l="42343" t="12607" r="42891" b="49862"/>
          <a:stretch/>
        </p:blipFill>
        <p:spPr>
          <a:xfrm>
            <a:off x="2472032" y="2968109"/>
            <a:ext cx="1800225" cy="2573876"/>
          </a:xfrm>
          <a:prstGeom prst="rect">
            <a:avLst/>
          </a:prstGeom>
        </p:spPr>
      </p:pic>
      <p:pic>
        <p:nvPicPr>
          <p:cNvPr id="7" name="Picture 6">
            <a:extLst>
              <a:ext uri="{FF2B5EF4-FFF2-40B4-BE49-F238E27FC236}">
                <a16:creationId xmlns:a16="http://schemas.microsoft.com/office/drawing/2014/main" id="{FC01FA1E-BD05-4483-83BB-7C625AEE44B8}"/>
              </a:ext>
            </a:extLst>
          </p:cNvPr>
          <p:cNvPicPr>
            <a:picLocks noChangeAspect="1"/>
          </p:cNvPicPr>
          <p:nvPr/>
        </p:nvPicPr>
        <p:blipFill rotWithShape="1">
          <a:blip r:embed="rId4"/>
          <a:srcRect l="43264" t="53988" r="40174" b="4827"/>
          <a:stretch/>
        </p:blipFill>
        <p:spPr>
          <a:xfrm>
            <a:off x="9491226" y="2927349"/>
            <a:ext cx="2019301" cy="2816359"/>
          </a:xfrm>
          <a:prstGeom prst="rect">
            <a:avLst/>
          </a:prstGeom>
        </p:spPr>
      </p:pic>
      <p:pic>
        <p:nvPicPr>
          <p:cNvPr id="68" name="Picture 67">
            <a:extLst>
              <a:ext uri="{FF2B5EF4-FFF2-40B4-BE49-F238E27FC236}">
                <a16:creationId xmlns:a16="http://schemas.microsoft.com/office/drawing/2014/main" id="{426874C3-F39C-4A61-AA40-69A17E8EEEB2}"/>
              </a:ext>
            </a:extLst>
          </p:cNvPr>
          <p:cNvPicPr>
            <a:picLocks noChangeAspect="1"/>
          </p:cNvPicPr>
          <p:nvPr/>
        </p:nvPicPr>
        <p:blipFill rotWithShape="1">
          <a:blip r:embed="rId4"/>
          <a:srcRect l="43359" t="11908" r="40078" b="47778"/>
          <a:stretch/>
        </p:blipFill>
        <p:spPr>
          <a:xfrm>
            <a:off x="7224275" y="2979035"/>
            <a:ext cx="2019301" cy="2764673"/>
          </a:xfrm>
          <a:prstGeom prst="rect">
            <a:avLst/>
          </a:prstGeom>
        </p:spPr>
      </p:pic>
      <p:sp>
        <p:nvSpPr>
          <p:cNvPr id="69" name="TextBox 68">
            <a:extLst>
              <a:ext uri="{FF2B5EF4-FFF2-40B4-BE49-F238E27FC236}">
                <a16:creationId xmlns:a16="http://schemas.microsoft.com/office/drawing/2014/main" id="{E7F778A9-8C3C-4640-B264-26B5DD2B563E}"/>
              </a:ext>
            </a:extLst>
          </p:cNvPr>
          <p:cNvSpPr txBox="1"/>
          <p:nvPr/>
        </p:nvSpPr>
        <p:spPr>
          <a:xfrm>
            <a:off x="2532407" y="2770518"/>
            <a:ext cx="1658593" cy="276999"/>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Step 1</a:t>
            </a:r>
          </a:p>
        </p:txBody>
      </p:sp>
      <p:sp>
        <p:nvSpPr>
          <p:cNvPr id="70" name="TextBox 69">
            <a:extLst>
              <a:ext uri="{FF2B5EF4-FFF2-40B4-BE49-F238E27FC236}">
                <a16:creationId xmlns:a16="http://schemas.microsoft.com/office/drawing/2014/main" id="{C00B2B8E-245D-44A8-A4B0-F65E9DAF270D}"/>
              </a:ext>
            </a:extLst>
          </p:cNvPr>
          <p:cNvSpPr txBox="1"/>
          <p:nvPr/>
        </p:nvSpPr>
        <p:spPr>
          <a:xfrm>
            <a:off x="4815030" y="2770518"/>
            <a:ext cx="1658593" cy="276999"/>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Step 2</a:t>
            </a:r>
          </a:p>
        </p:txBody>
      </p:sp>
      <p:sp>
        <p:nvSpPr>
          <p:cNvPr id="71" name="TextBox 70">
            <a:extLst>
              <a:ext uri="{FF2B5EF4-FFF2-40B4-BE49-F238E27FC236}">
                <a16:creationId xmlns:a16="http://schemas.microsoft.com/office/drawing/2014/main" id="{2BAA2DDA-EC9B-4ED5-A789-64D17DE38CA5}"/>
              </a:ext>
            </a:extLst>
          </p:cNvPr>
          <p:cNvSpPr txBox="1"/>
          <p:nvPr/>
        </p:nvSpPr>
        <p:spPr>
          <a:xfrm>
            <a:off x="7379473" y="2770518"/>
            <a:ext cx="1658593" cy="276999"/>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Step 3</a:t>
            </a:r>
          </a:p>
        </p:txBody>
      </p:sp>
      <p:sp>
        <p:nvSpPr>
          <p:cNvPr id="72" name="TextBox 71">
            <a:extLst>
              <a:ext uri="{FF2B5EF4-FFF2-40B4-BE49-F238E27FC236}">
                <a16:creationId xmlns:a16="http://schemas.microsoft.com/office/drawing/2014/main" id="{64073A12-5BF5-4B5C-B1B2-3EC95D9434FD}"/>
              </a:ext>
            </a:extLst>
          </p:cNvPr>
          <p:cNvSpPr txBox="1"/>
          <p:nvPr/>
        </p:nvSpPr>
        <p:spPr>
          <a:xfrm>
            <a:off x="9647780" y="2770518"/>
            <a:ext cx="1658593" cy="276999"/>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latin typeface="Arial" panose="020B0604020202020204" pitchFamily="34" charset="0"/>
                <a:cs typeface="Arial" panose="020B0604020202020204" pitchFamily="34" charset="0"/>
              </a:rPr>
              <a:t>Step 4</a:t>
            </a:r>
          </a:p>
        </p:txBody>
      </p:sp>
      <p:sp>
        <p:nvSpPr>
          <p:cNvPr id="73" name="TextBox 72">
            <a:extLst>
              <a:ext uri="{FF2B5EF4-FFF2-40B4-BE49-F238E27FC236}">
                <a16:creationId xmlns:a16="http://schemas.microsoft.com/office/drawing/2014/main" id="{AAB5879F-A59E-4BDC-A1A2-A938779B507A}"/>
              </a:ext>
            </a:extLst>
          </p:cNvPr>
          <p:cNvSpPr txBox="1"/>
          <p:nvPr/>
        </p:nvSpPr>
        <p:spPr>
          <a:xfrm>
            <a:off x="2148943" y="5824044"/>
            <a:ext cx="227694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Complete details and select all the Essential Risk Assessments you have completed </a:t>
            </a:r>
          </a:p>
        </p:txBody>
      </p:sp>
      <p:sp>
        <p:nvSpPr>
          <p:cNvPr id="24" name="Rectangle: Rounded Corners 23">
            <a:extLst>
              <a:ext uri="{FF2B5EF4-FFF2-40B4-BE49-F238E27FC236}">
                <a16:creationId xmlns:a16="http://schemas.microsoft.com/office/drawing/2014/main" id="{21BF10AC-5402-47E7-9A3D-B210C775DDD8}"/>
              </a:ext>
            </a:extLst>
          </p:cNvPr>
          <p:cNvSpPr/>
          <p:nvPr/>
        </p:nvSpPr>
        <p:spPr>
          <a:xfrm>
            <a:off x="2298454" y="5761736"/>
            <a:ext cx="9626545" cy="892680"/>
          </a:xfrm>
          <a:prstGeom prst="roundRect">
            <a:avLst/>
          </a:prstGeom>
          <a:solidFill>
            <a:srgbClr val="FF0000"/>
          </a:solidFill>
          <a:ln>
            <a:solidFill>
              <a:schemeClr val="accent6">
                <a:lumMod val="20000"/>
                <a:lumOff val="80000"/>
              </a:schemeClr>
            </a:solid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p:txBody>
      </p:sp>
      <p:sp>
        <p:nvSpPr>
          <p:cNvPr id="25" name="TextBox 24">
            <a:extLst>
              <a:ext uri="{FF2B5EF4-FFF2-40B4-BE49-F238E27FC236}">
                <a16:creationId xmlns:a16="http://schemas.microsoft.com/office/drawing/2014/main" id="{CA1ABD85-D949-4129-8276-8D960A87398D}"/>
              </a:ext>
            </a:extLst>
          </p:cNvPr>
          <p:cNvSpPr txBox="1"/>
          <p:nvPr/>
        </p:nvSpPr>
        <p:spPr>
          <a:xfrm>
            <a:off x="2298454" y="5799808"/>
            <a:ext cx="227694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Complete details and select all the Essential Risk Assessments you have completed </a:t>
            </a:r>
          </a:p>
        </p:txBody>
      </p:sp>
      <p:sp>
        <p:nvSpPr>
          <p:cNvPr id="27" name="TextBox 26">
            <a:extLst>
              <a:ext uri="{FF2B5EF4-FFF2-40B4-BE49-F238E27FC236}">
                <a16:creationId xmlns:a16="http://schemas.microsoft.com/office/drawing/2014/main" id="{4DB30E56-B4FF-48D2-AE51-82D2B53296E0}"/>
              </a:ext>
            </a:extLst>
          </p:cNvPr>
          <p:cNvSpPr txBox="1"/>
          <p:nvPr/>
        </p:nvSpPr>
        <p:spPr>
          <a:xfrm>
            <a:off x="4621697" y="5792577"/>
            <a:ext cx="2276947"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Review catering hazards and control measures, add any additional hazards which are not already documented </a:t>
            </a:r>
          </a:p>
        </p:txBody>
      </p:sp>
      <p:sp>
        <p:nvSpPr>
          <p:cNvPr id="28" name="TextBox 27">
            <a:extLst>
              <a:ext uri="{FF2B5EF4-FFF2-40B4-BE49-F238E27FC236}">
                <a16:creationId xmlns:a16="http://schemas.microsoft.com/office/drawing/2014/main" id="{00069F20-8358-468A-A0D3-87B90ED31C2E}"/>
              </a:ext>
            </a:extLst>
          </p:cNvPr>
          <p:cNvSpPr txBox="1"/>
          <p:nvPr/>
        </p:nvSpPr>
        <p:spPr>
          <a:xfrm>
            <a:off x="7166727" y="5873767"/>
            <a:ext cx="2210016" cy="646331"/>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Select all core Safety Task Cards relevant to your unit operations </a:t>
            </a:r>
          </a:p>
        </p:txBody>
      </p:sp>
      <p:sp>
        <p:nvSpPr>
          <p:cNvPr id="29" name="TextBox 28">
            <a:extLst>
              <a:ext uri="{FF2B5EF4-FFF2-40B4-BE49-F238E27FC236}">
                <a16:creationId xmlns:a16="http://schemas.microsoft.com/office/drawing/2014/main" id="{90CBB552-F7AB-4D0F-A573-98319C2138DC}"/>
              </a:ext>
            </a:extLst>
          </p:cNvPr>
          <p:cNvSpPr txBox="1"/>
          <p:nvPr/>
        </p:nvSpPr>
        <p:spPr>
          <a:xfrm>
            <a:off x="9513331" y="5781977"/>
            <a:ext cx="2039746" cy="830997"/>
          </a:xfrm>
          <a:prstGeom prst="rect">
            <a:avLst/>
          </a:prstGeom>
          <a:noFill/>
          <a:ln>
            <a:noFill/>
          </a:ln>
          <a:effectLst>
            <a:outerShdw blurRad="63500" sx="102000" sy="102000" algn="ctr" rotWithShape="0">
              <a:prstClr val="black">
                <a:alpha val="40000"/>
              </a:prstClr>
            </a:outerShdw>
          </a:effectLst>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Select/add any additional Safety Task Cards which may be required for less common unit operations</a:t>
            </a:r>
          </a:p>
        </p:txBody>
      </p:sp>
    </p:spTree>
    <p:extLst>
      <p:ext uri="{BB962C8B-B14F-4D97-AF65-F5344CB8AC3E}">
        <p14:creationId xmlns:p14="http://schemas.microsoft.com/office/powerpoint/2010/main" val="2749032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911CC31E205540B55F5E525CDC65D3" ma:contentTypeVersion="12" ma:contentTypeDescription="Create a new document." ma:contentTypeScope="" ma:versionID="45af13115bb3123b5fdd33d9579a410d">
  <xsd:schema xmlns:xsd="http://www.w3.org/2001/XMLSchema" xmlns:xs="http://www.w3.org/2001/XMLSchema" xmlns:p="http://schemas.microsoft.com/office/2006/metadata/properties" xmlns:ns3="8a08a2ef-cad2-4c08-a609-5b135a08d691" xmlns:ns4="45787419-a752-4089-8fee-e77d6acdb13a" targetNamespace="http://schemas.microsoft.com/office/2006/metadata/properties" ma:root="true" ma:fieldsID="8e372ca35ff1e77e762f70ac45bee285" ns3:_="" ns4:_="">
    <xsd:import namespace="8a08a2ef-cad2-4c08-a609-5b135a08d691"/>
    <xsd:import namespace="45787419-a752-4089-8fee-e77d6acdb13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08a2ef-cad2-4c08-a609-5b135a08d6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787419-a752-4089-8fee-e77d6acdb13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D10CB0-1DFD-4C3D-94C2-7336C17A16D7}">
  <ds:schemaRefs>
    <ds:schemaRef ds:uri="http://schemas.microsoft.com/sharepoint/v3/contenttype/forms"/>
  </ds:schemaRefs>
</ds:datastoreItem>
</file>

<file path=customXml/itemProps2.xml><?xml version="1.0" encoding="utf-8"?>
<ds:datastoreItem xmlns:ds="http://schemas.openxmlformats.org/officeDocument/2006/customXml" ds:itemID="{E081EEBF-24D4-4661-9E91-4D7BB641D0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08a2ef-cad2-4c08-a609-5b135a08d691"/>
    <ds:schemaRef ds:uri="45787419-a752-4089-8fee-e77d6acdb1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B243AC-7A32-47D8-968E-C3B200F034A2}">
  <ds:schemaRefs>
    <ds:schemaRef ds:uri="http://purl.org/dc/dcmitype/"/>
    <ds:schemaRef ds:uri="http://schemas.microsoft.com/office/infopath/2007/PartnerControls"/>
    <ds:schemaRef ds:uri="http://purl.org/dc/elements/1.1/"/>
    <ds:schemaRef ds:uri="http://schemas.microsoft.com/office/2006/metadata/properties"/>
    <ds:schemaRef ds:uri="45787419-a752-4089-8fee-e77d6acdb13a"/>
    <ds:schemaRef ds:uri="http://schemas.microsoft.com/office/2006/documentManagement/types"/>
    <ds:schemaRef ds:uri="http://purl.org/dc/terms/"/>
    <ds:schemaRef ds:uri="http://schemas.openxmlformats.org/package/2006/metadata/core-properties"/>
    <ds:schemaRef ds:uri="8a08a2ef-cad2-4c08-a609-5b135a08d691"/>
    <ds:schemaRef ds:uri="http://www.w3.org/XML/1998/namespace"/>
  </ds:schemaRefs>
</ds:datastoreItem>
</file>

<file path=docMetadata/LabelInfo.xml><?xml version="1.0" encoding="utf-8"?>
<clbl:labelList xmlns:clbl="http://schemas.microsoft.com/office/2020/mipLabelMetadata">
  <clbl:label id="{f472f14c-d40a-4996-84a9-078c3b8640e0}" enabled="1" method="Privileged" siteId="{cd62b7dd-4b48-44bd-90e7-e143a22c8ead}" contentBits="2" removed="0"/>
</clbl:labelList>
</file>

<file path=docProps/app.xml><?xml version="1.0" encoding="utf-8"?>
<Properties xmlns="http://schemas.openxmlformats.org/officeDocument/2006/extended-properties" xmlns:vt="http://schemas.openxmlformats.org/officeDocument/2006/docPropsVTypes">
  <TotalTime>22428</TotalTime>
  <Words>1693</Words>
  <Application>Microsoft Office PowerPoint</Application>
  <PresentationFormat>Widescreen</PresentationFormat>
  <Paragraphs>232</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 Black</vt:lpstr>
      <vt:lpstr>Calibri</vt:lpstr>
      <vt:lpstr>Calibri Light</vt:lpstr>
      <vt:lpstr>Poppins</vt:lpstr>
      <vt:lpstr>Poppins Ultra-Bold</vt:lpstr>
      <vt:lpstr>Office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Goss</dc:creator>
  <cp:lastModifiedBy>Zoe Hammett</cp:lastModifiedBy>
  <cp:revision>24</cp:revision>
  <dcterms:created xsi:type="dcterms:W3CDTF">2021-04-23T08:36:14Z</dcterms:created>
  <dcterms:modified xsi:type="dcterms:W3CDTF">2024-11-05T12:38:08Z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0x01010062911CC31E205540B55F5E525CDC65D3</vt:lpwstr>
  </property>
  <property fmtid="{D5CDD505-2E9C-101B-9397-08002B2CF9AE}" pid="3" name="MSIP_Label_f472f14c-d40a-4996-84a9-078c3b8640e0_Enabled">
    <vt:lpwstr>true</vt:lpwstr>
  </property>
  <property fmtid="{D5CDD505-2E9C-101B-9397-08002B2CF9AE}" pid="4" name="MSIP_Label_f472f14c-d40a-4996-84a9-078c3b8640e0_SetDate">
    <vt:lpwstr>2022-02-23T10:15:13Z</vt:lpwstr>
  </property>
  <property fmtid="{D5CDD505-2E9C-101B-9397-08002B2CF9AE}" pid="5" name="MSIP_Label_f472f14c-d40a-4996-84a9-078c3b8640e0_Method">
    <vt:lpwstr>Privileged</vt:lpwstr>
  </property>
  <property fmtid="{D5CDD505-2E9C-101B-9397-08002B2CF9AE}" pid="6" name="MSIP_Label_f472f14c-d40a-4996-84a9-078c3b8640e0_Name">
    <vt:lpwstr>f472f14c-d40a-4996-84a9-078c3b8640e0</vt:lpwstr>
  </property>
  <property fmtid="{D5CDD505-2E9C-101B-9397-08002B2CF9AE}" pid="7" name="MSIP_Label_f472f14c-d40a-4996-84a9-078c3b8640e0_SiteId">
    <vt:lpwstr>cd62b7dd-4b48-44bd-90e7-e143a22c8ead</vt:lpwstr>
  </property>
  <property fmtid="{D5CDD505-2E9C-101B-9397-08002B2CF9AE}" pid="8" name="MSIP_Label_f472f14c-d40a-4996-84a9-078c3b8640e0_ActionId">
    <vt:lpwstr>9706755c-5924-43cd-8aae-9abb37104f63</vt:lpwstr>
  </property>
  <property fmtid="{D5CDD505-2E9C-101B-9397-08002B2CF9AE}" pid="9" name="MSIP_Label_f472f14c-d40a-4996-84a9-078c3b8640e0_ContentBits">
    <vt:lpwstr>2</vt:lpwstr>
  </property>
  <property fmtid="{D5CDD505-2E9C-101B-9397-08002B2CF9AE}" pid="10" name="ClassificationContentMarkingFooterLocations">
    <vt:lpwstr>Office Theme:8</vt:lpwstr>
  </property>
  <property fmtid="{D5CDD505-2E9C-101B-9397-08002B2CF9AE}" pid="11" name="ClassificationContentMarkingFooterText">
    <vt:lpwstr>Internal</vt:lpwstr>
  </property>
</Properties>
</file>