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99" r:id="rId6"/>
    <p:sldId id="300" r:id="rId7"/>
    <p:sldId id="301" r:id="rId8"/>
    <p:sldId id="302" r:id="rId9"/>
    <p:sldId id="292" r:id="rId10"/>
    <p:sldId id="303" r:id="rId11"/>
    <p:sldId id="304" r:id="rId12"/>
    <p:sldId id="305" r:id="rId13"/>
    <p:sldId id="306" r:id="rId14"/>
    <p:sldId id="309" r:id="rId15"/>
    <p:sldId id="307" r:id="rId16"/>
    <p:sldId id="308" r:id="rId17"/>
    <p:sldId id="310" r:id="rId18"/>
    <p:sldId id="311" r:id="rId19"/>
    <p:sldId id="314" r:id="rId20"/>
    <p:sldId id="312" r:id="rId21"/>
    <p:sldId id="313" r:id="rId22"/>
  </p:sldIdLst>
  <p:sldSz cx="18288000" cy="10287000"/>
  <p:notesSz cx="6858000" cy="9144000"/>
  <p:embeddedFontLs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Ultra-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3FF"/>
    <a:srgbClr val="7A2909"/>
    <a:srgbClr val="55972F"/>
    <a:srgbClr val="FFFDFC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B69BD-230F-44B9-AB7D-9DC4D57B80CF}" v="22" dt="2024-08-16T05:57:32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Hammett" userId="ee0c9c49-6f19-49f7-b924-8f24f14f2692" providerId="ADAL" clId="{08EB69BD-230F-44B9-AB7D-9DC4D57B80CF}"/>
    <pc:docChg chg="undo custSel addSld delSld modSld">
      <pc:chgData name="Zoe Hammett" userId="ee0c9c49-6f19-49f7-b924-8f24f14f2692" providerId="ADAL" clId="{08EB69BD-230F-44B9-AB7D-9DC4D57B80CF}" dt="2024-08-16T06:03:08.198" v="708" actId="20577"/>
      <pc:docMkLst>
        <pc:docMk/>
      </pc:docMkLst>
      <pc:sldChg chg="modNotesTx">
        <pc:chgData name="Zoe Hammett" userId="ee0c9c49-6f19-49f7-b924-8f24f14f2692" providerId="ADAL" clId="{08EB69BD-230F-44B9-AB7D-9DC4D57B80CF}" dt="2024-08-09T05:29:23.835" v="0" actId="20577"/>
        <pc:sldMkLst>
          <pc:docMk/>
          <pc:sldMk cId="0" sldId="256"/>
        </pc:sldMkLst>
      </pc:sldChg>
      <pc:sldChg chg="addSp delSp modSp mod modNotesTx">
        <pc:chgData name="Zoe Hammett" userId="ee0c9c49-6f19-49f7-b924-8f24f14f2692" providerId="ADAL" clId="{08EB69BD-230F-44B9-AB7D-9DC4D57B80CF}" dt="2024-08-09T05:56:30.866" v="512" actId="20577"/>
        <pc:sldMkLst>
          <pc:docMk/>
          <pc:sldMk cId="0" sldId="257"/>
        </pc:sldMkLst>
        <pc:spChg chg="add mod">
          <ac:chgData name="Zoe Hammett" userId="ee0c9c49-6f19-49f7-b924-8f24f14f2692" providerId="ADAL" clId="{08EB69BD-230F-44B9-AB7D-9DC4D57B80CF}" dt="2024-08-09T05:54:41.553" v="487"/>
          <ac:spMkLst>
            <pc:docMk/>
            <pc:sldMk cId="0" sldId="257"/>
            <ac:spMk id="11" creationId="{D5FA64E9-F5CD-228F-D7EB-B68CBE61132E}"/>
          </ac:spMkLst>
        </pc:spChg>
        <pc:spChg chg="add del mod">
          <ac:chgData name="Zoe Hammett" userId="ee0c9c49-6f19-49f7-b924-8f24f14f2692" providerId="ADAL" clId="{08EB69BD-230F-44B9-AB7D-9DC4D57B80CF}" dt="2024-08-09T05:55:05.034" v="490" actId="478"/>
          <ac:spMkLst>
            <pc:docMk/>
            <pc:sldMk cId="0" sldId="257"/>
            <ac:spMk id="12" creationId="{FE4EB590-E2DE-C546-4DFB-D8F11D018C99}"/>
          </ac:spMkLst>
        </pc:spChg>
        <pc:spChg chg="add del mod">
          <ac:chgData name="Zoe Hammett" userId="ee0c9c49-6f19-49f7-b924-8f24f14f2692" providerId="ADAL" clId="{08EB69BD-230F-44B9-AB7D-9DC4D57B80CF}" dt="2024-08-09T05:55:42.178" v="496" actId="478"/>
          <ac:spMkLst>
            <pc:docMk/>
            <pc:sldMk cId="0" sldId="257"/>
            <ac:spMk id="13" creationId="{205DB971-B762-9DC2-DFB0-31DD18E9300E}"/>
          </ac:spMkLst>
        </pc:spChg>
        <pc:spChg chg="mod">
          <ac:chgData name="Zoe Hammett" userId="ee0c9c49-6f19-49f7-b924-8f24f14f2692" providerId="ADAL" clId="{08EB69BD-230F-44B9-AB7D-9DC4D57B80CF}" dt="2024-08-09T05:55:32.408" v="493"/>
          <ac:spMkLst>
            <pc:docMk/>
            <pc:sldMk cId="0" sldId="257"/>
            <ac:spMk id="15" creationId="{619780DB-3D23-3063-5735-F364C82AE7FD}"/>
          </ac:spMkLst>
        </pc:spChg>
        <pc:spChg chg="mod">
          <ac:chgData name="Zoe Hammett" userId="ee0c9c49-6f19-49f7-b924-8f24f14f2692" providerId="ADAL" clId="{08EB69BD-230F-44B9-AB7D-9DC4D57B80CF}" dt="2024-08-09T05:55:32.408" v="493"/>
          <ac:spMkLst>
            <pc:docMk/>
            <pc:sldMk cId="0" sldId="257"/>
            <ac:spMk id="16" creationId="{53FE4577-F602-748C-5E53-3EB7F916E52E}"/>
          </ac:spMkLst>
        </pc:spChg>
        <pc:spChg chg="mod">
          <ac:chgData name="Zoe Hammett" userId="ee0c9c49-6f19-49f7-b924-8f24f14f2692" providerId="ADAL" clId="{08EB69BD-230F-44B9-AB7D-9DC4D57B80CF}" dt="2024-08-09T05:56:30.866" v="512" actId="20577"/>
          <ac:spMkLst>
            <pc:docMk/>
            <pc:sldMk cId="0" sldId="257"/>
            <ac:spMk id="26" creationId="{00000000-0000-0000-0000-000000000000}"/>
          </ac:spMkLst>
        </pc:spChg>
        <pc:spChg chg="mod">
          <ac:chgData name="Zoe Hammett" userId="ee0c9c49-6f19-49f7-b924-8f24f14f2692" providerId="ADAL" clId="{08EB69BD-230F-44B9-AB7D-9DC4D57B80CF}" dt="2024-08-09T05:56:05.382" v="509" actId="1076"/>
          <ac:spMkLst>
            <pc:docMk/>
            <pc:sldMk cId="0" sldId="257"/>
            <ac:spMk id="28" creationId="{00000000-0000-0000-0000-000000000000}"/>
          </ac:spMkLst>
        </pc:spChg>
        <pc:grpChg chg="add mod">
          <ac:chgData name="Zoe Hammett" userId="ee0c9c49-6f19-49f7-b924-8f24f14f2692" providerId="ADAL" clId="{08EB69BD-230F-44B9-AB7D-9DC4D57B80CF}" dt="2024-08-09T05:55:50.158" v="497" actId="1076"/>
          <ac:grpSpMkLst>
            <pc:docMk/>
            <pc:sldMk cId="0" sldId="257"/>
            <ac:grpSpMk id="14" creationId="{94DA7D20-74BE-B88E-D5E8-C35897A9F2DF}"/>
          </ac:grpSpMkLst>
        </pc:grpChg>
        <pc:grpChg chg="mod">
          <ac:chgData name="Zoe Hammett" userId="ee0c9c49-6f19-49f7-b924-8f24f14f2692" providerId="ADAL" clId="{08EB69BD-230F-44B9-AB7D-9DC4D57B80CF}" dt="2024-08-09T05:54:29.767" v="485" actId="1076"/>
          <ac:grpSpMkLst>
            <pc:docMk/>
            <pc:sldMk cId="0" sldId="257"/>
            <ac:grpSpMk id="19" creationId="{00000000-0000-0000-0000-000000000000}"/>
          </ac:grpSpMkLst>
        </pc:grpChg>
        <pc:grpChg chg="mod">
          <ac:chgData name="Zoe Hammett" userId="ee0c9c49-6f19-49f7-b924-8f24f14f2692" providerId="ADAL" clId="{08EB69BD-230F-44B9-AB7D-9DC4D57B80CF}" dt="2024-08-09T05:54:37.736" v="486" actId="1076"/>
          <ac:grpSpMkLst>
            <pc:docMk/>
            <pc:sldMk cId="0" sldId="257"/>
            <ac:grpSpMk id="22" creationId="{00000000-0000-0000-0000-000000000000}"/>
          </ac:grpSpMkLst>
        </pc:grpChg>
      </pc:sldChg>
      <pc:sldChg chg="modNotesTx">
        <pc:chgData name="Zoe Hammett" userId="ee0c9c49-6f19-49f7-b924-8f24f14f2692" providerId="ADAL" clId="{08EB69BD-230F-44B9-AB7D-9DC4D57B80CF}" dt="2024-08-09T05:29:39.563" v="2" actId="20577"/>
        <pc:sldMkLst>
          <pc:docMk/>
          <pc:sldMk cId="0" sldId="258"/>
        </pc:sldMkLst>
      </pc:sldChg>
      <pc:sldChg chg="modNotesTx">
        <pc:chgData name="Zoe Hammett" userId="ee0c9c49-6f19-49f7-b924-8f24f14f2692" providerId="ADAL" clId="{08EB69BD-230F-44B9-AB7D-9DC4D57B80CF}" dt="2024-08-09T05:29:45.770" v="3" actId="20577"/>
        <pc:sldMkLst>
          <pc:docMk/>
          <pc:sldMk cId="0" sldId="260"/>
        </pc:sldMkLst>
      </pc:sldChg>
      <pc:sldChg chg="del">
        <pc:chgData name="Zoe Hammett" userId="ee0c9c49-6f19-49f7-b924-8f24f14f2692" providerId="ADAL" clId="{08EB69BD-230F-44B9-AB7D-9DC4D57B80CF}" dt="2024-08-09T05:53:49.681" v="458" actId="47"/>
        <pc:sldMkLst>
          <pc:docMk/>
          <pc:sldMk cId="0" sldId="278"/>
        </pc:sldMkLst>
      </pc:sldChg>
      <pc:sldChg chg="modNotesTx">
        <pc:chgData name="Zoe Hammett" userId="ee0c9c49-6f19-49f7-b924-8f24f14f2692" providerId="ADAL" clId="{08EB69BD-230F-44B9-AB7D-9DC4D57B80CF}" dt="2024-08-09T05:30:18.062" v="8" actId="20577"/>
        <pc:sldMkLst>
          <pc:docMk/>
          <pc:sldMk cId="3975748773" sldId="292"/>
        </pc:sldMkLst>
      </pc:sldChg>
      <pc:sldChg chg="modNotesTx">
        <pc:chgData name="Zoe Hammett" userId="ee0c9c49-6f19-49f7-b924-8f24f14f2692" providerId="ADAL" clId="{08EB69BD-230F-44B9-AB7D-9DC4D57B80CF}" dt="2024-08-09T05:29:51.162" v="4" actId="20577"/>
        <pc:sldMkLst>
          <pc:docMk/>
          <pc:sldMk cId="141156693" sldId="299"/>
        </pc:sldMkLst>
      </pc:sldChg>
      <pc:sldChg chg="modNotesTx">
        <pc:chgData name="Zoe Hammett" userId="ee0c9c49-6f19-49f7-b924-8f24f14f2692" providerId="ADAL" clId="{08EB69BD-230F-44B9-AB7D-9DC4D57B80CF}" dt="2024-08-09T05:29:58.238" v="5" actId="20577"/>
        <pc:sldMkLst>
          <pc:docMk/>
          <pc:sldMk cId="1678859744" sldId="300"/>
        </pc:sldMkLst>
      </pc:sldChg>
      <pc:sldChg chg="modNotesTx">
        <pc:chgData name="Zoe Hammett" userId="ee0c9c49-6f19-49f7-b924-8f24f14f2692" providerId="ADAL" clId="{08EB69BD-230F-44B9-AB7D-9DC4D57B80CF}" dt="2024-08-09T05:30:04.997" v="6" actId="20577"/>
        <pc:sldMkLst>
          <pc:docMk/>
          <pc:sldMk cId="987351399" sldId="301"/>
        </pc:sldMkLst>
      </pc:sldChg>
      <pc:sldChg chg="modNotesTx">
        <pc:chgData name="Zoe Hammett" userId="ee0c9c49-6f19-49f7-b924-8f24f14f2692" providerId="ADAL" clId="{08EB69BD-230F-44B9-AB7D-9DC4D57B80CF}" dt="2024-08-09T05:30:10.972" v="7" actId="20577"/>
        <pc:sldMkLst>
          <pc:docMk/>
          <pc:sldMk cId="1266268726" sldId="302"/>
        </pc:sldMkLst>
      </pc:sldChg>
      <pc:sldChg chg="modNotesTx">
        <pc:chgData name="Zoe Hammett" userId="ee0c9c49-6f19-49f7-b924-8f24f14f2692" providerId="ADAL" clId="{08EB69BD-230F-44B9-AB7D-9DC4D57B80CF}" dt="2024-08-09T05:30:23.972" v="9" actId="20577"/>
        <pc:sldMkLst>
          <pc:docMk/>
          <pc:sldMk cId="3614010003" sldId="303"/>
        </pc:sldMkLst>
      </pc:sldChg>
      <pc:sldChg chg="modNotesTx">
        <pc:chgData name="Zoe Hammett" userId="ee0c9c49-6f19-49f7-b924-8f24f14f2692" providerId="ADAL" clId="{08EB69BD-230F-44B9-AB7D-9DC4D57B80CF}" dt="2024-08-09T05:30:29.380" v="10" actId="20577"/>
        <pc:sldMkLst>
          <pc:docMk/>
          <pc:sldMk cId="2341452614" sldId="304"/>
        </pc:sldMkLst>
      </pc:sldChg>
      <pc:sldChg chg="modNotesTx">
        <pc:chgData name="Zoe Hammett" userId="ee0c9c49-6f19-49f7-b924-8f24f14f2692" providerId="ADAL" clId="{08EB69BD-230F-44B9-AB7D-9DC4D57B80CF}" dt="2024-08-09T05:30:34.547" v="11" actId="20577"/>
        <pc:sldMkLst>
          <pc:docMk/>
          <pc:sldMk cId="4099765870" sldId="305"/>
        </pc:sldMkLst>
      </pc:sldChg>
      <pc:sldChg chg="modNotesTx">
        <pc:chgData name="Zoe Hammett" userId="ee0c9c49-6f19-49f7-b924-8f24f14f2692" providerId="ADAL" clId="{08EB69BD-230F-44B9-AB7D-9DC4D57B80CF}" dt="2024-08-09T05:30:39.252" v="12" actId="20577"/>
        <pc:sldMkLst>
          <pc:docMk/>
          <pc:sldMk cId="3141416653" sldId="306"/>
        </pc:sldMkLst>
      </pc:sldChg>
      <pc:sldChg chg="addSp delSp modSp add mod">
        <pc:chgData name="Zoe Hammett" userId="ee0c9c49-6f19-49f7-b924-8f24f14f2692" providerId="ADAL" clId="{08EB69BD-230F-44B9-AB7D-9DC4D57B80CF}" dt="2024-08-16T05:52:16.435" v="516" actId="20577"/>
        <pc:sldMkLst>
          <pc:docMk/>
          <pc:sldMk cId="794398313" sldId="312"/>
        </pc:sldMkLst>
        <pc:spChg chg="mod">
          <ac:chgData name="Zoe Hammett" userId="ee0c9c49-6f19-49f7-b924-8f24f14f2692" providerId="ADAL" clId="{08EB69BD-230F-44B9-AB7D-9DC4D57B80CF}" dt="2024-08-09T05:31:24.327" v="27" actId="20577"/>
          <ac:spMkLst>
            <pc:docMk/>
            <pc:sldMk cId="794398313" sldId="312"/>
            <ac:spMk id="3" creationId="{00000000-0000-0000-0000-000000000000}"/>
          </ac:spMkLst>
        </pc:spChg>
        <pc:spChg chg="mod">
          <ac:chgData name="Zoe Hammett" userId="ee0c9c49-6f19-49f7-b924-8f24f14f2692" providerId="ADAL" clId="{08EB69BD-230F-44B9-AB7D-9DC4D57B80CF}" dt="2024-08-09T05:44:38.779" v="347" actId="14100"/>
          <ac:spMkLst>
            <pc:docMk/>
            <pc:sldMk cId="794398313" sldId="312"/>
            <ac:spMk id="13" creationId="{E81699F1-B5BD-1CFB-BC81-FD27CF1E7371}"/>
          </ac:spMkLst>
        </pc:spChg>
        <pc:spChg chg="del mod">
          <ac:chgData name="Zoe Hammett" userId="ee0c9c49-6f19-49f7-b924-8f24f14f2692" providerId="ADAL" clId="{08EB69BD-230F-44B9-AB7D-9DC4D57B80CF}" dt="2024-08-09T05:42:53.227" v="326" actId="478"/>
          <ac:spMkLst>
            <pc:docMk/>
            <pc:sldMk cId="794398313" sldId="312"/>
            <ac:spMk id="14" creationId="{4D253FB0-CB4D-4822-F299-D37F020924E7}"/>
          </ac:spMkLst>
        </pc:spChg>
        <pc:spChg chg="del mod">
          <ac:chgData name="Zoe Hammett" userId="ee0c9c49-6f19-49f7-b924-8f24f14f2692" providerId="ADAL" clId="{08EB69BD-230F-44B9-AB7D-9DC4D57B80CF}" dt="2024-08-09T05:42:51.580" v="325" actId="478"/>
          <ac:spMkLst>
            <pc:docMk/>
            <pc:sldMk cId="794398313" sldId="312"/>
            <ac:spMk id="15" creationId="{94353501-811C-F5E7-5076-1775EC7E156A}"/>
          </ac:spMkLst>
        </pc:spChg>
        <pc:spChg chg="mod">
          <ac:chgData name="Zoe Hammett" userId="ee0c9c49-6f19-49f7-b924-8f24f14f2692" providerId="ADAL" clId="{08EB69BD-230F-44B9-AB7D-9DC4D57B80CF}" dt="2024-08-16T05:52:16.435" v="516" actId="20577"/>
          <ac:spMkLst>
            <pc:docMk/>
            <pc:sldMk cId="794398313" sldId="312"/>
            <ac:spMk id="16" creationId="{D81D9A47-B11D-95F1-22A7-B64B744051E2}"/>
          </ac:spMkLst>
        </pc:spChg>
        <pc:spChg chg="del">
          <ac:chgData name="Zoe Hammett" userId="ee0c9c49-6f19-49f7-b924-8f24f14f2692" providerId="ADAL" clId="{08EB69BD-230F-44B9-AB7D-9DC4D57B80CF}" dt="2024-08-09T05:42:59.655" v="328" actId="478"/>
          <ac:spMkLst>
            <pc:docMk/>
            <pc:sldMk cId="794398313" sldId="312"/>
            <ac:spMk id="17" creationId="{3528A40C-1824-F913-C536-0DFBE6535467}"/>
          </ac:spMkLst>
        </pc:spChg>
        <pc:spChg chg="del">
          <ac:chgData name="Zoe Hammett" userId="ee0c9c49-6f19-49f7-b924-8f24f14f2692" providerId="ADAL" clId="{08EB69BD-230F-44B9-AB7D-9DC4D57B80CF}" dt="2024-08-09T05:42:57.745" v="327" actId="478"/>
          <ac:spMkLst>
            <pc:docMk/>
            <pc:sldMk cId="794398313" sldId="312"/>
            <ac:spMk id="18" creationId="{771E1639-61F7-0F72-3066-78DB912D4B17}"/>
          </ac:spMkLst>
        </pc:spChg>
        <pc:spChg chg="del">
          <ac:chgData name="Zoe Hammett" userId="ee0c9c49-6f19-49f7-b924-8f24f14f2692" providerId="ADAL" clId="{08EB69BD-230F-44B9-AB7D-9DC4D57B80CF}" dt="2024-08-09T05:43:04.702" v="329" actId="478"/>
          <ac:spMkLst>
            <pc:docMk/>
            <pc:sldMk cId="794398313" sldId="312"/>
            <ac:spMk id="19" creationId="{50F46BDD-7ECE-1CA1-AF71-5CD6F43A764A}"/>
          </ac:spMkLst>
        </pc:spChg>
        <pc:spChg chg="del">
          <ac:chgData name="Zoe Hammett" userId="ee0c9c49-6f19-49f7-b924-8f24f14f2692" providerId="ADAL" clId="{08EB69BD-230F-44B9-AB7D-9DC4D57B80CF}" dt="2024-08-09T05:43:04.702" v="329" actId="478"/>
          <ac:spMkLst>
            <pc:docMk/>
            <pc:sldMk cId="794398313" sldId="312"/>
            <ac:spMk id="20" creationId="{079DC163-4A0D-7D46-C224-8D95D623F17C}"/>
          </ac:spMkLst>
        </pc:spChg>
        <pc:spChg chg="add mod">
          <ac:chgData name="Zoe Hammett" userId="ee0c9c49-6f19-49f7-b924-8f24f14f2692" providerId="ADAL" clId="{08EB69BD-230F-44B9-AB7D-9DC4D57B80CF}" dt="2024-08-09T05:53:13.266" v="451" actId="1076"/>
          <ac:spMkLst>
            <pc:docMk/>
            <pc:sldMk cId="794398313" sldId="312"/>
            <ac:spMk id="29" creationId="{6EEC5F6F-D045-0F97-1B23-1FEE60D0EAB6}"/>
          </ac:spMkLst>
        </pc:spChg>
        <pc:spChg chg="add mod">
          <ac:chgData name="Zoe Hammett" userId="ee0c9c49-6f19-49f7-b924-8f24f14f2692" providerId="ADAL" clId="{08EB69BD-230F-44B9-AB7D-9DC4D57B80CF}" dt="2024-08-09T05:53:24.207" v="453" actId="1076"/>
          <ac:spMkLst>
            <pc:docMk/>
            <pc:sldMk cId="794398313" sldId="312"/>
            <ac:spMk id="30" creationId="{B3649B4F-8096-C9FC-60AB-E366CEFB6C28}"/>
          </ac:spMkLst>
        </pc:spChg>
        <pc:picChg chg="del mod">
          <ac:chgData name="Zoe Hammett" userId="ee0c9c49-6f19-49f7-b924-8f24f14f2692" providerId="ADAL" clId="{08EB69BD-230F-44B9-AB7D-9DC4D57B80CF}" dt="2024-08-09T05:39:55.027" v="80" actId="478"/>
          <ac:picMkLst>
            <pc:docMk/>
            <pc:sldMk cId="794398313" sldId="312"/>
            <ac:picMk id="2" creationId="{A19B6991-4D31-46E8-751B-3982166B2F32}"/>
          </ac:picMkLst>
        </pc:picChg>
        <pc:picChg chg="add mod">
          <ac:chgData name="Zoe Hammett" userId="ee0c9c49-6f19-49f7-b924-8f24f14f2692" providerId="ADAL" clId="{08EB69BD-230F-44B9-AB7D-9DC4D57B80CF}" dt="2024-08-09T05:45:04.508" v="353" actId="1076"/>
          <ac:picMkLst>
            <pc:docMk/>
            <pc:sldMk cId="794398313" sldId="312"/>
            <ac:picMk id="21" creationId="{BE55D4B6-F4D6-0C7B-19D9-1D68E683F9DC}"/>
          </ac:picMkLst>
        </pc:picChg>
        <pc:picChg chg="add del mod">
          <ac:chgData name="Zoe Hammett" userId="ee0c9c49-6f19-49f7-b924-8f24f14f2692" providerId="ADAL" clId="{08EB69BD-230F-44B9-AB7D-9DC4D57B80CF}" dt="2024-08-09T05:36:58.866" v="48" actId="478"/>
          <ac:picMkLst>
            <pc:docMk/>
            <pc:sldMk cId="794398313" sldId="312"/>
            <ac:picMk id="23" creationId="{D8537C6A-FDF2-8162-5A3C-8739C60CDB8E}"/>
          </ac:picMkLst>
        </pc:picChg>
        <pc:picChg chg="add del mod">
          <ac:chgData name="Zoe Hammett" userId="ee0c9c49-6f19-49f7-b924-8f24f14f2692" providerId="ADAL" clId="{08EB69BD-230F-44B9-AB7D-9DC4D57B80CF}" dt="2024-08-09T05:39:56.998" v="81" actId="478"/>
          <ac:picMkLst>
            <pc:docMk/>
            <pc:sldMk cId="794398313" sldId="312"/>
            <ac:picMk id="24" creationId="{BDA6546A-40BF-D784-7508-FA48ED79A559}"/>
          </ac:picMkLst>
        </pc:picChg>
        <pc:picChg chg="add del mod">
          <ac:chgData name="Zoe Hammett" userId="ee0c9c49-6f19-49f7-b924-8f24f14f2692" providerId="ADAL" clId="{08EB69BD-230F-44B9-AB7D-9DC4D57B80CF}" dt="2024-08-09T05:39:58.939" v="82" actId="478"/>
          <ac:picMkLst>
            <pc:docMk/>
            <pc:sldMk cId="794398313" sldId="312"/>
            <ac:picMk id="25" creationId="{D0F9AE51-93AA-E92E-AADE-BD6676B9E213}"/>
          </ac:picMkLst>
        </pc:picChg>
        <pc:picChg chg="mod">
          <ac:chgData name="Zoe Hammett" userId="ee0c9c49-6f19-49f7-b924-8f24f14f2692" providerId="ADAL" clId="{08EB69BD-230F-44B9-AB7D-9DC4D57B80CF}" dt="2024-08-09T05:53:06.556" v="450" actId="1076"/>
          <ac:picMkLst>
            <pc:docMk/>
            <pc:sldMk cId="794398313" sldId="312"/>
            <ac:picMk id="26" creationId="{39FCB283-5BC1-3DC4-8FF3-79E925739941}"/>
          </ac:picMkLst>
        </pc:picChg>
        <pc:picChg chg="add del mod">
          <ac:chgData name="Zoe Hammett" userId="ee0c9c49-6f19-49f7-b924-8f24f14f2692" providerId="ADAL" clId="{08EB69BD-230F-44B9-AB7D-9DC4D57B80CF}" dt="2024-08-09T05:40:01.111" v="83" actId="478"/>
          <ac:picMkLst>
            <pc:docMk/>
            <pc:sldMk cId="794398313" sldId="312"/>
            <ac:picMk id="27" creationId="{7D536DD9-E919-24F0-02FF-3857630380B1}"/>
          </ac:picMkLst>
        </pc:picChg>
        <pc:picChg chg="add mod">
          <ac:chgData name="Zoe Hammett" userId="ee0c9c49-6f19-49f7-b924-8f24f14f2692" providerId="ADAL" clId="{08EB69BD-230F-44B9-AB7D-9DC4D57B80CF}" dt="2024-08-09T05:52:41.935" v="448" actId="14826"/>
          <ac:picMkLst>
            <pc:docMk/>
            <pc:sldMk cId="794398313" sldId="312"/>
            <ac:picMk id="28" creationId="{11C04AE8-E68F-86F1-58CB-E86ADAEF3676}"/>
          </ac:picMkLst>
        </pc:picChg>
      </pc:sldChg>
      <pc:sldChg chg="addSp delSp modSp add mod">
        <pc:chgData name="Zoe Hammett" userId="ee0c9c49-6f19-49f7-b924-8f24f14f2692" providerId="ADAL" clId="{08EB69BD-230F-44B9-AB7D-9DC4D57B80CF}" dt="2024-08-09T05:52:09.598" v="447" actId="1076"/>
        <pc:sldMkLst>
          <pc:docMk/>
          <pc:sldMk cId="2420902471" sldId="313"/>
        </pc:sldMkLst>
        <pc:spChg chg="del">
          <ac:chgData name="Zoe Hammett" userId="ee0c9c49-6f19-49f7-b924-8f24f14f2692" providerId="ADAL" clId="{08EB69BD-230F-44B9-AB7D-9DC4D57B80CF}" dt="2024-08-09T05:45:32.695" v="356" actId="478"/>
          <ac:spMkLst>
            <pc:docMk/>
            <pc:sldMk cId="2420902471" sldId="313"/>
            <ac:spMk id="13" creationId="{E81699F1-B5BD-1CFB-BC81-FD27CF1E7371}"/>
          </ac:spMkLst>
        </pc:spChg>
        <pc:spChg chg="del">
          <ac:chgData name="Zoe Hammett" userId="ee0c9c49-6f19-49f7-b924-8f24f14f2692" providerId="ADAL" clId="{08EB69BD-230F-44B9-AB7D-9DC4D57B80CF}" dt="2024-08-09T05:45:32.695" v="356" actId="478"/>
          <ac:spMkLst>
            <pc:docMk/>
            <pc:sldMk cId="2420902471" sldId="313"/>
            <ac:spMk id="14" creationId="{4D253FB0-CB4D-4822-F299-D37F020924E7}"/>
          </ac:spMkLst>
        </pc:spChg>
        <pc:spChg chg="del">
          <ac:chgData name="Zoe Hammett" userId="ee0c9c49-6f19-49f7-b924-8f24f14f2692" providerId="ADAL" clId="{08EB69BD-230F-44B9-AB7D-9DC4D57B80CF}" dt="2024-08-09T05:45:32.695" v="356" actId="478"/>
          <ac:spMkLst>
            <pc:docMk/>
            <pc:sldMk cId="2420902471" sldId="313"/>
            <ac:spMk id="15" creationId="{94353501-811C-F5E7-5076-1775EC7E156A}"/>
          </ac:spMkLst>
        </pc:spChg>
        <pc:spChg chg="del">
          <ac:chgData name="Zoe Hammett" userId="ee0c9c49-6f19-49f7-b924-8f24f14f2692" providerId="ADAL" clId="{08EB69BD-230F-44B9-AB7D-9DC4D57B80CF}" dt="2024-08-09T05:45:32.695" v="356" actId="478"/>
          <ac:spMkLst>
            <pc:docMk/>
            <pc:sldMk cId="2420902471" sldId="313"/>
            <ac:spMk id="16" creationId="{D81D9A47-B11D-95F1-22A7-B64B744051E2}"/>
          </ac:spMkLst>
        </pc:spChg>
        <pc:spChg chg="add del mod">
          <ac:chgData name="Zoe Hammett" userId="ee0c9c49-6f19-49f7-b924-8f24f14f2692" providerId="ADAL" clId="{08EB69BD-230F-44B9-AB7D-9DC4D57B80CF}" dt="2024-08-09T05:49:45.627" v="407" actId="1076"/>
          <ac:spMkLst>
            <pc:docMk/>
            <pc:sldMk cId="2420902471" sldId="313"/>
            <ac:spMk id="17" creationId="{3528A40C-1824-F913-C536-0DFBE6535467}"/>
          </ac:spMkLst>
        </pc:spChg>
        <pc:spChg chg="add del mod">
          <ac:chgData name="Zoe Hammett" userId="ee0c9c49-6f19-49f7-b924-8f24f14f2692" providerId="ADAL" clId="{08EB69BD-230F-44B9-AB7D-9DC4D57B80CF}" dt="2024-08-09T05:49:45.627" v="407" actId="1076"/>
          <ac:spMkLst>
            <pc:docMk/>
            <pc:sldMk cId="2420902471" sldId="313"/>
            <ac:spMk id="18" creationId="{771E1639-61F7-0F72-3066-78DB912D4B17}"/>
          </ac:spMkLst>
        </pc:spChg>
        <pc:spChg chg="del">
          <ac:chgData name="Zoe Hammett" userId="ee0c9c49-6f19-49f7-b924-8f24f14f2692" providerId="ADAL" clId="{08EB69BD-230F-44B9-AB7D-9DC4D57B80CF}" dt="2024-08-09T05:45:32.695" v="356" actId="478"/>
          <ac:spMkLst>
            <pc:docMk/>
            <pc:sldMk cId="2420902471" sldId="313"/>
            <ac:spMk id="19" creationId="{50F46BDD-7ECE-1CA1-AF71-5CD6F43A764A}"/>
          </ac:spMkLst>
        </pc:spChg>
        <pc:spChg chg="del">
          <ac:chgData name="Zoe Hammett" userId="ee0c9c49-6f19-49f7-b924-8f24f14f2692" providerId="ADAL" clId="{08EB69BD-230F-44B9-AB7D-9DC4D57B80CF}" dt="2024-08-09T05:45:32.695" v="356" actId="478"/>
          <ac:spMkLst>
            <pc:docMk/>
            <pc:sldMk cId="2420902471" sldId="313"/>
            <ac:spMk id="20" creationId="{079DC163-4A0D-7D46-C224-8D95D623F17C}"/>
          </ac:spMkLst>
        </pc:spChg>
        <pc:spChg chg="add mod">
          <ac:chgData name="Zoe Hammett" userId="ee0c9c49-6f19-49f7-b924-8f24f14f2692" providerId="ADAL" clId="{08EB69BD-230F-44B9-AB7D-9DC4D57B80CF}" dt="2024-08-09T05:49:45.627" v="407" actId="1076"/>
          <ac:spMkLst>
            <pc:docMk/>
            <pc:sldMk cId="2420902471" sldId="313"/>
            <ac:spMk id="28" creationId="{F1DC9C71-FE17-C535-9005-7B2B53108A2A}"/>
          </ac:spMkLst>
        </pc:spChg>
        <pc:spChg chg="add mod">
          <ac:chgData name="Zoe Hammett" userId="ee0c9c49-6f19-49f7-b924-8f24f14f2692" providerId="ADAL" clId="{08EB69BD-230F-44B9-AB7D-9DC4D57B80CF}" dt="2024-08-09T05:50:24.953" v="431" actId="20577"/>
          <ac:spMkLst>
            <pc:docMk/>
            <pc:sldMk cId="2420902471" sldId="313"/>
            <ac:spMk id="29" creationId="{FA28AF53-FC34-8EFD-7598-97969FA34120}"/>
          </ac:spMkLst>
        </pc:spChg>
        <pc:spChg chg="add mod">
          <ac:chgData name="Zoe Hammett" userId="ee0c9c49-6f19-49f7-b924-8f24f14f2692" providerId="ADAL" clId="{08EB69BD-230F-44B9-AB7D-9DC4D57B80CF}" dt="2024-08-09T05:49:10.178" v="402" actId="1076"/>
          <ac:spMkLst>
            <pc:docMk/>
            <pc:sldMk cId="2420902471" sldId="313"/>
            <ac:spMk id="30" creationId="{69246CEA-D813-3B6C-9A0D-3C766BF47D8A}"/>
          </ac:spMkLst>
        </pc:spChg>
        <pc:spChg chg="add mod">
          <ac:chgData name="Zoe Hammett" userId="ee0c9c49-6f19-49f7-b924-8f24f14f2692" providerId="ADAL" clId="{08EB69BD-230F-44B9-AB7D-9DC4D57B80CF}" dt="2024-08-09T05:50:33.624" v="432" actId="20577"/>
          <ac:spMkLst>
            <pc:docMk/>
            <pc:sldMk cId="2420902471" sldId="313"/>
            <ac:spMk id="31" creationId="{956D1A1D-FC2B-363E-6B6B-8DC6A2C92EDF}"/>
          </ac:spMkLst>
        </pc:spChg>
        <pc:spChg chg="add mod">
          <ac:chgData name="Zoe Hammett" userId="ee0c9c49-6f19-49f7-b924-8f24f14f2692" providerId="ADAL" clId="{08EB69BD-230F-44B9-AB7D-9DC4D57B80CF}" dt="2024-08-09T05:49:21.871" v="404" actId="1076"/>
          <ac:spMkLst>
            <pc:docMk/>
            <pc:sldMk cId="2420902471" sldId="313"/>
            <ac:spMk id="32" creationId="{C2E8719E-95B1-29B4-4E61-314B221E188A}"/>
          </ac:spMkLst>
        </pc:spChg>
        <pc:spChg chg="add mod">
          <ac:chgData name="Zoe Hammett" userId="ee0c9c49-6f19-49f7-b924-8f24f14f2692" providerId="ADAL" clId="{08EB69BD-230F-44B9-AB7D-9DC4D57B80CF}" dt="2024-08-09T05:50:19.271" v="423" actId="20577"/>
          <ac:spMkLst>
            <pc:docMk/>
            <pc:sldMk cId="2420902471" sldId="313"/>
            <ac:spMk id="33" creationId="{44D794CC-BC40-A5F4-A59D-7EB95A143262}"/>
          </ac:spMkLst>
        </pc:spChg>
        <pc:spChg chg="add mod">
          <ac:chgData name="Zoe Hammett" userId="ee0c9c49-6f19-49f7-b924-8f24f14f2692" providerId="ADAL" clId="{08EB69BD-230F-44B9-AB7D-9DC4D57B80CF}" dt="2024-08-09T05:51:26.812" v="440" actId="1076"/>
          <ac:spMkLst>
            <pc:docMk/>
            <pc:sldMk cId="2420902471" sldId="313"/>
            <ac:spMk id="34" creationId="{5D5E75CD-866E-9D9F-BA4A-E26E45A24B57}"/>
          </ac:spMkLst>
        </pc:spChg>
        <pc:spChg chg="add mod">
          <ac:chgData name="Zoe Hammett" userId="ee0c9c49-6f19-49f7-b924-8f24f14f2692" providerId="ADAL" clId="{08EB69BD-230F-44B9-AB7D-9DC4D57B80CF}" dt="2024-08-09T05:51:51.445" v="444" actId="1076"/>
          <ac:spMkLst>
            <pc:docMk/>
            <pc:sldMk cId="2420902471" sldId="313"/>
            <ac:spMk id="35" creationId="{E97E9CEB-FFEA-8D88-7999-1157AE8F463E}"/>
          </ac:spMkLst>
        </pc:spChg>
        <pc:spChg chg="add mod">
          <ac:chgData name="Zoe Hammett" userId="ee0c9c49-6f19-49f7-b924-8f24f14f2692" providerId="ADAL" clId="{08EB69BD-230F-44B9-AB7D-9DC4D57B80CF}" dt="2024-08-09T05:51:28.393" v="441"/>
          <ac:spMkLst>
            <pc:docMk/>
            <pc:sldMk cId="2420902471" sldId="313"/>
            <ac:spMk id="36" creationId="{6EDB7E6E-EF1A-9F0E-7111-72921A75C325}"/>
          </ac:spMkLst>
        </pc:spChg>
        <pc:spChg chg="add mod">
          <ac:chgData name="Zoe Hammett" userId="ee0c9c49-6f19-49f7-b924-8f24f14f2692" providerId="ADAL" clId="{08EB69BD-230F-44B9-AB7D-9DC4D57B80CF}" dt="2024-08-09T05:52:09.598" v="447" actId="1076"/>
          <ac:spMkLst>
            <pc:docMk/>
            <pc:sldMk cId="2420902471" sldId="313"/>
            <ac:spMk id="37" creationId="{8C60A65E-0E96-FFFB-304C-CB8614687439}"/>
          </ac:spMkLst>
        </pc:spChg>
        <pc:picChg chg="mod">
          <ac:chgData name="Zoe Hammett" userId="ee0c9c49-6f19-49f7-b924-8f24f14f2692" providerId="ADAL" clId="{08EB69BD-230F-44B9-AB7D-9DC4D57B80CF}" dt="2024-08-09T05:49:48.875" v="408" actId="1076"/>
          <ac:picMkLst>
            <pc:docMk/>
            <pc:sldMk cId="2420902471" sldId="313"/>
            <ac:picMk id="2" creationId="{A19B6991-4D31-46E8-751B-3982166B2F32}"/>
          </ac:picMkLst>
        </pc:picChg>
        <pc:picChg chg="del">
          <ac:chgData name="Zoe Hammett" userId="ee0c9c49-6f19-49f7-b924-8f24f14f2692" providerId="ADAL" clId="{08EB69BD-230F-44B9-AB7D-9DC4D57B80CF}" dt="2024-08-09T05:45:32.695" v="356" actId="478"/>
          <ac:picMkLst>
            <pc:docMk/>
            <pc:sldMk cId="2420902471" sldId="313"/>
            <ac:picMk id="21" creationId="{BE55D4B6-F4D6-0C7B-19D9-1D68E683F9DC}"/>
          </ac:picMkLst>
        </pc:picChg>
        <pc:picChg chg="add del mod">
          <ac:chgData name="Zoe Hammett" userId="ee0c9c49-6f19-49f7-b924-8f24f14f2692" providerId="ADAL" clId="{08EB69BD-230F-44B9-AB7D-9DC4D57B80CF}" dt="2024-08-09T05:46:33.011" v="368" actId="22"/>
          <ac:picMkLst>
            <pc:docMk/>
            <pc:sldMk cId="2420902471" sldId="313"/>
            <ac:picMk id="23" creationId="{A9367450-C5E9-8779-3358-AFD944F47CD8}"/>
          </ac:picMkLst>
        </pc:picChg>
        <pc:picChg chg="mod">
          <ac:chgData name="Zoe Hammett" userId="ee0c9c49-6f19-49f7-b924-8f24f14f2692" providerId="ADAL" clId="{08EB69BD-230F-44B9-AB7D-9DC4D57B80CF}" dt="2024-08-09T05:51:34.033" v="443" actId="1076"/>
          <ac:picMkLst>
            <pc:docMk/>
            <pc:sldMk cId="2420902471" sldId="313"/>
            <ac:picMk id="24" creationId="{BDA6546A-40BF-D784-7508-FA48ED79A559}"/>
          </ac:picMkLst>
        </pc:picChg>
        <pc:picChg chg="mod">
          <ac:chgData name="Zoe Hammett" userId="ee0c9c49-6f19-49f7-b924-8f24f14f2692" providerId="ADAL" clId="{08EB69BD-230F-44B9-AB7D-9DC4D57B80CF}" dt="2024-08-09T05:49:26.431" v="405" actId="1076"/>
          <ac:picMkLst>
            <pc:docMk/>
            <pc:sldMk cId="2420902471" sldId="313"/>
            <ac:picMk id="25" creationId="{D0F9AE51-93AA-E92E-AADE-BD6676B9E213}"/>
          </ac:picMkLst>
        </pc:picChg>
        <pc:picChg chg="del">
          <ac:chgData name="Zoe Hammett" userId="ee0c9c49-6f19-49f7-b924-8f24f14f2692" providerId="ADAL" clId="{08EB69BD-230F-44B9-AB7D-9DC4D57B80CF}" dt="2024-08-09T05:45:32.695" v="356" actId="478"/>
          <ac:picMkLst>
            <pc:docMk/>
            <pc:sldMk cId="2420902471" sldId="313"/>
            <ac:picMk id="26" creationId="{39FCB283-5BC1-3DC4-8FF3-79E925739941}"/>
          </ac:picMkLst>
        </pc:picChg>
        <pc:picChg chg="mod">
          <ac:chgData name="Zoe Hammett" userId="ee0c9c49-6f19-49f7-b924-8f24f14f2692" providerId="ADAL" clId="{08EB69BD-230F-44B9-AB7D-9DC4D57B80CF}" dt="2024-08-09T05:51:54.731" v="445" actId="1076"/>
          <ac:picMkLst>
            <pc:docMk/>
            <pc:sldMk cId="2420902471" sldId="313"/>
            <ac:picMk id="27" creationId="{7D536DD9-E919-24F0-02FF-3857630380B1}"/>
          </ac:picMkLst>
        </pc:picChg>
      </pc:sldChg>
      <pc:sldChg chg="modSp add mod">
        <pc:chgData name="Zoe Hammett" userId="ee0c9c49-6f19-49f7-b924-8f24f14f2692" providerId="ADAL" clId="{08EB69BD-230F-44B9-AB7D-9DC4D57B80CF}" dt="2024-08-16T06:03:08.198" v="708" actId="20577"/>
        <pc:sldMkLst>
          <pc:docMk/>
          <pc:sldMk cId="1676291574" sldId="314"/>
        </pc:sldMkLst>
        <pc:spChg chg="mod">
          <ac:chgData name="Zoe Hammett" userId="ee0c9c49-6f19-49f7-b924-8f24f14f2692" providerId="ADAL" clId="{08EB69BD-230F-44B9-AB7D-9DC4D57B80CF}" dt="2024-08-16T06:02:57.659" v="695" actId="20577"/>
          <ac:spMkLst>
            <pc:docMk/>
            <pc:sldMk cId="1676291574" sldId="314"/>
            <ac:spMk id="15" creationId="{94353501-811C-F5E7-5076-1775EC7E156A}"/>
          </ac:spMkLst>
        </pc:spChg>
        <pc:spChg chg="mod">
          <ac:chgData name="Zoe Hammett" userId="ee0c9c49-6f19-49f7-b924-8f24f14f2692" providerId="ADAL" clId="{08EB69BD-230F-44B9-AB7D-9DC4D57B80CF}" dt="2024-08-16T06:03:08.198" v="708" actId="20577"/>
          <ac:spMkLst>
            <pc:docMk/>
            <pc:sldMk cId="1676291574" sldId="314"/>
            <ac:spMk id="16" creationId="{D81D9A47-B11D-95F1-22A7-B64B744051E2}"/>
          </ac:spMkLst>
        </pc:spChg>
        <pc:spChg chg="mod">
          <ac:chgData name="Zoe Hammett" userId="ee0c9c49-6f19-49f7-b924-8f24f14f2692" providerId="ADAL" clId="{08EB69BD-230F-44B9-AB7D-9DC4D57B80CF}" dt="2024-08-16T06:01:20.315" v="584" actId="20577"/>
          <ac:spMkLst>
            <pc:docMk/>
            <pc:sldMk cId="1676291574" sldId="314"/>
            <ac:spMk id="18" creationId="{771E1639-61F7-0F72-3066-78DB912D4B17}"/>
          </ac:spMkLst>
        </pc:spChg>
        <pc:spChg chg="mod">
          <ac:chgData name="Zoe Hammett" userId="ee0c9c49-6f19-49f7-b924-8f24f14f2692" providerId="ADAL" clId="{08EB69BD-230F-44B9-AB7D-9DC4D57B80CF}" dt="2024-08-16T06:02:37.867" v="687" actId="6549"/>
          <ac:spMkLst>
            <pc:docMk/>
            <pc:sldMk cId="1676291574" sldId="314"/>
            <ac:spMk id="20" creationId="{079DC163-4A0D-7D46-C224-8D95D623F17C}"/>
          </ac:spMkLst>
        </pc:spChg>
        <pc:picChg chg="mod">
          <ac:chgData name="Zoe Hammett" userId="ee0c9c49-6f19-49f7-b924-8f24f14f2692" providerId="ADAL" clId="{08EB69BD-230F-44B9-AB7D-9DC4D57B80CF}" dt="2024-08-16T06:00:50.535" v="558" actId="14100"/>
          <ac:picMkLst>
            <pc:docMk/>
            <pc:sldMk cId="1676291574" sldId="314"/>
            <ac:picMk id="2" creationId="{A19B6991-4D31-46E8-751B-3982166B2F32}"/>
          </ac:picMkLst>
        </pc:picChg>
        <pc:picChg chg="mod">
          <ac:chgData name="Zoe Hammett" userId="ee0c9c49-6f19-49f7-b924-8f24f14f2692" providerId="ADAL" clId="{08EB69BD-230F-44B9-AB7D-9DC4D57B80CF}" dt="2024-08-16T05:59:00.168" v="519" actId="14100"/>
          <ac:picMkLst>
            <pc:docMk/>
            <pc:sldMk cId="1676291574" sldId="314"/>
            <ac:picMk id="26" creationId="{39FCB283-5BC1-3DC4-8FF3-79E92573994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F64B9-976F-4DBC-AD21-8DC18430202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89767-38E4-40EA-A09A-B94FE962AC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45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862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37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09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85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24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422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820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3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28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4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46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29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735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98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60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80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43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9767-38E4-40EA-A09A-B94FE962AC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95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CC376-FF57-4240-2945-ED5E2D3CDFD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961438" y="10086340"/>
            <a:ext cx="3905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4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4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4.jpe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jpe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jpe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4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9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7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3.png"/><Relationship Id="rId5" Type="http://schemas.openxmlformats.org/officeDocument/2006/relationships/image" Target="../media/image7.png"/><Relationship Id="rId10" Type="http://schemas.openxmlformats.org/officeDocument/2006/relationships/image" Target="../media/image82.png"/><Relationship Id="rId4" Type="http://schemas.openxmlformats.org/officeDocument/2006/relationships/image" Target="../media/image4.jpe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6.sv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4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4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4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4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7566" y="251692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15596600" y="7595600"/>
            <a:ext cx="2691400" cy="2691400"/>
          </a:xfrm>
          <a:custGeom>
            <a:avLst/>
            <a:gdLst/>
            <a:ahLst/>
            <a:cxnLst/>
            <a:rect l="l" t="t" r="r" b="b"/>
            <a:pathLst>
              <a:path w="2691400" h="2691400">
                <a:moveTo>
                  <a:pt x="0" y="0"/>
                </a:moveTo>
                <a:lnTo>
                  <a:pt x="2691400" y="0"/>
                </a:lnTo>
                <a:lnTo>
                  <a:pt x="2691400" y="2691400"/>
                </a:lnTo>
                <a:lnTo>
                  <a:pt x="0" y="2691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 flipV="1">
            <a:off x="0" y="0"/>
            <a:ext cx="2691400" cy="2691400"/>
          </a:xfrm>
          <a:custGeom>
            <a:avLst/>
            <a:gdLst/>
            <a:ahLst/>
            <a:cxnLst/>
            <a:rect l="l" t="t" r="r" b="b"/>
            <a:pathLst>
              <a:path w="2691400" h="2691400">
                <a:moveTo>
                  <a:pt x="2691400" y="2691400"/>
                </a:moveTo>
                <a:lnTo>
                  <a:pt x="0" y="2691400"/>
                </a:lnTo>
                <a:lnTo>
                  <a:pt x="0" y="0"/>
                </a:lnTo>
                <a:lnTo>
                  <a:pt x="2691400" y="0"/>
                </a:lnTo>
                <a:lnTo>
                  <a:pt x="2691400" y="2691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420254" y="925830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525184" y="3598549"/>
            <a:ext cx="11237631" cy="19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1C1C1C"/>
                </a:solidFill>
                <a:latin typeface="Poppins Ultra-Bold"/>
              </a:rPr>
              <a:t>Compass Food Safety Management System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75357" y="7065081"/>
            <a:ext cx="10911578" cy="413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 dirty="0">
                <a:solidFill>
                  <a:srgbClr val="1C1C1C"/>
                </a:solidFill>
                <a:latin typeface="Poppins Ultra-Bold"/>
              </a:rPr>
              <a:t>Information and Guidance for Unit Managers and Head Chefs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FC3EA6-3D14-8453-962C-EAFF1DAD95FA}"/>
              </a:ext>
            </a:extLst>
          </p:cNvPr>
          <p:cNvSpPr/>
          <p:nvPr/>
        </p:nvSpPr>
        <p:spPr>
          <a:xfrm>
            <a:off x="6096001" y="3168285"/>
            <a:ext cx="6629400" cy="63359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6515101" y="3518970"/>
            <a:ext cx="5791200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Record fridges twice daily – probe food simulant (lard/butter or jelly)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Record freezer temperatures once daily – insert probe between two packs of food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Where a temperature is out of range this must be escalated, noted in comments and the temperatures checked again within a 60-minute period 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If the temperature is still out of range take action as per the GHP 6 – Food Storage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All food deliveries are to be recorded daily at the bottom of the page (ensure high risk deliveries are prioritised) or on the Food Delivery Record. 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211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LOGBOOK or FORMS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F10A6A-E480-F368-778B-D66AC364B0A1}"/>
              </a:ext>
            </a:extLst>
          </p:cNvPr>
          <p:cNvSpPr/>
          <p:nvPr/>
        </p:nvSpPr>
        <p:spPr>
          <a:xfrm>
            <a:off x="6210301" y="1951164"/>
            <a:ext cx="6400799" cy="10744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678D6-CAA4-7184-C2E7-40C80301933C}"/>
              </a:ext>
            </a:extLst>
          </p:cNvPr>
          <p:cNvSpPr txBox="1"/>
          <p:nvPr/>
        </p:nvSpPr>
        <p:spPr>
          <a:xfrm>
            <a:off x="6899424" y="2143190"/>
            <a:ext cx="502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Fridge and Freezer Checks</a:t>
            </a:r>
          </a:p>
          <a:p>
            <a:pPr algn="ctr"/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Delivery Record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C188D0-AD0D-4CB9-5D47-C69292AD6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276" y="2106227"/>
            <a:ext cx="4780275" cy="6985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CF277E-1729-CE4A-506B-7C1D7AB43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3246" y="1866270"/>
            <a:ext cx="4531705" cy="59427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AA2723-FB09-A38B-3091-853B6523D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0746" y="5508849"/>
            <a:ext cx="4856703" cy="34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1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FC3EA6-3D14-8453-962C-EAFF1DAD95FA}"/>
              </a:ext>
            </a:extLst>
          </p:cNvPr>
          <p:cNvSpPr/>
          <p:nvPr/>
        </p:nvSpPr>
        <p:spPr>
          <a:xfrm>
            <a:off x="6096001" y="3168285"/>
            <a:ext cx="6629400" cy="55532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6477000" y="3795025"/>
            <a:ext cx="579120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Cooking, cooling and reheating is all recorded on this page/form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Minimum cooking and re-heating core temperature is 75⁰C (exemptions in GHP9)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Use comments section to provide relevant information such as where/how food is being used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Whoever is recording the temperatures must initial the relevant box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49972" y="9048915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LOGBOOK or FORMS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F10A6A-E480-F368-778B-D66AC364B0A1}"/>
              </a:ext>
            </a:extLst>
          </p:cNvPr>
          <p:cNvSpPr/>
          <p:nvPr/>
        </p:nvSpPr>
        <p:spPr>
          <a:xfrm>
            <a:off x="6210301" y="1951164"/>
            <a:ext cx="6515100" cy="10744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678D6-CAA4-7184-C2E7-40C80301933C}"/>
              </a:ext>
            </a:extLst>
          </p:cNvPr>
          <p:cNvSpPr txBox="1"/>
          <p:nvPr/>
        </p:nvSpPr>
        <p:spPr>
          <a:xfrm>
            <a:off x="7086600" y="2244192"/>
            <a:ext cx="50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Food Production Records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46AED1-6C12-3A5A-6688-7B0FAA5B02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9467" y="3795025"/>
            <a:ext cx="5027374" cy="3584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4A72C5-9ADB-8372-6AAB-F83890593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614" y="2450664"/>
            <a:ext cx="4281354" cy="589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5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FC3EA6-3D14-8453-962C-EAFF1DAD95FA}"/>
              </a:ext>
            </a:extLst>
          </p:cNvPr>
          <p:cNvSpPr/>
          <p:nvPr/>
        </p:nvSpPr>
        <p:spPr>
          <a:xfrm>
            <a:off x="6189785" y="3358627"/>
            <a:ext cx="5978769" cy="58477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6705600" y="3897582"/>
            <a:ext cx="5029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Record to be completed for any food service this includes hot cupboard, hot counter, soup kettle, Salad Bar or Deli Bar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In the logbook service time slots are provided</a:t>
            </a:r>
          </a:p>
          <a:p>
            <a:pPr algn="just"/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GHP 11 - Food Service &amp; Display provides additional information regarding holding times and exceptions i.e. 2-hour rule and 4-hour rule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0254" y="925830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LOGBOOK or FORMS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F10A6A-E480-F368-778B-D66AC364B0A1}"/>
              </a:ext>
            </a:extLst>
          </p:cNvPr>
          <p:cNvSpPr/>
          <p:nvPr/>
        </p:nvSpPr>
        <p:spPr>
          <a:xfrm>
            <a:off x="6195375" y="2128441"/>
            <a:ext cx="5974409" cy="10744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678D6-CAA4-7184-C2E7-40C80301933C}"/>
              </a:ext>
            </a:extLst>
          </p:cNvPr>
          <p:cNvSpPr txBox="1"/>
          <p:nvPr/>
        </p:nvSpPr>
        <p:spPr>
          <a:xfrm>
            <a:off x="7429743" y="2476414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Food Service Records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90BF42-894E-6307-1787-E8114D328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8200" y="3162051"/>
            <a:ext cx="5833807" cy="42296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EF8639-4473-BE05-7575-BA57532FF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666" y="2261642"/>
            <a:ext cx="4693813" cy="66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FC3EA6-3D14-8453-962C-EAFF1DAD95FA}"/>
              </a:ext>
            </a:extLst>
          </p:cNvPr>
          <p:cNvSpPr/>
          <p:nvPr/>
        </p:nvSpPr>
        <p:spPr>
          <a:xfrm>
            <a:off x="843187" y="2918215"/>
            <a:ext cx="4823192" cy="262690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1111516" y="3034245"/>
            <a:ext cx="4249576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Probe thermometers must be calibrated monthly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Form is provided in the logbook every 4 weeks</a:t>
            </a: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Hot (boiling water) </a:t>
            </a:r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cold (ice water)</a:t>
            </a: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0254" y="925830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OTHER FORMS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F10A6A-E480-F368-778B-D66AC364B0A1}"/>
              </a:ext>
            </a:extLst>
          </p:cNvPr>
          <p:cNvSpPr/>
          <p:nvPr/>
        </p:nvSpPr>
        <p:spPr>
          <a:xfrm>
            <a:off x="843187" y="2092740"/>
            <a:ext cx="4786235" cy="700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678D6-CAA4-7184-C2E7-40C80301933C}"/>
              </a:ext>
            </a:extLst>
          </p:cNvPr>
          <p:cNvSpPr txBox="1"/>
          <p:nvPr/>
        </p:nvSpPr>
        <p:spPr>
          <a:xfrm>
            <a:off x="1751913" y="2236047"/>
            <a:ext cx="32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Probe Calibration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14DDA1-0F25-2048-0A04-5299DE64669F}"/>
              </a:ext>
            </a:extLst>
          </p:cNvPr>
          <p:cNvSpPr/>
          <p:nvPr/>
        </p:nvSpPr>
        <p:spPr>
          <a:xfrm>
            <a:off x="8882710" y="3007187"/>
            <a:ext cx="5202115" cy="36081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6CE683BD-C4CD-6355-5771-3635D168F26B}"/>
              </a:ext>
            </a:extLst>
          </p:cNvPr>
          <p:cNvSpPr txBox="1"/>
          <p:nvPr/>
        </p:nvSpPr>
        <p:spPr>
          <a:xfrm>
            <a:off x="9266218" y="3052377"/>
            <a:ext cx="440765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Fresh food generally 72 hours shelf-life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Ensure time is noted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Follow guidance in GHP or on Poster for cakes, sandwiches, fresh fish and seafood etc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Frozen food 6-months shelf-life</a:t>
            </a:r>
            <a:endParaRPr lang="en-GB" sz="2000" dirty="0">
              <a:solidFill>
                <a:srgbClr val="63817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Ensure allergens are completed consistently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45D73C-A86A-2BF8-6B56-9624499AD262}"/>
              </a:ext>
            </a:extLst>
          </p:cNvPr>
          <p:cNvSpPr/>
          <p:nvPr/>
        </p:nvSpPr>
        <p:spPr>
          <a:xfrm>
            <a:off x="8914420" y="2069722"/>
            <a:ext cx="5202115" cy="7422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AF350-B737-9BA3-2CF2-F09E65049E35}"/>
              </a:ext>
            </a:extLst>
          </p:cNvPr>
          <p:cNvSpPr txBox="1"/>
          <p:nvPr/>
        </p:nvSpPr>
        <p:spPr>
          <a:xfrm>
            <a:off x="10210800" y="2224735"/>
            <a:ext cx="32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Shelf-Life Labels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449A03-160A-6F32-72C9-E3257F136E4F}"/>
              </a:ext>
            </a:extLst>
          </p:cNvPr>
          <p:cNvSpPr/>
          <p:nvPr/>
        </p:nvSpPr>
        <p:spPr>
          <a:xfrm>
            <a:off x="880143" y="6946910"/>
            <a:ext cx="4786236" cy="20430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3693C658-B35B-4399-784E-3A3CEFD8053B}"/>
              </a:ext>
            </a:extLst>
          </p:cNvPr>
          <p:cNvSpPr txBox="1"/>
          <p:nvPr/>
        </p:nvSpPr>
        <p:spPr>
          <a:xfrm>
            <a:off x="972591" y="7322734"/>
            <a:ext cx="458313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Temperature checks required if transporting foods from your unit to another location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Form available on the website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5563ACD-F569-74FA-1FA8-B5968F740C20}"/>
              </a:ext>
            </a:extLst>
          </p:cNvPr>
          <p:cNvSpPr/>
          <p:nvPr/>
        </p:nvSpPr>
        <p:spPr>
          <a:xfrm>
            <a:off x="898899" y="5997233"/>
            <a:ext cx="4730523" cy="78520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A19D68-E6FB-7F47-12B5-28F731D21EC3}"/>
              </a:ext>
            </a:extLst>
          </p:cNvPr>
          <p:cNvSpPr txBox="1"/>
          <p:nvPr/>
        </p:nvSpPr>
        <p:spPr>
          <a:xfrm>
            <a:off x="1091841" y="5997233"/>
            <a:ext cx="4249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Food Transportation Records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2779DD-B5D7-CA6A-B2D1-656215E87290}"/>
              </a:ext>
            </a:extLst>
          </p:cNvPr>
          <p:cNvSpPr/>
          <p:nvPr/>
        </p:nvSpPr>
        <p:spPr>
          <a:xfrm>
            <a:off x="9011782" y="7886700"/>
            <a:ext cx="5145389" cy="127362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38A7C52B-0302-34E0-BA4B-7C193678FAB4}"/>
              </a:ext>
            </a:extLst>
          </p:cNvPr>
          <p:cNvSpPr txBox="1"/>
          <p:nvPr/>
        </p:nvSpPr>
        <p:spPr>
          <a:xfrm>
            <a:off x="9419116" y="8179497"/>
            <a:ext cx="43307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Daily check of freezer door mechanism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44500B-7BD1-F0DA-EE1E-1A9468B82628}"/>
              </a:ext>
            </a:extLst>
          </p:cNvPr>
          <p:cNvSpPr/>
          <p:nvPr/>
        </p:nvSpPr>
        <p:spPr>
          <a:xfrm>
            <a:off x="9052568" y="6935463"/>
            <a:ext cx="5127665" cy="78520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7725E9-8857-E38E-D15B-068C8EC1CCCE}"/>
              </a:ext>
            </a:extLst>
          </p:cNvPr>
          <p:cNvSpPr txBox="1"/>
          <p:nvPr/>
        </p:nvSpPr>
        <p:spPr>
          <a:xfrm>
            <a:off x="9266218" y="7091902"/>
            <a:ext cx="5351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Walk-In Freezer Door Checks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E197EE-0FD0-3410-9713-2E2BA07B8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885" y="2344380"/>
            <a:ext cx="2660725" cy="36323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301BAA-4556-24A6-4243-ABF3C92C23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024" y="6354667"/>
            <a:ext cx="3061683" cy="21472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C93733A-9D38-3100-CCF9-EB127A8F7F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42350" y="2793245"/>
            <a:ext cx="2623300" cy="25732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068A66-11F0-D34D-3D0F-10EA3D7AAD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17950" y="5844099"/>
            <a:ext cx="2694029" cy="37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16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9FCB283-5BC1-3DC4-8FF3-79E925739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946" y="3288849"/>
            <a:ext cx="8130895" cy="556868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ALLERGEN MANAGEMENT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461370" y="2108699"/>
            <a:ext cx="8416731" cy="13685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2709079" y="2543567"/>
            <a:ext cx="577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Allergen Risk Assessment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A7EFE13-C6B4-7505-0398-866D9C1B00AB}"/>
              </a:ext>
            </a:extLst>
          </p:cNvPr>
          <p:cNvSpPr/>
          <p:nvPr/>
        </p:nvSpPr>
        <p:spPr>
          <a:xfrm>
            <a:off x="1439761" y="3642864"/>
            <a:ext cx="8416731" cy="54630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9214D5-1D3F-EB00-BCE4-D49AAE304964}"/>
              </a:ext>
            </a:extLst>
          </p:cNvPr>
          <p:cNvSpPr txBox="1"/>
          <p:nvPr/>
        </p:nvSpPr>
        <p:spPr>
          <a:xfrm>
            <a:off x="1821635" y="3795850"/>
            <a:ext cx="7696200" cy="512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Unit Manager or Head Chef must complete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Self-assess implementation of control measures to minimise risks associated with allergens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Guidance provided for each question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It may not be possible to achieve all good practices highlighted, depending on unit layout, size, equipment, menu etc.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Seek advice from your HSE manager if additional actions are highlighted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File with your FSMS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Review annually</a:t>
            </a:r>
          </a:p>
        </p:txBody>
      </p:sp>
    </p:spTree>
    <p:extLst>
      <p:ext uri="{BB962C8B-B14F-4D97-AF65-F5344CB8AC3E}">
        <p14:creationId xmlns:p14="http://schemas.microsoft.com/office/powerpoint/2010/main" val="8108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D7CE8C-5306-D4A3-E8CB-93A74E2B4209}"/>
              </a:ext>
            </a:extLst>
          </p:cNvPr>
          <p:cNvSpPr/>
          <p:nvPr/>
        </p:nvSpPr>
        <p:spPr>
          <a:xfrm>
            <a:off x="1448296" y="5514388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1816338" y="5612512"/>
            <a:ext cx="7696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Manual Allergen Logs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ALLERGEN MANAGEMENT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461370" y="2108699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3155151" y="2353023"/>
            <a:ext cx="498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Allergen Information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96544-3BA1-B9B3-2FE9-51FD156AA23C}"/>
              </a:ext>
            </a:extLst>
          </p:cNvPr>
          <p:cNvSpPr/>
          <p:nvPr/>
        </p:nvSpPr>
        <p:spPr>
          <a:xfrm>
            <a:off x="1448296" y="4377775"/>
            <a:ext cx="2605598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A709-96A5-6796-FB15-F624B6CE22D4}"/>
              </a:ext>
            </a:extLst>
          </p:cNvPr>
          <p:cNvSpPr txBox="1"/>
          <p:nvPr/>
        </p:nvSpPr>
        <p:spPr>
          <a:xfrm>
            <a:off x="1703811" y="4617810"/>
            <a:ext cx="2365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Paper allergen logs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C5BB2-B9C4-98A9-583F-D4E5740F01AE}"/>
              </a:ext>
            </a:extLst>
          </p:cNvPr>
          <p:cNvSpPr/>
          <p:nvPr/>
        </p:nvSpPr>
        <p:spPr>
          <a:xfrm>
            <a:off x="4319250" y="4392971"/>
            <a:ext cx="26443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DCC30-56C0-E94E-6FF3-6EB0F616B1E1}"/>
              </a:ext>
            </a:extLst>
          </p:cNvPr>
          <p:cNvSpPr txBox="1"/>
          <p:nvPr/>
        </p:nvSpPr>
        <p:spPr>
          <a:xfrm>
            <a:off x="4734976" y="4552176"/>
            <a:ext cx="1934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Allergen tablet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4F9F39-0DB1-CB5E-8706-28670684D26C}"/>
              </a:ext>
            </a:extLst>
          </p:cNvPr>
          <p:cNvSpPr/>
          <p:nvPr/>
        </p:nvSpPr>
        <p:spPr>
          <a:xfrm>
            <a:off x="1461370" y="3254256"/>
            <a:ext cx="8416731" cy="96494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7F1192-C724-3860-0A4F-4D58678B703E}"/>
              </a:ext>
            </a:extLst>
          </p:cNvPr>
          <p:cNvSpPr txBox="1"/>
          <p:nvPr/>
        </p:nvSpPr>
        <p:spPr>
          <a:xfrm>
            <a:off x="1740539" y="3557538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Allergen information created from the Source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FC28CB-E22A-5D44-0D8D-73367A52ADB3}"/>
              </a:ext>
            </a:extLst>
          </p:cNvPr>
          <p:cNvSpPr/>
          <p:nvPr/>
        </p:nvSpPr>
        <p:spPr>
          <a:xfrm>
            <a:off x="7235775" y="4396338"/>
            <a:ext cx="2605598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427C62-91F0-1EC6-39B9-5B93755C87FE}"/>
              </a:ext>
            </a:extLst>
          </p:cNvPr>
          <p:cNvSpPr txBox="1"/>
          <p:nvPr/>
        </p:nvSpPr>
        <p:spPr>
          <a:xfrm>
            <a:off x="7606772" y="4675425"/>
            <a:ext cx="190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QR Code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FCB283-5BC1-3DC4-8FF3-79E925739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6288" y="2064751"/>
            <a:ext cx="3648584" cy="26483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7C1A62-5F0A-FA64-1CAA-F6032F402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1942" y="3914904"/>
            <a:ext cx="4124901" cy="34958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11CD22-5252-B633-60A0-8E72DAC176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2113" y="6711354"/>
            <a:ext cx="4471743" cy="310932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42AD2F4-A7D4-C6DB-1518-0C8B48615FFE}"/>
              </a:ext>
            </a:extLst>
          </p:cNvPr>
          <p:cNvSpPr/>
          <p:nvPr/>
        </p:nvSpPr>
        <p:spPr>
          <a:xfrm>
            <a:off x="1448296" y="6618481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D8E279-A3A0-9391-FD0D-93B692F208E7}"/>
              </a:ext>
            </a:extLst>
          </p:cNvPr>
          <p:cNvSpPr txBox="1"/>
          <p:nvPr/>
        </p:nvSpPr>
        <p:spPr>
          <a:xfrm>
            <a:off x="3142077" y="6862805"/>
            <a:ext cx="498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Customer Facing Material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0FAF5DA-BAB7-0FAC-37EF-2516CA676C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151" y="7630349"/>
            <a:ext cx="6435262" cy="25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40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D7CE8C-5306-D4A3-E8CB-93A74E2B4209}"/>
              </a:ext>
            </a:extLst>
          </p:cNvPr>
          <p:cNvSpPr/>
          <p:nvPr/>
        </p:nvSpPr>
        <p:spPr>
          <a:xfrm>
            <a:off x="1472514" y="6928256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1838067" y="7008862"/>
            <a:ext cx="7696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Cross-Contact Posters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ALLERGEN MANAGEMENT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461370" y="2108699"/>
            <a:ext cx="8416731" cy="13685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2709079" y="2543567"/>
            <a:ext cx="577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Training Material and Posters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96544-3BA1-B9B3-2FE9-51FD156AA23C}"/>
              </a:ext>
            </a:extLst>
          </p:cNvPr>
          <p:cNvSpPr/>
          <p:nvPr/>
        </p:nvSpPr>
        <p:spPr>
          <a:xfrm>
            <a:off x="1472514" y="5791643"/>
            <a:ext cx="2605598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A709-96A5-6796-FB15-F624B6CE22D4}"/>
              </a:ext>
            </a:extLst>
          </p:cNvPr>
          <p:cNvSpPr txBox="1"/>
          <p:nvPr/>
        </p:nvSpPr>
        <p:spPr>
          <a:xfrm>
            <a:off x="1744286" y="5935366"/>
            <a:ext cx="193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Back of House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C5BB2-B9C4-98A9-583F-D4E5740F01AE}"/>
              </a:ext>
            </a:extLst>
          </p:cNvPr>
          <p:cNvSpPr/>
          <p:nvPr/>
        </p:nvSpPr>
        <p:spPr>
          <a:xfrm>
            <a:off x="4343468" y="5806839"/>
            <a:ext cx="26443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DCC30-56C0-E94E-6FF3-6EB0F616B1E1}"/>
              </a:ext>
            </a:extLst>
          </p:cNvPr>
          <p:cNvSpPr txBox="1"/>
          <p:nvPr/>
        </p:nvSpPr>
        <p:spPr>
          <a:xfrm>
            <a:off x="4759194" y="5966044"/>
            <a:ext cx="1934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Front of House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4F9F39-0DB1-CB5E-8706-28670684D26C}"/>
              </a:ext>
            </a:extLst>
          </p:cNvPr>
          <p:cNvSpPr/>
          <p:nvPr/>
        </p:nvSpPr>
        <p:spPr>
          <a:xfrm>
            <a:off x="1448860" y="4705053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7F1192-C724-3860-0A4F-4D58678B703E}"/>
              </a:ext>
            </a:extLst>
          </p:cNvPr>
          <p:cNvSpPr txBox="1"/>
          <p:nvPr/>
        </p:nvSpPr>
        <p:spPr>
          <a:xfrm>
            <a:off x="1785429" y="4994368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Food Safety Conversations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FC28CB-E22A-5D44-0D8D-73367A52ADB3}"/>
              </a:ext>
            </a:extLst>
          </p:cNvPr>
          <p:cNvSpPr/>
          <p:nvPr/>
        </p:nvSpPr>
        <p:spPr>
          <a:xfrm>
            <a:off x="7259993" y="5810206"/>
            <a:ext cx="2605598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427C62-91F0-1EC6-39B9-5B93755C87FE}"/>
              </a:ext>
            </a:extLst>
          </p:cNvPr>
          <p:cNvSpPr txBox="1"/>
          <p:nvPr/>
        </p:nvSpPr>
        <p:spPr>
          <a:xfrm>
            <a:off x="7626226" y="5966044"/>
            <a:ext cx="190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Beverage service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FCB283-5BC1-3DC4-8FF3-79E925739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0660" y="1815682"/>
            <a:ext cx="2746739" cy="3862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7C1A62-5F0A-FA64-1CAA-F6032F402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3714" y="2217540"/>
            <a:ext cx="2461729" cy="34958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11CD22-5252-B633-60A0-8E72DAC17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5308" y="6028975"/>
            <a:ext cx="5431472" cy="36736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321DCE2-E02E-5BCF-28F2-2B1C20082BED}"/>
              </a:ext>
            </a:extLst>
          </p:cNvPr>
          <p:cNvSpPr/>
          <p:nvPr/>
        </p:nvSpPr>
        <p:spPr>
          <a:xfrm>
            <a:off x="1463415" y="8046306"/>
            <a:ext cx="2605598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64ABE6-DBAA-F3C6-5A0C-AE99116D4042}"/>
              </a:ext>
            </a:extLst>
          </p:cNvPr>
          <p:cNvSpPr txBox="1"/>
          <p:nvPr/>
        </p:nvSpPr>
        <p:spPr>
          <a:xfrm>
            <a:off x="1735187" y="8190029"/>
            <a:ext cx="193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Back of House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B02465-5624-43BD-387A-D82F41A7AF8A}"/>
              </a:ext>
            </a:extLst>
          </p:cNvPr>
          <p:cNvSpPr/>
          <p:nvPr/>
        </p:nvSpPr>
        <p:spPr>
          <a:xfrm>
            <a:off x="4334369" y="8061502"/>
            <a:ext cx="26443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3A991E-A83C-D8C7-E158-52BDCEBE8977}"/>
              </a:ext>
            </a:extLst>
          </p:cNvPr>
          <p:cNvSpPr txBox="1"/>
          <p:nvPr/>
        </p:nvSpPr>
        <p:spPr>
          <a:xfrm>
            <a:off x="4750095" y="8220707"/>
            <a:ext cx="1934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Front of House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1A68F5D-D68A-3E5B-8AC6-A4E217FB0D67}"/>
              </a:ext>
            </a:extLst>
          </p:cNvPr>
          <p:cNvSpPr/>
          <p:nvPr/>
        </p:nvSpPr>
        <p:spPr>
          <a:xfrm>
            <a:off x="7250894" y="8064869"/>
            <a:ext cx="2605598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843184-4E42-4F5A-3AF6-C3B695930B39}"/>
              </a:ext>
            </a:extLst>
          </p:cNvPr>
          <p:cNvSpPr txBox="1"/>
          <p:nvPr/>
        </p:nvSpPr>
        <p:spPr>
          <a:xfrm>
            <a:off x="7626226" y="8318557"/>
            <a:ext cx="190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Barista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A7EFE13-C6B4-7505-0398-866D9C1B00AB}"/>
              </a:ext>
            </a:extLst>
          </p:cNvPr>
          <p:cNvSpPr/>
          <p:nvPr/>
        </p:nvSpPr>
        <p:spPr>
          <a:xfrm>
            <a:off x="1439761" y="3642864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9214D5-1D3F-EB00-BCE4-D49AAE304964}"/>
              </a:ext>
            </a:extLst>
          </p:cNvPr>
          <p:cNvSpPr txBox="1"/>
          <p:nvPr/>
        </p:nvSpPr>
        <p:spPr>
          <a:xfrm>
            <a:off x="1776330" y="3932179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Know Your Allergens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BE0235E-AB07-B73F-1B6C-6ADACD7C39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9938" y="3146056"/>
            <a:ext cx="2445826" cy="34958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EE9E02-B6F5-08FF-A694-73CEB1F54A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2464" y="4132234"/>
            <a:ext cx="2449051" cy="34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1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CONTINUOUS IMPROVEMENT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873434" y="2108699"/>
            <a:ext cx="3110630" cy="136855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1382988" y="2334742"/>
            <a:ext cx="2091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r>
              <a:rPr lang="en-GB" sz="2800" b="1" baseline="30000" dirty="0">
                <a:latin typeface="Poppins" panose="00000500000000000000" pitchFamily="2" charset="0"/>
                <a:cs typeface="Poppins" panose="00000500000000000000" pitchFamily="2" charset="0"/>
              </a:rPr>
              <a:t>st</a:t>
            </a:r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 Tier Auditing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28A747-20E0-0984-29B6-98A00CBC0490}"/>
              </a:ext>
            </a:extLst>
          </p:cNvPr>
          <p:cNvSpPr/>
          <p:nvPr/>
        </p:nvSpPr>
        <p:spPr>
          <a:xfrm>
            <a:off x="873434" y="7642174"/>
            <a:ext cx="3219377" cy="13685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1B2CB-2702-18A9-E4D7-1A87CB5291CD}"/>
              </a:ext>
            </a:extLst>
          </p:cNvPr>
          <p:cNvSpPr txBox="1"/>
          <p:nvPr/>
        </p:nvSpPr>
        <p:spPr>
          <a:xfrm>
            <a:off x="1382989" y="7868217"/>
            <a:ext cx="2091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lang="en-GB" sz="2800" b="1" baseline="30000" dirty="0">
                <a:latin typeface="Poppins" panose="00000500000000000000" pitchFamily="2" charset="0"/>
                <a:cs typeface="Poppins" panose="00000500000000000000" pitchFamily="2" charset="0"/>
              </a:rPr>
              <a:t>nd</a:t>
            </a:r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 Tier Auditing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47864FE-3507-0002-B55A-3B29FB88CF84}"/>
              </a:ext>
            </a:extLst>
          </p:cNvPr>
          <p:cNvSpPr/>
          <p:nvPr/>
        </p:nvSpPr>
        <p:spPr>
          <a:xfrm>
            <a:off x="9555987" y="7655007"/>
            <a:ext cx="3020135" cy="136855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AD5E-5E0A-D2A1-9909-305D495B87AE}"/>
              </a:ext>
            </a:extLst>
          </p:cNvPr>
          <p:cNvSpPr txBox="1"/>
          <p:nvPr/>
        </p:nvSpPr>
        <p:spPr>
          <a:xfrm>
            <a:off x="10046806" y="7846833"/>
            <a:ext cx="2091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  <a:r>
              <a:rPr lang="en-GB" sz="2800" b="1" baseline="30000" dirty="0">
                <a:latin typeface="Poppins" panose="00000500000000000000" pitchFamily="2" charset="0"/>
                <a:cs typeface="Poppins" panose="00000500000000000000" pitchFamily="2" charset="0"/>
              </a:rPr>
              <a:t>rd</a:t>
            </a:r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 Tier Auditing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A3F051-901F-9022-C4FE-604BFB13CA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8732" y="2119427"/>
            <a:ext cx="1634619" cy="2493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EDDA971-8F4B-F6E3-3D2C-EF52EA4E14EA}"/>
              </a:ext>
            </a:extLst>
          </p:cNvPr>
          <p:cNvSpPr/>
          <p:nvPr/>
        </p:nvSpPr>
        <p:spPr>
          <a:xfrm>
            <a:off x="4268283" y="2108699"/>
            <a:ext cx="4287780" cy="136855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8B4C24-3034-7F7C-CC68-B58D547D6BA4}"/>
              </a:ext>
            </a:extLst>
          </p:cNvPr>
          <p:cNvSpPr txBox="1"/>
          <p:nvPr/>
        </p:nvSpPr>
        <p:spPr>
          <a:xfrm>
            <a:off x="4872712" y="2334741"/>
            <a:ext cx="3078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HSE Quarterly Record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DAE6D1-8EEE-59E9-E69F-09F8DC468FDF}"/>
              </a:ext>
            </a:extLst>
          </p:cNvPr>
          <p:cNvSpPr/>
          <p:nvPr/>
        </p:nvSpPr>
        <p:spPr>
          <a:xfrm>
            <a:off x="803621" y="3608555"/>
            <a:ext cx="7833929" cy="382986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2FE0B-B9DB-21E6-CD64-623C8ACE6332}"/>
              </a:ext>
            </a:extLst>
          </p:cNvPr>
          <p:cNvSpPr txBox="1"/>
          <p:nvPr/>
        </p:nvSpPr>
        <p:spPr>
          <a:xfrm>
            <a:off x="910309" y="3777425"/>
            <a:ext cx="772724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Self-assessment covering H&amp;S, Food Safety, Environment and Quality to be completed by the manager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Online via AIR3, via QR code or hardcopy – logbook or download and print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Answer honestly and accurately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Actions raised on the Action Plan must be closed out within a reasonable timeframe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Guidance document available on the Compass HSE website</a:t>
            </a:r>
          </a:p>
          <a:p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EC986F-29F6-17F8-8147-4DC85391C98B}"/>
              </a:ext>
            </a:extLst>
          </p:cNvPr>
          <p:cNvSpPr/>
          <p:nvPr/>
        </p:nvSpPr>
        <p:spPr>
          <a:xfrm>
            <a:off x="4398047" y="7626819"/>
            <a:ext cx="4158016" cy="13685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F663F0-0794-1FC0-A186-731C32A55CE0}"/>
              </a:ext>
            </a:extLst>
          </p:cNvPr>
          <p:cNvSpPr txBox="1"/>
          <p:nvPr/>
        </p:nvSpPr>
        <p:spPr>
          <a:xfrm>
            <a:off x="4747919" y="7868217"/>
            <a:ext cx="345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Internal auditing programme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76D40D-F445-9EF4-8FBF-B7A333967E73}"/>
              </a:ext>
            </a:extLst>
          </p:cNvPr>
          <p:cNvSpPr/>
          <p:nvPr/>
        </p:nvSpPr>
        <p:spPr>
          <a:xfrm>
            <a:off x="12881357" y="7655007"/>
            <a:ext cx="4158016" cy="136855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001E6B-788A-BBBB-A8F6-A274AF3C10B4}"/>
              </a:ext>
            </a:extLst>
          </p:cNvPr>
          <p:cNvSpPr txBox="1"/>
          <p:nvPr/>
        </p:nvSpPr>
        <p:spPr>
          <a:xfrm>
            <a:off x="13201190" y="7856441"/>
            <a:ext cx="345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External auditing programme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4811A22-D959-0394-105F-DFA0B9837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5664" y="1823179"/>
            <a:ext cx="4158017" cy="2725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C2EC67-548C-67B0-53F1-548B26F43D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5123" y="2908162"/>
            <a:ext cx="4158017" cy="27222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2C32BF-5649-6BFC-AC69-079421CAE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57" y="3613605"/>
            <a:ext cx="4158017" cy="27500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9DAA3B9-CC97-7ABD-23BF-7AAF45BBE8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4049" y="4426359"/>
            <a:ext cx="4158017" cy="2791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9B1933-A2CA-FF6C-C47C-8891198E2D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1560" y="2119427"/>
            <a:ext cx="1535624" cy="2493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6C3A145-EB0A-9D4F-FFF1-D2697164A3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8732" y="4814190"/>
            <a:ext cx="1634619" cy="2493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98F171-A181-C7DE-8534-B983A5AE06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1559" y="4876695"/>
            <a:ext cx="1616629" cy="2341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8963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9FCB283-5BC1-3DC4-8FF3-79E925739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700" y="3884258"/>
            <a:ext cx="7946453" cy="395844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COMPASS HSE WEBSITE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028700" y="2256196"/>
            <a:ext cx="2861296" cy="9233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1202048" y="2497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Food Safety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9B6991-4D31-46E8-751B-3982166B2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6618" y="3884258"/>
            <a:ext cx="7946453" cy="39143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1699F1-B5BD-1CFB-BC81-FD27CF1E7371}"/>
              </a:ext>
            </a:extLst>
          </p:cNvPr>
          <p:cNvSpPr/>
          <p:nvPr/>
        </p:nvSpPr>
        <p:spPr>
          <a:xfrm>
            <a:off x="4130829" y="1932753"/>
            <a:ext cx="4844324" cy="16753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D9A47-B11D-95F1-22A7-B64B744051E2}"/>
              </a:ext>
            </a:extLst>
          </p:cNvPr>
          <p:cNvSpPr txBox="1"/>
          <p:nvPr/>
        </p:nvSpPr>
        <p:spPr>
          <a:xfrm>
            <a:off x="4266663" y="2167356"/>
            <a:ext cx="4670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FSMS – 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HACCP,GHPs, FSCs, Posters</a:t>
            </a:r>
          </a:p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Forms and Guidance</a:t>
            </a:r>
          </a:p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Allergens Awareness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28A40C-1824-F913-C536-0DFBE6535467}"/>
              </a:ext>
            </a:extLst>
          </p:cNvPr>
          <p:cNvSpPr/>
          <p:nvPr/>
        </p:nvSpPr>
        <p:spPr>
          <a:xfrm>
            <a:off x="9569363" y="2229092"/>
            <a:ext cx="2861296" cy="9233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E1639-61F7-0F72-3066-78DB912D4B17}"/>
              </a:ext>
            </a:extLst>
          </p:cNvPr>
          <p:cNvSpPr txBox="1"/>
          <p:nvPr/>
        </p:nvSpPr>
        <p:spPr>
          <a:xfrm>
            <a:off x="9742711" y="2470496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Compliance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46BDD-7ECE-1CA1-AF71-5CD6F43A764A}"/>
              </a:ext>
            </a:extLst>
          </p:cNvPr>
          <p:cNvSpPr/>
          <p:nvPr/>
        </p:nvSpPr>
        <p:spPr>
          <a:xfrm>
            <a:off x="12671492" y="1905649"/>
            <a:ext cx="4844324" cy="16753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DC163-4A0D-7D46-C224-8D95D623F17C}"/>
              </a:ext>
            </a:extLst>
          </p:cNvPr>
          <p:cNvSpPr txBox="1"/>
          <p:nvPr/>
        </p:nvSpPr>
        <p:spPr>
          <a:xfrm>
            <a:off x="12807326" y="2140252"/>
            <a:ext cx="4670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Continuous Improvement 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– Quarterly HSE Record</a:t>
            </a:r>
          </a:p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Training and Awareness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– Safety conversations, Safety Shares</a:t>
            </a:r>
            <a:endParaRPr lang="en-GB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1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9FCB283-5BC1-3DC4-8FF3-79E925739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368" y="3884258"/>
            <a:ext cx="8114039" cy="430724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COMPASS HSE WEBSITE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028700" y="2256196"/>
            <a:ext cx="2861296" cy="9233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1202048" y="2497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Contacts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9B6991-4D31-46E8-751B-3982166B2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752" y="3910733"/>
            <a:ext cx="8451493" cy="42235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1699F1-B5BD-1CFB-BC81-FD27CF1E7371}"/>
              </a:ext>
            </a:extLst>
          </p:cNvPr>
          <p:cNvSpPr/>
          <p:nvPr/>
        </p:nvSpPr>
        <p:spPr>
          <a:xfrm>
            <a:off x="4130829" y="1932753"/>
            <a:ext cx="4844324" cy="16753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D9A47-B11D-95F1-22A7-B64B744051E2}"/>
              </a:ext>
            </a:extLst>
          </p:cNvPr>
          <p:cNvSpPr txBox="1"/>
          <p:nvPr/>
        </p:nvSpPr>
        <p:spPr>
          <a:xfrm>
            <a:off x="4484206" y="2532051"/>
            <a:ext cx="4670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Contacts – </a:t>
            </a:r>
            <a:r>
              <a:rPr lang="en-GB" sz="2000">
                <a:latin typeface="Poppins" panose="00000500000000000000" pitchFamily="2" charset="0"/>
                <a:cs typeface="Poppins" panose="00000500000000000000" pitchFamily="2" charset="0"/>
              </a:rPr>
              <a:t>PPE catalogue</a:t>
            </a: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28A40C-1824-F913-C536-0DFBE6535467}"/>
              </a:ext>
            </a:extLst>
          </p:cNvPr>
          <p:cNvSpPr/>
          <p:nvPr/>
        </p:nvSpPr>
        <p:spPr>
          <a:xfrm>
            <a:off x="9569363" y="2229092"/>
            <a:ext cx="2861296" cy="9233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E1639-61F7-0F72-3066-78DB912D4B17}"/>
              </a:ext>
            </a:extLst>
          </p:cNvPr>
          <p:cNvSpPr txBox="1"/>
          <p:nvPr/>
        </p:nvSpPr>
        <p:spPr>
          <a:xfrm>
            <a:off x="9742711" y="2470496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Safety A-Z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46BDD-7ECE-1CA1-AF71-5CD6F43A764A}"/>
              </a:ext>
            </a:extLst>
          </p:cNvPr>
          <p:cNvSpPr/>
          <p:nvPr/>
        </p:nvSpPr>
        <p:spPr>
          <a:xfrm>
            <a:off x="12671492" y="1905649"/>
            <a:ext cx="4844324" cy="16753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DC163-4A0D-7D46-C224-8D95D623F17C}"/>
              </a:ext>
            </a:extLst>
          </p:cNvPr>
          <p:cNvSpPr txBox="1"/>
          <p:nvPr/>
        </p:nvSpPr>
        <p:spPr>
          <a:xfrm>
            <a:off x="12807326" y="2140252"/>
            <a:ext cx="4670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Under Workplace Safety </a:t>
            </a:r>
          </a:p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– T: Temporary and Agency Workers Guidance and Induction documents</a:t>
            </a:r>
          </a:p>
        </p:txBody>
      </p:sp>
    </p:spTree>
    <p:extLst>
      <p:ext uri="{BB962C8B-B14F-4D97-AF65-F5344CB8AC3E}">
        <p14:creationId xmlns:p14="http://schemas.microsoft.com/office/powerpoint/2010/main" val="167629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85195"/>
            <a:ext cx="13373203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>
                <a:solidFill>
                  <a:srgbClr val="0B0B0B"/>
                </a:solidFill>
                <a:latin typeface="Poppins Ultra-Bold"/>
              </a:rPr>
              <a:t>AGENDA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3118131"/>
            <a:ext cx="8115300" cy="972061"/>
            <a:chOff x="0" y="-466725"/>
            <a:chExt cx="10820400" cy="1296081"/>
          </a:xfrm>
        </p:grpSpPr>
        <p:sp>
          <p:nvSpPr>
            <p:cNvPr id="4" name="TextBox 4"/>
            <p:cNvSpPr txBox="1"/>
            <p:nvPr/>
          </p:nvSpPr>
          <p:spPr>
            <a:xfrm>
              <a:off x="803329" y="-466725"/>
              <a:ext cx="10017071" cy="1296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750"/>
                </a:lnSpc>
              </a:pPr>
              <a:r>
                <a:rPr lang="en-US" sz="3500" dirty="0">
                  <a:solidFill>
                    <a:srgbClr val="1C1C1C"/>
                  </a:solidFill>
                  <a:latin typeface="Poppins Ultra-Bold"/>
                </a:rPr>
                <a:t>Compass FSMS Overview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131702"/>
              <a:ext cx="536967" cy="536967"/>
            </a:xfrm>
            <a:custGeom>
              <a:avLst/>
              <a:gdLst/>
              <a:ahLst/>
              <a:cxnLst/>
              <a:rect l="l" t="t" r="r" b="b"/>
              <a:pathLst>
                <a:path w="536966" h="536966">
                  <a:moveTo>
                    <a:pt x="0" y="0"/>
                  </a:moveTo>
                  <a:lnTo>
                    <a:pt x="536966" y="0"/>
                  </a:lnTo>
                  <a:lnTo>
                    <a:pt x="536966" y="536965"/>
                  </a:lnTo>
                  <a:lnTo>
                    <a:pt x="0" y="53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26397" y="4224405"/>
            <a:ext cx="4015571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50"/>
              </a:lnSpc>
            </a:pPr>
            <a:r>
              <a:rPr lang="en-US" sz="3500" dirty="0">
                <a:solidFill>
                  <a:srgbClr val="1C1C1C"/>
                </a:solidFill>
                <a:latin typeface="Poppins Ultra-Bold"/>
              </a:rPr>
              <a:t>The FSMS Folder</a:t>
            </a:r>
          </a:p>
        </p:txBody>
      </p:sp>
      <p:sp>
        <p:nvSpPr>
          <p:cNvPr id="7" name="Freeform 7"/>
          <p:cNvSpPr/>
          <p:nvPr/>
        </p:nvSpPr>
        <p:spPr>
          <a:xfrm>
            <a:off x="1023900" y="4727179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5"/>
                </a:lnTo>
                <a:lnTo>
                  <a:pt x="0" y="402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028700" y="5304159"/>
            <a:ext cx="6065751" cy="972061"/>
            <a:chOff x="0" y="-562734"/>
            <a:chExt cx="8087668" cy="1296081"/>
          </a:xfrm>
        </p:grpSpPr>
        <p:sp>
          <p:nvSpPr>
            <p:cNvPr id="9" name="TextBox 9"/>
            <p:cNvSpPr txBox="1"/>
            <p:nvPr/>
          </p:nvSpPr>
          <p:spPr>
            <a:xfrm>
              <a:off x="803329" y="-562734"/>
              <a:ext cx="7284339" cy="1296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750"/>
                </a:lnSpc>
              </a:pPr>
              <a:r>
                <a:rPr lang="en-US" sz="3500" dirty="0">
                  <a:solidFill>
                    <a:srgbClr val="1C1C1C"/>
                  </a:solidFill>
                  <a:latin typeface="Poppins Ultra-Bold"/>
                </a:rPr>
                <a:t>The Training Folder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82884"/>
              <a:ext cx="536966" cy="536966"/>
            </a:xfrm>
            <a:custGeom>
              <a:avLst/>
              <a:gdLst/>
              <a:ahLst/>
              <a:cxnLst/>
              <a:rect l="l" t="t" r="r" b="b"/>
              <a:pathLst>
                <a:path w="536966" h="536966">
                  <a:moveTo>
                    <a:pt x="0" y="0"/>
                  </a:moveTo>
                  <a:lnTo>
                    <a:pt x="536966" y="0"/>
                  </a:lnTo>
                  <a:lnTo>
                    <a:pt x="536966" y="536965"/>
                  </a:lnTo>
                  <a:lnTo>
                    <a:pt x="0" y="53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3900" y="6518126"/>
            <a:ext cx="6892731" cy="972061"/>
            <a:chOff x="0" y="-542916"/>
            <a:chExt cx="9190307" cy="1296081"/>
          </a:xfrm>
        </p:grpSpPr>
        <p:sp>
          <p:nvSpPr>
            <p:cNvPr id="20" name="TextBox 20"/>
            <p:cNvSpPr txBox="1"/>
            <p:nvPr/>
          </p:nvSpPr>
          <p:spPr>
            <a:xfrm>
              <a:off x="803329" y="-542916"/>
              <a:ext cx="8386978" cy="1296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750"/>
                </a:lnSpc>
              </a:pPr>
              <a:r>
                <a:rPr lang="en-US" sz="3500" dirty="0">
                  <a:solidFill>
                    <a:srgbClr val="1C1C1C"/>
                  </a:solidFill>
                  <a:latin typeface="Poppins Ultra-Bold"/>
                </a:rPr>
                <a:t>Posters, Logbook &amp; Forms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82884"/>
              <a:ext cx="536966" cy="536966"/>
            </a:xfrm>
            <a:custGeom>
              <a:avLst/>
              <a:gdLst/>
              <a:ahLst/>
              <a:cxnLst/>
              <a:rect l="l" t="t" r="r" b="b"/>
              <a:pathLst>
                <a:path w="536966" h="536966">
                  <a:moveTo>
                    <a:pt x="0" y="0"/>
                  </a:moveTo>
                  <a:lnTo>
                    <a:pt x="536966" y="0"/>
                  </a:lnTo>
                  <a:lnTo>
                    <a:pt x="536966" y="536965"/>
                  </a:lnTo>
                  <a:lnTo>
                    <a:pt x="0" y="53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83834" y="3118130"/>
            <a:ext cx="4618069" cy="972061"/>
            <a:chOff x="-1" y="-619962"/>
            <a:chExt cx="6157425" cy="1296080"/>
          </a:xfrm>
        </p:grpSpPr>
        <p:sp>
          <p:nvSpPr>
            <p:cNvPr id="23" name="TextBox 23"/>
            <p:cNvSpPr txBox="1"/>
            <p:nvPr/>
          </p:nvSpPr>
          <p:spPr>
            <a:xfrm>
              <a:off x="803330" y="-619962"/>
              <a:ext cx="5354094" cy="1296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50"/>
                </a:lnSpc>
              </a:pPr>
              <a:r>
                <a:rPr lang="en-US" sz="3500" dirty="0">
                  <a:solidFill>
                    <a:srgbClr val="1C1C1C"/>
                  </a:solidFill>
                  <a:latin typeface="Poppins Ultra-Bold"/>
                </a:rPr>
                <a:t>Other Forms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-1" y="24695"/>
              <a:ext cx="536967" cy="536967"/>
            </a:xfrm>
            <a:custGeom>
              <a:avLst/>
              <a:gdLst/>
              <a:ahLst/>
              <a:cxnLst/>
              <a:rect l="l" t="t" r="r" b="b"/>
              <a:pathLst>
                <a:path w="536966" h="536966">
                  <a:moveTo>
                    <a:pt x="0" y="0"/>
                  </a:moveTo>
                  <a:lnTo>
                    <a:pt x="536966" y="0"/>
                  </a:lnTo>
                  <a:lnTo>
                    <a:pt x="536966" y="536965"/>
                  </a:lnTo>
                  <a:lnTo>
                    <a:pt x="0" y="53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829800" y="5375415"/>
            <a:ext cx="6629400" cy="972061"/>
            <a:chOff x="0" y="-501845"/>
            <a:chExt cx="8839200" cy="1296081"/>
          </a:xfrm>
        </p:grpSpPr>
        <p:sp>
          <p:nvSpPr>
            <p:cNvPr id="26" name="TextBox 26"/>
            <p:cNvSpPr txBox="1"/>
            <p:nvPr/>
          </p:nvSpPr>
          <p:spPr>
            <a:xfrm>
              <a:off x="803329" y="-501845"/>
              <a:ext cx="8035871" cy="1296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750"/>
                </a:lnSpc>
              </a:pPr>
              <a:r>
                <a:rPr lang="en-US" sz="3500" dirty="0" err="1">
                  <a:solidFill>
                    <a:srgbClr val="1C1C1C"/>
                  </a:solidFill>
                  <a:latin typeface="Poppins Ultra-Bold"/>
                </a:rPr>
                <a:t>Linney</a:t>
              </a:r>
              <a:endParaRPr lang="en-US" sz="3500" dirty="0">
                <a:solidFill>
                  <a:srgbClr val="1C1C1C"/>
                </a:solidFill>
                <a:latin typeface="Poppins Ultra-Bold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82884"/>
              <a:ext cx="536966" cy="536966"/>
            </a:xfrm>
            <a:custGeom>
              <a:avLst/>
              <a:gdLst/>
              <a:ahLst/>
              <a:cxnLst/>
              <a:rect l="l" t="t" r="r" b="b"/>
              <a:pathLst>
                <a:path w="536966" h="536966">
                  <a:moveTo>
                    <a:pt x="0" y="0"/>
                  </a:moveTo>
                  <a:lnTo>
                    <a:pt x="536966" y="0"/>
                  </a:lnTo>
                  <a:lnTo>
                    <a:pt x="536966" y="536965"/>
                  </a:lnTo>
                  <a:lnTo>
                    <a:pt x="0" y="53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Freeform 28"/>
          <p:cNvSpPr/>
          <p:nvPr/>
        </p:nvSpPr>
        <p:spPr>
          <a:xfrm>
            <a:off x="457200" y="9048915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35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25">
            <a:extLst>
              <a:ext uri="{FF2B5EF4-FFF2-40B4-BE49-F238E27FC236}">
                <a16:creationId xmlns:a16="http://schemas.microsoft.com/office/drawing/2014/main" id="{94DA7D20-74BE-B88E-D5E8-C35897A9F2DF}"/>
              </a:ext>
            </a:extLst>
          </p:cNvPr>
          <p:cNvGrpSpPr/>
          <p:nvPr/>
        </p:nvGrpSpPr>
        <p:grpSpPr>
          <a:xfrm>
            <a:off x="9783834" y="4246119"/>
            <a:ext cx="6629400" cy="972061"/>
            <a:chOff x="0" y="-501845"/>
            <a:chExt cx="8839200" cy="1296081"/>
          </a:xfrm>
        </p:grpSpPr>
        <p:sp>
          <p:nvSpPr>
            <p:cNvPr id="15" name="TextBox 26">
              <a:extLst>
                <a:ext uri="{FF2B5EF4-FFF2-40B4-BE49-F238E27FC236}">
                  <a16:creationId xmlns:a16="http://schemas.microsoft.com/office/drawing/2014/main" id="{619780DB-3D23-3063-5735-F364C82AE7FD}"/>
                </a:ext>
              </a:extLst>
            </p:cNvPr>
            <p:cNvSpPr txBox="1"/>
            <p:nvPr/>
          </p:nvSpPr>
          <p:spPr>
            <a:xfrm>
              <a:off x="803329" y="-501845"/>
              <a:ext cx="8035871" cy="1296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750"/>
                </a:lnSpc>
              </a:pPr>
              <a:r>
                <a:rPr lang="en-US" sz="3500" dirty="0">
                  <a:solidFill>
                    <a:srgbClr val="1C1C1C"/>
                  </a:solidFill>
                  <a:latin typeface="Poppins Ultra-Bold"/>
                </a:rPr>
                <a:t>Compass HSE Website</a:t>
              </a: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53FE4577-F602-748C-5E53-3EB7F916E52E}"/>
                </a:ext>
              </a:extLst>
            </p:cNvPr>
            <p:cNvSpPr/>
            <p:nvPr/>
          </p:nvSpPr>
          <p:spPr>
            <a:xfrm>
              <a:off x="0" y="82884"/>
              <a:ext cx="536966" cy="536966"/>
            </a:xfrm>
            <a:custGeom>
              <a:avLst/>
              <a:gdLst/>
              <a:ahLst/>
              <a:cxnLst/>
              <a:rect l="l" t="t" r="r" b="b"/>
              <a:pathLst>
                <a:path w="536966" h="536966">
                  <a:moveTo>
                    <a:pt x="0" y="0"/>
                  </a:moveTo>
                  <a:lnTo>
                    <a:pt x="536966" y="0"/>
                  </a:lnTo>
                  <a:lnTo>
                    <a:pt x="536966" y="536965"/>
                  </a:lnTo>
                  <a:lnTo>
                    <a:pt x="0" y="53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9FCB283-5BC1-3DC4-8FF3-79E925739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141" y="4360767"/>
            <a:ext cx="7737981" cy="26289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LINNEY MYSTORE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1699F1-B5BD-1CFB-BC81-FD27CF1E7371}"/>
              </a:ext>
            </a:extLst>
          </p:cNvPr>
          <p:cNvSpPr/>
          <p:nvPr/>
        </p:nvSpPr>
        <p:spPr>
          <a:xfrm>
            <a:off x="566988" y="2973674"/>
            <a:ext cx="6062412" cy="50964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D9A47-B11D-95F1-22A7-B64B744051E2}"/>
              </a:ext>
            </a:extLst>
          </p:cNvPr>
          <p:cNvSpPr txBox="1"/>
          <p:nvPr/>
        </p:nvSpPr>
        <p:spPr>
          <a:xfrm>
            <a:off x="801704" y="3463691"/>
            <a:ext cx="582769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Accounts have been set up for all units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Log into your account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Go to main page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Select Health &amp; Safety</a:t>
            </a:r>
          </a:p>
          <a:p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	Allergens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– folders, posters etc</a:t>
            </a:r>
          </a:p>
          <a:p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	Food Safety 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– FSMS, posters</a:t>
            </a:r>
          </a:p>
          <a:p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	Labels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– Food labels</a:t>
            </a:r>
          </a:p>
          <a:p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	Logbooks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-  5 &amp; 7 day</a:t>
            </a:r>
          </a:p>
          <a:p>
            <a:endParaRPr lang="en-GB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55D4B6-F4D6-0C7B-19D9-1D68E683F9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141" y="7324883"/>
            <a:ext cx="7720921" cy="21793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C04AE8-E68F-86F1-58CB-E86ADAEF3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1081" y="1836328"/>
            <a:ext cx="7737981" cy="229150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EEC5F6F-D045-0F97-1B23-1FEE60D0EAB6}"/>
              </a:ext>
            </a:extLst>
          </p:cNvPr>
          <p:cNvSpPr/>
          <p:nvPr/>
        </p:nvSpPr>
        <p:spPr>
          <a:xfrm>
            <a:off x="8305800" y="2160320"/>
            <a:ext cx="1121261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3649B4F-8096-C9FC-60AB-E366CEFB6C28}"/>
              </a:ext>
            </a:extLst>
          </p:cNvPr>
          <p:cNvSpPr/>
          <p:nvPr/>
        </p:nvSpPr>
        <p:spPr>
          <a:xfrm>
            <a:off x="14391493" y="5132696"/>
            <a:ext cx="1121261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39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LINNEY MYSTORE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9B6991-4D31-46E8-751B-3982166B2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7128" y="1939946"/>
            <a:ext cx="4724400" cy="327745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28A40C-1824-F913-C536-0DFBE6535467}"/>
              </a:ext>
            </a:extLst>
          </p:cNvPr>
          <p:cNvSpPr/>
          <p:nvPr/>
        </p:nvSpPr>
        <p:spPr>
          <a:xfrm>
            <a:off x="8819224" y="3107711"/>
            <a:ext cx="2194394" cy="913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E1639-61F7-0F72-3066-78DB912D4B17}"/>
              </a:ext>
            </a:extLst>
          </p:cNvPr>
          <p:cNvSpPr txBox="1"/>
          <p:nvPr/>
        </p:nvSpPr>
        <p:spPr>
          <a:xfrm>
            <a:off x="8874604" y="3364487"/>
            <a:ext cx="206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Food Safety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DA6546A-40BF-D784-7508-FA48ED79A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7128" y="5796001"/>
            <a:ext cx="5092226" cy="2404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F9AE51-93AA-E92E-AADE-BD6676B9E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2400" y="1987197"/>
            <a:ext cx="5548020" cy="30420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536DD9-E919-24F0-02FF-385763038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3773" y="5656794"/>
            <a:ext cx="5092226" cy="3083089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DC9C71-FE17-C535-9005-7B2B53108A2A}"/>
              </a:ext>
            </a:extLst>
          </p:cNvPr>
          <p:cNvSpPr/>
          <p:nvPr/>
        </p:nvSpPr>
        <p:spPr>
          <a:xfrm>
            <a:off x="8874604" y="6729566"/>
            <a:ext cx="2194394" cy="913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28AF53-FC34-8EFD-7598-97969FA34120}"/>
              </a:ext>
            </a:extLst>
          </p:cNvPr>
          <p:cNvSpPr txBox="1"/>
          <p:nvPr/>
        </p:nvSpPr>
        <p:spPr>
          <a:xfrm>
            <a:off x="8929984" y="6986342"/>
            <a:ext cx="206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Logbooks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9246CEA-D813-3B6C-9A0D-3C766BF47D8A}"/>
              </a:ext>
            </a:extLst>
          </p:cNvPr>
          <p:cNvSpPr/>
          <p:nvPr/>
        </p:nvSpPr>
        <p:spPr>
          <a:xfrm>
            <a:off x="383585" y="3121845"/>
            <a:ext cx="2194394" cy="913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6D1A1D-FC2B-363E-6B6B-8DC6A2C92EDF}"/>
              </a:ext>
            </a:extLst>
          </p:cNvPr>
          <p:cNvSpPr txBox="1"/>
          <p:nvPr/>
        </p:nvSpPr>
        <p:spPr>
          <a:xfrm>
            <a:off x="438965" y="3378621"/>
            <a:ext cx="206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Allergens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E8719E-95B1-29B4-4E61-314B221E188A}"/>
              </a:ext>
            </a:extLst>
          </p:cNvPr>
          <p:cNvSpPr/>
          <p:nvPr/>
        </p:nvSpPr>
        <p:spPr>
          <a:xfrm>
            <a:off x="438965" y="6741508"/>
            <a:ext cx="2194394" cy="913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D794CC-BC40-A5F4-A59D-7EB95A143262}"/>
              </a:ext>
            </a:extLst>
          </p:cNvPr>
          <p:cNvSpPr txBox="1"/>
          <p:nvPr/>
        </p:nvSpPr>
        <p:spPr>
          <a:xfrm>
            <a:off x="494345" y="6998284"/>
            <a:ext cx="206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Labels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5E75CD-866E-9D9F-BA4A-E26E45A24B57}"/>
              </a:ext>
            </a:extLst>
          </p:cNvPr>
          <p:cNvSpPr/>
          <p:nvPr/>
        </p:nvSpPr>
        <p:spPr>
          <a:xfrm>
            <a:off x="12877800" y="6371226"/>
            <a:ext cx="1121261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7E9CEB-FFEA-8D88-7999-1157AE8F463E}"/>
              </a:ext>
            </a:extLst>
          </p:cNvPr>
          <p:cNvSpPr/>
          <p:nvPr/>
        </p:nvSpPr>
        <p:spPr>
          <a:xfrm>
            <a:off x="2716035" y="6208108"/>
            <a:ext cx="1121261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C60A65E-0E96-FFFB-304C-CB8614687439}"/>
              </a:ext>
            </a:extLst>
          </p:cNvPr>
          <p:cNvSpPr/>
          <p:nvPr/>
        </p:nvSpPr>
        <p:spPr>
          <a:xfrm>
            <a:off x="14161827" y="6364007"/>
            <a:ext cx="1121261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90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3991B28-2AB8-B047-13D7-6AE506A722E2}"/>
              </a:ext>
            </a:extLst>
          </p:cNvPr>
          <p:cNvSpPr/>
          <p:nvPr/>
        </p:nvSpPr>
        <p:spPr>
          <a:xfrm>
            <a:off x="13144151" y="4531215"/>
            <a:ext cx="1990759" cy="10744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289620" y="8989612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COMPASS FSMS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7A2634-C6A6-6199-7C6F-F258A89135C2}"/>
              </a:ext>
            </a:extLst>
          </p:cNvPr>
          <p:cNvSpPr/>
          <p:nvPr/>
        </p:nvSpPr>
        <p:spPr>
          <a:xfrm>
            <a:off x="690971" y="2104166"/>
            <a:ext cx="16870877" cy="13948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A0597-07F1-6C6C-847B-3D836D3FC4C8}"/>
              </a:ext>
            </a:extLst>
          </p:cNvPr>
          <p:cNvSpPr txBox="1"/>
          <p:nvPr/>
        </p:nvSpPr>
        <p:spPr>
          <a:xfrm>
            <a:off x="1106870" y="2457508"/>
            <a:ext cx="161544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GB" sz="2400" dirty="0">
                <a:solidFill>
                  <a:srgbClr val="1C1C1C"/>
                </a:solidFill>
                <a:latin typeface="Poppins"/>
              </a:rPr>
              <a:t>The Compass Food Safety Management System is made up of several elements, and it is important that all elements are completed correctly and implemented throughout your unit.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8367670-23D5-6856-0F76-D909469C5367}"/>
              </a:ext>
            </a:extLst>
          </p:cNvPr>
          <p:cNvSpPr/>
          <p:nvPr/>
        </p:nvSpPr>
        <p:spPr>
          <a:xfrm>
            <a:off x="702366" y="4624015"/>
            <a:ext cx="1990759" cy="107448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00016F-5BC9-0D8C-C163-378B85DA8998}"/>
              </a:ext>
            </a:extLst>
          </p:cNvPr>
          <p:cNvSpPr txBox="1"/>
          <p:nvPr/>
        </p:nvSpPr>
        <p:spPr>
          <a:xfrm>
            <a:off x="911229" y="4682833"/>
            <a:ext cx="156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Food Process Flow Chart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FE1545F-6C66-AA8F-2534-8B7EF8C2011E}"/>
              </a:ext>
            </a:extLst>
          </p:cNvPr>
          <p:cNvSpPr/>
          <p:nvPr/>
        </p:nvSpPr>
        <p:spPr>
          <a:xfrm>
            <a:off x="3189558" y="4601405"/>
            <a:ext cx="1990759" cy="107448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D7900E-038B-C5C5-9843-77E378020074}"/>
              </a:ext>
            </a:extLst>
          </p:cNvPr>
          <p:cNvSpPr txBox="1"/>
          <p:nvPr/>
        </p:nvSpPr>
        <p:spPr>
          <a:xfrm>
            <a:off x="3366802" y="4728960"/>
            <a:ext cx="156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Hazard Analysis Records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002008-C42F-0C76-9B7F-E095355BBAA5}"/>
              </a:ext>
            </a:extLst>
          </p:cNvPr>
          <p:cNvSpPr/>
          <p:nvPr/>
        </p:nvSpPr>
        <p:spPr>
          <a:xfrm>
            <a:off x="5595980" y="4601405"/>
            <a:ext cx="1990759" cy="107448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69E22D-884B-FF14-5297-71F47713D24F}"/>
              </a:ext>
            </a:extLst>
          </p:cNvPr>
          <p:cNvSpPr txBox="1"/>
          <p:nvPr/>
        </p:nvSpPr>
        <p:spPr>
          <a:xfrm>
            <a:off x="5711035" y="4722147"/>
            <a:ext cx="156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Good Hygiene Practices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338D28-6EB5-61D5-81D6-EC68074BB0A1}"/>
              </a:ext>
            </a:extLst>
          </p:cNvPr>
          <p:cNvSpPr/>
          <p:nvPr/>
        </p:nvSpPr>
        <p:spPr>
          <a:xfrm>
            <a:off x="8179785" y="4576910"/>
            <a:ext cx="2136842" cy="10744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58CF85-DE99-9305-F96B-15DA54C240F0}"/>
              </a:ext>
            </a:extLst>
          </p:cNvPr>
          <p:cNvSpPr txBox="1"/>
          <p:nvPr/>
        </p:nvSpPr>
        <p:spPr>
          <a:xfrm>
            <a:off x="13316095" y="4744960"/>
            <a:ext cx="175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HACCP and Shelf-life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32DB1B-3284-273C-BD59-6E9BF85CD35C}"/>
              </a:ext>
            </a:extLst>
          </p:cNvPr>
          <p:cNvSpPr txBox="1"/>
          <p:nvPr/>
        </p:nvSpPr>
        <p:spPr>
          <a:xfrm>
            <a:off x="8179785" y="4782957"/>
            <a:ext cx="20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Food Safety Conversations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20D4D53-BB55-FCD1-71FA-46E4AA5A47B2}"/>
              </a:ext>
            </a:extLst>
          </p:cNvPr>
          <p:cNvSpPr/>
          <p:nvPr/>
        </p:nvSpPr>
        <p:spPr>
          <a:xfrm>
            <a:off x="15571089" y="4531215"/>
            <a:ext cx="1990759" cy="10744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F15E38-5D71-138A-259F-D0A98DA06B5D}"/>
              </a:ext>
            </a:extLst>
          </p:cNvPr>
          <p:cNvSpPr txBox="1"/>
          <p:nvPr/>
        </p:nvSpPr>
        <p:spPr>
          <a:xfrm>
            <a:off x="15750397" y="4773013"/>
            <a:ext cx="1665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Logbook </a:t>
            </a:r>
          </a:p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or Forms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9287BC7-AC1D-12DB-8597-27619499F643}"/>
              </a:ext>
            </a:extLst>
          </p:cNvPr>
          <p:cNvSpPr/>
          <p:nvPr/>
        </p:nvSpPr>
        <p:spPr>
          <a:xfrm>
            <a:off x="10646389" y="4561663"/>
            <a:ext cx="1990759" cy="10744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575173-9F1B-3243-9186-63E7A647D558}"/>
              </a:ext>
            </a:extLst>
          </p:cNvPr>
          <p:cNvSpPr txBox="1"/>
          <p:nvPr/>
        </p:nvSpPr>
        <p:spPr>
          <a:xfrm>
            <a:off x="10949339" y="4773013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Training Matrix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B1F41AE-280B-6C41-E7C8-72FCA41A54AB}"/>
              </a:ext>
            </a:extLst>
          </p:cNvPr>
          <p:cNvSpPr/>
          <p:nvPr/>
        </p:nvSpPr>
        <p:spPr>
          <a:xfrm>
            <a:off x="690972" y="3727181"/>
            <a:ext cx="6895767" cy="7057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312DDB-D895-7C79-A8C3-AA03FBD8DEA3}"/>
              </a:ext>
            </a:extLst>
          </p:cNvPr>
          <p:cNvSpPr txBox="1"/>
          <p:nvPr/>
        </p:nvSpPr>
        <p:spPr>
          <a:xfrm>
            <a:off x="3008132" y="3904201"/>
            <a:ext cx="226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FSMS Folder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B5B8AA-8756-5AB8-14BD-03F3B187FCF3}"/>
              </a:ext>
            </a:extLst>
          </p:cNvPr>
          <p:cNvSpPr/>
          <p:nvPr/>
        </p:nvSpPr>
        <p:spPr>
          <a:xfrm>
            <a:off x="8179785" y="3713178"/>
            <a:ext cx="4512236" cy="7057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5EC4B7-4B98-7FDF-96D5-22F40D7CBCB1}"/>
              </a:ext>
            </a:extLst>
          </p:cNvPr>
          <p:cNvSpPr txBox="1"/>
          <p:nvPr/>
        </p:nvSpPr>
        <p:spPr>
          <a:xfrm>
            <a:off x="9377158" y="3897597"/>
            <a:ext cx="266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Training Folder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9971A7D-8130-1DF0-A497-28B1C3B3F063}"/>
              </a:ext>
            </a:extLst>
          </p:cNvPr>
          <p:cNvSpPr/>
          <p:nvPr/>
        </p:nvSpPr>
        <p:spPr>
          <a:xfrm>
            <a:off x="13144151" y="3713178"/>
            <a:ext cx="1990759" cy="7057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4A9BD2-98D5-7BB0-8BFF-9F136E6B39D7}"/>
              </a:ext>
            </a:extLst>
          </p:cNvPr>
          <p:cNvSpPr txBox="1"/>
          <p:nvPr/>
        </p:nvSpPr>
        <p:spPr>
          <a:xfrm>
            <a:off x="13507089" y="3905142"/>
            <a:ext cx="126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Posters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0F2F384-6359-F896-DD85-7EB3EF37A845}"/>
              </a:ext>
            </a:extLst>
          </p:cNvPr>
          <p:cNvSpPr/>
          <p:nvPr/>
        </p:nvSpPr>
        <p:spPr>
          <a:xfrm>
            <a:off x="15542312" y="3688028"/>
            <a:ext cx="1990759" cy="7057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4ABACE-16E2-C36D-4681-8F9A2A6C0902}"/>
              </a:ext>
            </a:extLst>
          </p:cNvPr>
          <p:cNvSpPr txBox="1"/>
          <p:nvPr/>
        </p:nvSpPr>
        <p:spPr>
          <a:xfrm>
            <a:off x="15905250" y="3879992"/>
            <a:ext cx="126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Records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949B072-299D-347F-B2E9-529655AC3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48" y="5969192"/>
            <a:ext cx="1814861" cy="26514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987166-2D92-593E-DE60-29A8CC5F1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8562" y="5969192"/>
            <a:ext cx="1806608" cy="26514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C89EF87-F6F6-851A-DC0F-C46511E4E0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377" y="6438900"/>
            <a:ext cx="1777120" cy="26514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8E1A842-797F-43E4-12CF-97A660543A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234" y="6730501"/>
            <a:ext cx="1751547" cy="26514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972059D-D709-E8C0-6EF4-BDCAD97CEA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998" y="6044819"/>
            <a:ext cx="1806608" cy="25554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00D6D5-60C5-BDCA-8C8D-1F616028BA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813" y="6530428"/>
            <a:ext cx="1777120" cy="252364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6C65570-22AF-0FD5-306D-134244C4E7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6670" y="6847634"/>
            <a:ext cx="1751547" cy="24724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7AB7F35-8158-1FF7-9930-21D461A23D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434" y="6138939"/>
            <a:ext cx="2368166" cy="162811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6EB9319-0CA9-FBAA-B067-C80F653ED5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1199" y="6861453"/>
            <a:ext cx="2344119" cy="16281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3A9ABDD-8110-CF45-F072-9DFF25920E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4962" y="7509549"/>
            <a:ext cx="2344393" cy="16281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321E48D-EE68-E762-4F6C-411F8263E3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2952" y="6530636"/>
            <a:ext cx="2344393" cy="143217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BC42638-6ECE-EE2F-6593-4F09DFEA650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44151" y="6027518"/>
            <a:ext cx="1681125" cy="24724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FEFE9C9-464D-46BA-C9E2-E4EA422091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4615" y="6870071"/>
            <a:ext cx="1744729" cy="24724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A292E9D-98D3-5D96-D29D-875A7A8B810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4262" y="5969192"/>
            <a:ext cx="1751547" cy="2343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CC3C48-9E38-D59C-0F45-BC0665F508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6833" y="7089787"/>
            <a:ext cx="1751547" cy="23415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D7CE8C-5306-D4A3-E8CB-93A74E2B4209}"/>
              </a:ext>
            </a:extLst>
          </p:cNvPr>
          <p:cNvSpPr/>
          <p:nvPr/>
        </p:nvSpPr>
        <p:spPr>
          <a:xfrm>
            <a:off x="1470469" y="7199653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1853105" y="7123275"/>
            <a:ext cx="7696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This determines which Hazard Analysis Records you need for your unit.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68490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FSMS FOLDER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CF41C6-D735-CA5F-73EE-0FE683A43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6651" y="2012127"/>
            <a:ext cx="5369436" cy="73647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492840" y="2927727"/>
            <a:ext cx="8416731" cy="13685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3211378" y="3338216"/>
            <a:ext cx="498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Food Process Flow Chart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96544-3BA1-B9B3-2FE9-51FD156AA23C}"/>
              </a:ext>
            </a:extLst>
          </p:cNvPr>
          <p:cNvSpPr/>
          <p:nvPr/>
        </p:nvSpPr>
        <p:spPr>
          <a:xfrm>
            <a:off x="1470471" y="4603505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A709-96A5-6796-FB15-F624B6CE22D4}"/>
              </a:ext>
            </a:extLst>
          </p:cNvPr>
          <p:cNvSpPr txBox="1"/>
          <p:nvPr/>
        </p:nvSpPr>
        <p:spPr>
          <a:xfrm>
            <a:off x="1751913" y="4800257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 Flow Chart lists food processes that a catering unit is likely to operate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C5BB2-B9C4-98A9-583F-D4E5740F01AE}"/>
              </a:ext>
            </a:extLst>
          </p:cNvPr>
          <p:cNvSpPr/>
          <p:nvPr/>
        </p:nvSpPr>
        <p:spPr>
          <a:xfrm>
            <a:off x="1470470" y="5914348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DCC30-56C0-E94E-6FF3-6EB0F616B1E1}"/>
              </a:ext>
            </a:extLst>
          </p:cNvPr>
          <p:cNvSpPr txBox="1"/>
          <p:nvPr/>
        </p:nvSpPr>
        <p:spPr>
          <a:xfrm>
            <a:off x="1759190" y="6105919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Review the Flow Diagram and select the relevant steps that apply to your unit, by ticking circle for that stage.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D7CE8C-5306-D4A3-E8CB-93A74E2B4209}"/>
              </a:ext>
            </a:extLst>
          </p:cNvPr>
          <p:cNvSpPr/>
          <p:nvPr/>
        </p:nvSpPr>
        <p:spPr>
          <a:xfrm>
            <a:off x="1459919" y="5955036"/>
            <a:ext cx="8416731" cy="306020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1711125" y="6011740"/>
            <a:ext cx="7696200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Review each Hazard Analysis Record to: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Understand the hazards listed in each process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Understand the control measures required to prevent the hazards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Check what the monitoring procedures are and make sure they are put in place at your unit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Sign and date each process step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15377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FSMS FOLDER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CF41C6-D735-CA5F-73EE-0FE683A43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5720" y="3382217"/>
            <a:ext cx="3261359" cy="43023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470469" y="2016593"/>
            <a:ext cx="8416731" cy="13685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3061202" y="2439259"/>
            <a:ext cx="56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Food Safety Hazard Analysis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96544-3BA1-B9B3-2FE9-51FD156AA23C}"/>
              </a:ext>
            </a:extLst>
          </p:cNvPr>
          <p:cNvSpPr/>
          <p:nvPr/>
        </p:nvSpPr>
        <p:spPr>
          <a:xfrm>
            <a:off x="1459919" y="3618638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A709-96A5-6796-FB15-F624B6CE22D4}"/>
              </a:ext>
            </a:extLst>
          </p:cNvPr>
          <p:cNvSpPr txBox="1"/>
          <p:nvPr/>
        </p:nvSpPr>
        <p:spPr>
          <a:xfrm>
            <a:off x="1741361" y="381539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Complete the front page of the Food Safety Hazard Analysis document.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C5BB2-B9C4-98A9-583F-D4E5740F01AE}"/>
              </a:ext>
            </a:extLst>
          </p:cNvPr>
          <p:cNvSpPr/>
          <p:nvPr/>
        </p:nvSpPr>
        <p:spPr>
          <a:xfrm>
            <a:off x="1459919" y="4747802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DCC30-56C0-E94E-6FF3-6EB0F616B1E1}"/>
              </a:ext>
            </a:extLst>
          </p:cNvPr>
          <p:cNvSpPr txBox="1"/>
          <p:nvPr/>
        </p:nvSpPr>
        <p:spPr>
          <a:xfrm>
            <a:off x="1748639" y="4939373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Remove any Hazard Analysis Records that do not apply to your operation from the pack.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222291-DE44-7E2E-D767-65C93A3C0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2704" y="2366011"/>
            <a:ext cx="3311795" cy="4860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16D66D-D868-85BA-2A5F-4AE7B00D2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8736" y="3164567"/>
            <a:ext cx="3257739" cy="4860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503BE-D67D-8FD5-94AE-AD15D28BDA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5290" y="4231145"/>
            <a:ext cx="3210860" cy="4860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15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7E43018-FA14-1465-8DB5-F08D620BA978}"/>
              </a:ext>
            </a:extLst>
          </p:cNvPr>
          <p:cNvSpPr/>
          <p:nvPr/>
        </p:nvSpPr>
        <p:spPr>
          <a:xfrm>
            <a:off x="10285138" y="7990387"/>
            <a:ext cx="2611352" cy="15654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D7CE8C-5306-D4A3-E8CB-93A74E2B4209}"/>
              </a:ext>
            </a:extLst>
          </p:cNvPr>
          <p:cNvSpPr/>
          <p:nvPr/>
        </p:nvSpPr>
        <p:spPr>
          <a:xfrm>
            <a:off x="1477485" y="5613205"/>
            <a:ext cx="8416731" cy="37341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>
            <a:off x="1796079" y="5577632"/>
            <a:ext cx="7696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 core GHP’s cover the following topics: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9029988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467510" y="731144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FSMS FOLDER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459919" y="1838548"/>
            <a:ext cx="8416731" cy="13685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2180651" y="2273759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Good Hygiene Practice Guides GHPs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96544-3BA1-B9B3-2FE9-51FD156AA23C}"/>
              </a:ext>
            </a:extLst>
          </p:cNvPr>
          <p:cNvSpPr/>
          <p:nvPr/>
        </p:nvSpPr>
        <p:spPr>
          <a:xfrm>
            <a:off x="1467510" y="3389533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A709-96A5-6796-FB15-F624B6CE22D4}"/>
              </a:ext>
            </a:extLst>
          </p:cNvPr>
          <p:cNvSpPr txBox="1"/>
          <p:nvPr/>
        </p:nvSpPr>
        <p:spPr>
          <a:xfrm>
            <a:off x="1748951" y="3586285"/>
            <a:ext cx="7902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There are currently 23 GHPs which include details and guidance that underpin the Hazard Analysis Records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C5BB2-B9C4-98A9-583F-D4E5740F01AE}"/>
              </a:ext>
            </a:extLst>
          </p:cNvPr>
          <p:cNvSpPr/>
          <p:nvPr/>
        </p:nvSpPr>
        <p:spPr>
          <a:xfrm>
            <a:off x="1460231" y="4526134"/>
            <a:ext cx="8416731" cy="964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DCC30-56C0-E94E-6FF3-6EB0F616B1E1}"/>
              </a:ext>
            </a:extLst>
          </p:cNvPr>
          <p:cNvSpPr txBox="1"/>
          <p:nvPr/>
        </p:nvSpPr>
        <p:spPr>
          <a:xfrm>
            <a:off x="1726205" y="4680853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You should be familiar with the contents and use them for reference when required.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222291-DE44-7E2E-D767-65C93A3C0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895" y="1952519"/>
            <a:ext cx="3311795" cy="46879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16D66D-D868-85BA-2A5F-4AE7B00D2B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843" y="2756316"/>
            <a:ext cx="3257739" cy="46347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503BE-D67D-8FD5-94AE-AD15D28BD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1731" y="3586285"/>
            <a:ext cx="3210860" cy="45421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F01BB2-2163-7F7A-176A-E43AD11116B8}"/>
              </a:ext>
            </a:extLst>
          </p:cNvPr>
          <p:cNvSpPr txBox="1"/>
          <p:nvPr/>
        </p:nvSpPr>
        <p:spPr>
          <a:xfrm>
            <a:off x="1801480" y="6325882"/>
            <a:ext cx="3229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Food Hygiene Training</a:t>
            </a:r>
          </a:p>
          <a:p>
            <a:r>
              <a:rPr lang="en-GB" dirty="0"/>
              <a:t>2. Personal Hygiene</a:t>
            </a:r>
          </a:p>
          <a:p>
            <a:r>
              <a:rPr lang="en-GB" dirty="0"/>
              <a:t>3. Pest Control</a:t>
            </a:r>
          </a:p>
          <a:p>
            <a:r>
              <a:rPr lang="en-GB" dirty="0"/>
              <a:t>4. Cross Contamination</a:t>
            </a:r>
          </a:p>
          <a:p>
            <a:r>
              <a:rPr lang="en-GB" dirty="0"/>
              <a:t>5. Food Labelling &amp; Shelf Life</a:t>
            </a:r>
          </a:p>
          <a:p>
            <a:r>
              <a:rPr lang="en-GB" dirty="0"/>
              <a:t>6. Food Receipt &amp; Storage</a:t>
            </a:r>
          </a:p>
          <a:p>
            <a:r>
              <a:rPr lang="en-GB" dirty="0"/>
              <a:t>7. Food Preparation</a:t>
            </a:r>
          </a:p>
          <a:p>
            <a:r>
              <a:rPr lang="en-GB" dirty="0"/>
              <a:t>8. Defrosting</a:t>
            </a:r>
          </a:p>
          <a:p>
            <a:r>
              <a:rPr lang="en-GB" dirty="0"/>
              <a:t>9. Cooking</a:t>
            </a:r>
          </a:p>
          <a:p>
            <a:r>
              <a:rPr lang="en-GB" dirty="0"/>
              <a:t>10. Cooling &amp; Re-heating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C69E9-950D-F586-284E-CD321B466204}"/>
              </a:ext>
            </a:extLst>
          </p:cNvPr>
          <p:cNvSpPr txBox="1"/>
          <p:nvPr/>
        </p:nvSpPr>
        <p:spPr>
          <a:xfrm>
            <a:off x="5655631" y="6303336"/>
            <a:ext cx="4039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11. Food Service &amp; Display</a:t>
            </a:r>
          </a:p>
          <a:p>
            <a:r>
              <a:rPr lang="en-GB" dirty="0"/>
              <a:t>12. Cleaning</a:t>
            </a:r>
          </a:p>
          <a:p>
            <a:r>
              <a:rPr lang="en-GB" dirty="0"/>
              <a:t>13. Allergens</a:t>
            </a:r>
          </a:p>
          <a:p>
            <a:r>
              <a:rPr lang="en-GB" dirty="0"/>
              <a:t>14. Catering Premises &amp; Equipment</a:t>
            </a:r>
          </a:p>
          <a:p>
            <a:r>
              <a:rPr lang="en-GB" dirty="0"/>
              <a:t>15. Vac Packing</a:t>
            </a:r>
          </a:p>
          <a:p>
            <a:r>
              <a:rPr lang="en-GB" dirty="0"/>
              <a:t>16. Bar Service</a:t>
            </a:r>
          </a:p>
          <a:p>
            <a:r>
              <a:rPr lang="en-GB" dirty="0"/>
              <a:t>18. Food Waste</a:t>
            </a:r>
          </a:p>
          <a:p>
            <a:r>
              <a:rPr lang="en-GB" dirty="0"/>
              <a:t>19. Food Safety Incidents &amp; Enforcement</a:t>
            </a:r>
          </a:p>
          <a:p>
            <a:r>
              <a:rPr lang="en-GB" dirty="0"/>
              <a:t>21. Natasha’s Law</a:t>
            </a:r>
          </a:p>
          <a:p>
            <a:r>
              <a:rPr lang="en-GB" dirty="0"/>
              <a:t>22. Food Transportation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EC356F-E66D-3DD5-2C3C-721316EDD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4464" y="4668998"/>
            <a:ext cx="3210860" cy="45390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3BC709-0CF0-1068-4610-97FE37AC8C8E}"/>
              </a:ext>
            </a:extLst>
          </p:cNvPr>
          <p:cNvSpPr txBox="1"/>
          <p:nvPr/>
        </p:nvSpPr>
        <p:spPr>
          <a:xfrm>
            <a:off x="10475642" y="8525318"/>
            <a:ext cx="2077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17. </a:t>
            </a:r>
            <a:r>
              <a:rPr lang="en-GB" dirty="0" err="1"/>
              <a:t>Steamplicity</a:t>
            </a:r>
            <a:r>
              <a:rPr lang="en-GB" dirty="0"/>
              <a:t>  </a:t>
            </a:r>
          </a:p>
          <a:p>
            <a:r>
              <a:rPr lang="en-GB" dirty="0"/>
              <a:t>20. Sous Vide</a:t>
            </a:r>
          </a:p>
          <a:p>
            <a:r>
              <a:rPr lang="en-GB" dirty="0"/>
              <a:t>23. Halal &amp; Kosher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83FE473E-B750-9F28-CBAA-F1CFD5AD9A2F}"/>
              </a:ext>
            </a:extLst>
          </p:cNvPr>
          <p:cNvSpPr txBox="1"/>
          <p:nvPr/>
        </p:nvSpPr>
        <p:spPr>
          <a:xfrm>
            <a:off x="10518817" y="7830455"/>
            <a:ext cx="7696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Additional GHP’s:</a:t>
            </a:r>
          </a:p>
        </p:txBody>
      </p:sp>
    </p:spTree>
    <p:extLst>
      <p:ext uri="{BB962C8B-B14F-4D97-AF65-F5344CB8AC3E}">
        <p14:creationId xmlns:p14="http://schemas.microsoft.com/office/powerpoint/2010/main" val="1678859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8952652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85318" y="882640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TRAINING FOLDER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CF41C6-D735-CA5F-73EE-0FE683A43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1224" y="7133716"/>
            <a:ext cx="4547130" cy="27755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1440000" y="2016593"/>
            <a:ext cx="8416731" cy="13685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2362200" y="2285854"/>
            <a:ext cx="6781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Food Safety Conversations (FSCs) and Training Matrix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96544-3BA1-B9B3-2FE9-51FD156AA23C}"/>
              </a:ext>
            </a:extLst>
          </p:cNvPr>
          <p:cNvSpPr/>
          <p:nvPr/>
        </p:nvSpPr>
        <p:spPr>
          <a:xfrm>
            <a:off x="1440000" y="3618638"/>
            <a:ext cx="8416731" cy="9649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A709-96A5-6796-FB15-F624B6CE22D4}"/>
              </a:ext>
            </a:extLst>
          </p:cNvPr>
          <p:cNvSpPr txBox="1"/>
          <p:nvPr/>
        </p:nvSpPr>
        <p:spPr>
          <a:xfrm>
            <a:off x="1741361" y="38153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There is a Food Safety Conversation for each of the GHPs.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C5BB2-B9C4-98A9-583F-D4E5740F01AE}"/>
              </a:ext>
            </a:extLst>
          </p:cNvPr>
          <p:cNvSpPr/>
          <p:nvPr/>
        </p:nvSpPr>
        <p:spPr>
          <a:xfrm>
            <a:off x="1440000" y="4747802"/>
            <a:ext cx="8416731" cy="9649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DCC30-56C0-E94E-6FF3-6EB0F616B1E1}"/>
              </a:ext>
            </a:extLst>
          </p:cNvPr>
          <p:cNvSpPr txBox="1"/>
          <p:nvPr/>
        </p:nvSpPr>
        <p:spPr>
          <a:xfrm>
            <a:off x="1748639" y="4939373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These conversations should only  take 5 to 10 minutes each to complete.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222291-DE44-7E2E-D767-65C93A3C09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3970" y="2103044"/>
            <a:ext cx="4671911" cy="32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16D66D-D868-85BA-2A5F-4AE7B00D2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4800" y="2852711"/>
            <a:ext cx="4671909" cy="32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503BE-D67D-8FD5-94AE-AD15D28BDA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2184" y="3686863"/>
            <a:ext cx="4708315" cy="32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2343C1-093C-9E18-3BE4-E4010C83D96D}"/>
              </a:ext>
            </a:extLst>
          </p:cNvPr>
          <p:cNvSpPr/>
          <p:nvPr/>
        </p:nvSpPr>
        <p:spPr>
          <a:xfrm>
            <a:off x="1440000" y="5910927"/>
            <a:ext cx="8416731" cy="9649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E66CB-3678-CBE6-5E70-67AED2A0490B}"/>
              </a:ext>
            </a:extLst>
          </p:cNvPr>
          <p:cNvSpPr txBox="1"/>
          <p:nvPr/>
        </p:nvSpPr>
        <p:spPr>
          <a:xfrm>
            <a:off x="1656276" y="6092711"/>
            <a:ext cx="798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Work through these with your teams until everyone is trained relevant to their job role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61F1ECE-DAC0-4C3E-302E-4401C23315D4}"/>
              </a:ext>
            </a:extLst>
          </p:cNvPr>
          <p:cNvSpPr/>
          <p:nvPr/>
        </p:nvSpPr>
        <p:spPr>
          <a:xfrm>
            <a:off x="1440000" y="8206065"/>
            <a:ext cx="8416731" cy="9649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6680A-6DED-2298-4236-769B89930490}"/>
              </a:ext>
            </a:extLst>
          </p:cNvPr>
          <p:cNvSpPr txBox="1"/>
          <p:nvPr/>
        </p:nvSpPr>
        <p:spPr>
          <a:xfrm>
            <a:off x="1748639" y="8521476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Record all training in the Training Matrix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AC02BE-B3BB-8775-C923-58A841058CA2}"/>
              </a:ext>
            </a:extLst>
          </p:cNvPr>
          <p:cNvSpPr/>
          <p:nvPr/>
        </p:nvSpPr>
        <p:spPr>
          <a:xfrm>
            <a:off x="1440000" y="7046648"/>
            <a:ext cx="8416731" cy="9649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51834D-29B9-70C5-CB5F-19DDEE496CA6}"/>
              </a:ext>
            </a:extLst>
          </p:cNvPr>
          <p:cNvSpPr txBox="1"/>
          <p:nvPr/>
        </p:nvSpPr>
        <p:spPr>
          <a:xfrm>
            <a:off x="1748639" y="7348104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Use them for refresher training or briefings</a:t>
            </a:r>
          </a:p>
        </p:txBody>
      </p:sp>
    </p:spTree>
    <p:extLst>
      <p:ext uri="{BB962C8B-B14F-4D97-AF65-F5344CB8AC3E}">
        <p14:creationId xmlns:p14="http://schemas.microsoft.com/office/powerpoint/2010/main" val="98735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3809" y="9090103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85318" y="882640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POSTERS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CF41C6-D735-CA5F-73EE-0FE683A43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2323" y="4819489"/>
            <a:ext cx="2209800" cy="32426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253FB0-CB4D-4822-F299-D37F020924E7}"/>
              </a:ext>
            </a:extLst>
          </p:cNvPr>
          <p:cNvSpPr/>
          <p:nvPr/>
        </p:nvSpPr>
        <p:spPr>
          <a:xfrm>
            <a:off x="888797" y="2016801"/>
            <a:ext cx="8416731" cy="1036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53501-811C-F5E7-5076-1775EC7E156A}"/>
              </a:ext>
            </a:extLst>
          </p:cNvPr>
          <p:cNvSpPr txBox="1"/>
          <p:nvPr/>
        </p:nvSpPr>
        <p:spPr>
          <a:xfrm>
            <a:off x="1810997" y="2286062"/>
            <a:ext cx="6781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HACCP Posters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A96544-3BA1-B9B3-2FE9-51FD156AA23C}"/>
              </a:ext>
            </a:extLst>
          </p:cNvPr>
          <p:cNvSpPr/>
          <p:nvPr/>
        </p:nvSpPr>
        <p:spPr>
          <a:xfrm>
            <a:off x="888797" y="3277356"/>
            <a:ext cx="8416731" cy="13064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A709-96A5-6796-FB15-F624B6CE22D4}"/>
              </a:ext>
            </a:extLst>
          </p:cNvPr>
          <p:cNvSpPr txBox="1"/>
          <p:nvPr/>
        </p:nvSpPr>
        <p:spPr>
          <a:xfrm>
            <a:off x="1147533" y="3464445"/>
            <a:ext cx="8034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There are 11 colleague posters which contain the most important information from the Hazard Analysis Records and the relevant Good Hygiene Practice Guides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16D66D-D868-85BA-2A5F-4AE7B00D2B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867" y="4828777"/>
            <a:ext cx="2287999" cy="32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61F1ECE-DAC0-4C3E-302E-4401C23315D4}"/>
              </a:ext>
            </a:extLst>
          </p:cNvPr>
          <p:cNvSpPr/>
          <p:nvPr/>
        </p:nvSpPr>
        <p:spPr>
          <a:xfrm>
            <a:off x="2057400" y="8833784"/>
            <a:ext cx="14884147" cy="547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6680A-6DED-2298-4236-769B89930490}"/>
              </a:ext>
            </a:extLst>
          </p:cNvPr>
          <p:cNvSpPr txBox="1"/>
          <p:nvPr/>
        </p:nvSpPr>
        <p:spPr>
          <a:xfrm>
            <a:off x="3322314" y="8927780"/>
            <a:ext cx="1497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Walk through the unit with your team to brief them on the relevant posters and information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AC02BE-B3BB-8775-C923-58A841058CA2}"/>
              </a:ext>
            </a:extLst>
          </p:cNvPr>
          <p:cNvSpPr/>
          <p:nvPr/>
        </p:nvSpPr>
        <p:spPr>
          <a:xfrm>
            <a:off x="2057400" y="8196074"/>
            <a:ext cx="14869485" cy="5299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51834D-29B9-70C5-CB5F-19DDEE496CA6}"/>
              </a:ext>
            </a:extLst>
          </p:cNvPr>
          <p:cNvSpPr txBox="1"/>
          <p:nvPr/>
        </p:nvSpPr>
        <p:spPr>
          <a:xfrm>
            <a:off x="5407887" y="8284999"/>
            <a:ext cx="10157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Display each poster in the kitchen or unit where it is relevant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2F079F-A2E4-DD91-7352-F49893E460A1}"/>
              </a:ext>
            </a:extLst>
          </p:cNvPr>
          <p:cNvSpPr/>
          <p:nvPr/>
        </p:nvSpPr>
        <p:spPr>
          <a:xfrm>
            <a:off x="9564264" y="2012607"/>
            <a:ext cx="8416731" cy="1036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78D91C-79FA-2307-CDC5-5E44905C28D7}"/>
              </a:ext>
            </a:extLst>
          </p:cNvPr>
          <p:cNvSpPr txBox="1"/>
          <p:nvPr/>
        </p:nvSpPr>
        <p:spPr>
          <a:xfrm>
            <a:off x="10486464" y="2281868"/>
            <a:ext cx="6781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Shelf-Life Posters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77AE863-6767-4E86-1999-B35DD67CBB9D}"/>
              </a:ext>
            </a:extLst>
          </p:cNvPr>
          <p:cNvSpPr/>
          <p:nvPr/>
        </p:nvSpPr>
        <p:spPr>
          <a:xfrm>
            <a:off x="9564264" y="3273162"/>
            <a:ext cx="8416731" cy="13064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6E8750-8AB6-F6BF-BCB1-B1AEE15DFB42}"/>
              </a:ext>
            </a:extLst>
          </p:cNvPr>
          <p:cNvSpPr txBox="1"/>
          <p:nvPr/>
        </p:nvSpPr>
        <p:spPr>
          <a:xfrm>
            <a:off x="9842865" y="3558869"/>
            <a:ext cx="80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These 2 colleague posters summarise the date labelling and storage information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31CF764-89AC-5166-59F0-73C80FA38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9905" y="4804060"/>
            <a:ext cx="2209800" cy="32379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222291-DE44-7E2E-D767-65C93A3C09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533" y="4808514"/>
            <a:ext cx="2288915" cy="32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503BE-D67D-8FD5-94AE-AD15D28BDA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4534" y="4819489"/>
            <a:ext cx="2282637" cy="32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626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595981" y="-1333248"/>
            <a:ext cx="3210860" cy="3199518"/>
            <a:chOff x="0" y="0"/>
            <a:chExt cx="4281147" cy="42660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90395" y="8926289"/>
            <a:ext cx="2663319" cy="705779"/>
          </a:xfrm>
          <a:custGeom>
            <a:avLst/>
            <a:gdLst/>
            <a:ahLst/>
            <a:cxnLst/>
            <a:rect l="l" t="t" r="r" b="b"/>
            <a:pathLst>
              <a:path w="2663319" h="705779">
                <a:moveTo>
                  <a:pt x="0" y="0"/>
                </a:moveTo>
                <a:lnTo>
                  <a:pt x="2663319" y="0"/>
                </a:lnTo>
                <a:lnTo>
                  <a:pt x="2663319" y="705779"/>
                </a:lnTo>
                <a:lnTo>
                  <a:pt x="0" y="705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22531" y="8721531"/>
            <a:ext cx="1565469" cy="1565469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5195"/>
            <a:ext cx="131284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C1C1C"/>
                </a:solidFill>
                <a:latin typeface="Poppins Ultra-Bold"/>
              </a:rPr>
              <a:t>LOGBOOK or FORMS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F10A6A-E480-F368-778B-D66AC364B0A1}"/>
              </a:ext>
            </a:extLst>
          </p:cNvPr>
          <p:cNvSpPr/>
          <p:nvPr/>
        </p:nvSpPr>
        <p:spPr>
          <a:xfrm>
            <a:off x="5562601" y="1951164"/>
            <a:ext cx="6642901" cy="10744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678D6-CAA4-7184-C2E7-40C80301933C}"/>
              </a:ext>
            </a:extLst>
          </p:cNvPr>
          <p:cNvSpPr txBox="1"/>
          <p:nvPr/>
        </p:nvSpPr>
        <p:spPr>
          <a:xfrm>
            <a:off x="6438900" y="2244192"/>
            <a:ext cx="521252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Poppins" panose="00000500000000000000" pitchFamily="2" charset="0"/>
                <a:cs typeface="Poppins" panose="00000500000000000000" pitchFamily="2" charset="0"/>
              </a:rPr>
              <a:t>Opening and Closing Checks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B9300-800D-EF00-BB6B-06C5E3BE1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95" y="1951163"/>
            <a:ext cx="3772005" cy="5418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04FBD0-B252-63D9-ADB4-356FFFB56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4207473"/>
            <a:ext cx="3514299" cy="4979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92EBA0-6D43-E159-38DF-4442B45851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26387" y="1951163"/>
            <a:ext cx="3370750" cy="5020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667FE5-579C-84F6-A34A-13AA9A8CD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25400" y="5622196"/>
            <a:ext cx="5172724" cy="3724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53E8F5-27A7-21A5-2339-1500ABFFA01D}"/>
              </a:ext>
            </a:extLst>
          </p:cNvPr>
          <p:cNvSpPr/>
          <p:nvPr/>
        </p:nvSpPr>
        <p:spPr>
          <a:xfrm>
            <a:off x="5562601" y="3168284"/>
            <a:ext cx="6642901" cy="63359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EAEE459-B473-32AD-B8B1-862FA859E7F4}"/>
              </a:ext>
            </a:extLst>
          </p:cNvPr>
          <p:cNvSpPr txBox="1"/>
          <p:nvPr/>
        </p:nvSpPr>
        <p:spPr>
          <a:xfrm>
            <a:off x="5981701" y="3518969"/>
            <a:ext cx="57912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Each day of the logbook starts with an opening HSE Checklist and ends with a Closing HSE Checklist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Where logbooks are not used, weekly </a:t>
            </a:r>
            <a:r>
              <a:rPr lang="en-GB" sz="2000" b="1" dirty="0"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daily opening checklists can be downloaded from the website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The checks should be completed by the most senior person in the area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Complete by confirming Yes / No using the guidance for each question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For any ‘No’ response, detail corrective action or relevant comments in the box at the bottom of the page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GB" sz="2000" dirty="0">
              <a:solidFill>
                <a:srgbClr val="638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48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9931D19ACC34199C1E5D5F5D0A51B" ma:contentTypeVersion="16" ma:contentTypeDescription="Create a new document." ma:contentTypeScope="" ma:versionID="0d89340ede17049d1a841443b7377fe1">
  <xsd:schema xmlns:xsd="http://www.w3.org/2001/XMLSchema" xmlns:xs="http://www.w3.org/2001/XMLSchema" xmlns:p="http://schemas.microsoft.com/office/2006/metadata/properties" xmlns:ns2="505494de-7f70-4b10-aa1d-981be3329ecb" xmlns:ns3="c0ce68d2-f4a4-4963-9a31-30d16dda62a3" targetNamespace="http://schemas.microsoft.com/office/2006/metadata/properties" ma:root="true" ma:fieldsID="613181b6a50f497e756dd366a73e5ccb" ns2:_="" ns3:_="">
    <xsd:import namespace="505494de-7f70-4b10-aa1d-981be3329ecb"/>
    <xsd:import namespace="c0ce68d2-f4a4-4963-9a31-30d16dda62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494de-7f70-4b10-aa1d-981be3329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12e36a2-49b7-4b00-ba12-1750025de1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e68d2-f4a4-4963-9a31-30d16dda62a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5b9bf8d-a51f-4a50-a0a3-979f22b7d3ff}" ma:internalName="TaxCatchAll" ma:showField="CatchAllData" ma:web="54452717-db2e-4c65-a03e-638c0a976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FE7397-54E8-4843-B8B4-C87CD4732CD2}"/>
</file>

<file path=customXml/itemProps2.xml><?xml version="1.0" encoding="utf-8"?>
<ds:datastoreItem xmlns:ds="http://schemas.openxmlformats.org/officeDocument/2006/customXml" ds:itemID="{CE1C77ED-03A2-4592-B159-537310628AF3}"/>
</file>

<file path=docMetadata/LabelInfo.xml><?xml version="1.0" encoding="utf-8"?>
<clbl:labelList xmlns:clbl="http://schemas.microsoft.com/office/2020/mipLabelMetadata">
  <clbl:label id="{f472f14c-d40a-4996-84a9-078c3b8640e0}" enabled="1" method="Privileged" siteId="{cd62b7dd-4b48-44bd-90e7-e143a22c8ea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20523</TotalTime>
  <Words>1260</Words>
  <Application>Microsoft Office PowerPoint</Application>
  <PresentationFormat>Custom</PresentationFormat>
  <Paragraphs>246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Poppins Ultra-Bold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Safety Presentation Master Template</dc:title>
  <dc:creator>Evan Judge</dc:creator>
  <cp:lastModifiedBy>Zoe Hammett</cp:lastModifiedBy>
  <cp:revision>4</cp:revision>
  <dcterms:created xsi:type="dcterms:W3CDTF">2006-08-16T00:00:00Z</dcterms:created>
  <dcterms:modified xsi:type="dcterms:W3CDTF">2024-08-16T06:03:12Z</dcterms:modified>
  <dc:identifier>DAF6_CvzSX0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Internal</vt:lpwstr>
  </property>
</Properties>
</file>