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72" r:id="rId1"/>
  </p:sldMasterIdLst>
  <p:notesMasterIdLst>
    <p:notesMasterId r:id="rId11"/>
  </p:notesMasterIdLst>
  <p:handoutMasterIdLst>
    <p:handoutMasterId r:id="rId12"/>
  </p:handoutMasterIdLst>
  <p:sldIdLst>
    <p:sldId id="766" r:id="rId2"/>
    <p:sldId id="767" r:id="rId3"/>
    <p:sldId id="768" r:id="rId4"/>
    <p:sldId id="769" r:id="rId5"/>
    <p:sldId id="770" r:id="rId6"/>
    <p:sldId id="771" r:id="rId7"/>
    <p:sldId id="772" r:id="rId8"/>
    <p:sldId id="773" r:id="rId9"/>
    <p:sldId id="778" r:id="rId10"/>
  </p:sldIdLst>
  <p:sldSz cx="9144000" cy="6858000" type="screen4x3"/>
  <p:notesSz cx="6669088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FCBB18"/>
    <a:srgbClr val="969696"/>
    <a:srgbClr val="0099FF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3" autoAdjust="0"/>
    <p:restoredTop sz="96309" autoAdjust="0"/>
  </p:normalViewPr>
  <p:slideViewPr>
    <p:cSldViewPr>
      <p:cViewPr>
        <p:scale>
          <a:sx n="150" d="100"/>
          <a:sy n="150" d="100"/>
        </p:scale>
        <p:origin x="-512" y="64"/>
      </p:cViewPr>
      <p:guideLst>
        <p:guide orient="horz" pos="527"/>
        <p:guide pos="431"/>
        <p:guide pos="2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90" y="-11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7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1"/>
            <a:ext cx="289401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r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50388"/>
            <a:ext cx="28971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50388"/>
            <a:ext cx="2894014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r" defTabSz="91935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31564CC2-8EBF-49D7-87EA-722654E9C3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018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1" y="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r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2950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4" y="4714877"/>
            <a:ext cx="5338761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0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1" y="942975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r" defTabSz="91935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0C75CA1-3B50-4D92-839E-A8C93E1B8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94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27" y="1424764"/>
            <a:ext cx="7191629" cy="461792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10" y="4406900"/>
            <a:ext cx="716347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10" y="2906714"/>
            <a:ext cx="71634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3" y="416800"/>
            <a:ext cx="6897360" cy="57831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726" y="1340768"/>
            <a:ext cx="3466735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369" y="1340768"/>
            <a:ext cx="3468987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3" y="416800"/>
            <a:ext cx="6897360" cy="5783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5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6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2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377" y="1412776"/>
            <a:ext cx="5111751" cy="4713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0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1"/>
            <a:ext cx="603504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1268759"/>
            <a:ext cx="6035040" cy="34588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9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27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5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945" y="1388523"/>
            <a:ext cx="6922360" cy="461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5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8.jpe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0"/>
            <a:ext cx="72008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8976" y="3050958"/>
            <a:ext cx="6249288" cy="9505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000" dirty="0" smtClean="0"/>
              <a:t>Subject title</a:t>
            </a:r>
            <a:endParaRPr lang="en-US" sz="4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8976" y="3767438"/>
            <a:ext cx="6249288" cy="10297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Date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Trainer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164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56" y="692696"/>
            <a:ext cx="65913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6632"/>
            <a:ext cx="3563887" cy="526638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5052207"/>
            <a:ext cx="3024336" cy="1805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32656"/>
            <a:ext cx="6553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5596920"/>
            <a:ext cx="2736304" cy="1261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89" y="1412776"/>
            <a:ext cx="2837712" cy="2664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03200"/>
            <a:ext cx="64643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646"/>
            <a:ext cx="7380312" cy="61773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581128"/>
            <a:ext cx="2261992" cy="23956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77552"/>
            <a:ext cx="3632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0"/>
            <a:ext cx="72008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52324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27321</TotalTime>
  <Words>28</Words>
  <Application>Microsoft Macintosh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Administrator</cp:lastModifiedBy>
  <cp:revision>992</cp:revision>
  <dcterms:created xsi:type="dcterms:W3CDTF">2007-11-02T14:58:00Z</dcterms:created>
  <dcterms:modified xsi:type="dcterms:W3CDTF">2014-11-19T10:43:41Z</dcterms:modified>
</cp:coreProperties>
</file>