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0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"/>
            <a:ext cx="10692765" cy="822960"/>
          </a:xfrm>
          <a:custGeom>
            <a:avLst/>
            <a:gdLst/>
            <a:ahLst/>
            <a:cxnLst/>
            <a:rect l="l" t="t" r="r" b="b"/>
            <a:pathLst>
              <a:path w="10692765" h="822960">
                <a:moveTo>
                  <a:pt x="10692257" y="0"/>
                </a:moveTo>
                <a:lnTo>
                  <a:pt x="0" y="0"/>
                </a:lnTo>
                <a:lnTo>
                  <a:pt x="0" y="822769"/>
                </a:lnTo>
                <a:lnTo>
                  <a:pt x="10692257" y="822769"/>
                </a:lnTo>
                <a:lnTo>
                  <a:pt x="1069225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287" y="1026414"/>
            <a:ext cx="7106665" cy="406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16885" y="2423731"/>
            <a:ext cx="5705475" cy="326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73777" y="7435621"/>
            <a:ext cx="3886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530CC-78CE-6DEC-ED2C-B378D6B606E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164138" y="74320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hyperlink" Target="http://www.wikihow.com/Use-a-Fire-Blank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26" Type="http://schemas.openxmlformats.org/officeDocument/2006/relationships/image" Target="../media/image108.png"/><Relationship Id="rId3" Type="http://schemas.openxmlformats.org/officeDocument/2006/relationships/image" Target="../media/image85.jpg"/><Relationship Id="rId21" Type="http://schemas.openxmlformats.org/officeDocument/2006/relationships/image" Target="../media/image103.png"/><Relationship Id="rId34" Type="http://schemas.openxmlformats.org/officeDocument/2006/relationships/image" Target="../media/image11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5" Type="http://schemas.openxmlformats.org/officeDocument/2006/relationships/image" Target="../media/image107.png"/><Relationship Id="rId33" Type="http://schemas.openxmlformats.org/officeDocument/2006/relationships/image" Target="../media/image115.png"/><Relationship Id="rId2" Type="http://schemas.openxmlformats.org/officeDocument/2006/relationships/image" Target="../media/image1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23" Type="http://schemas.openxmlformats.org/officeDocument/2006/relationships/image" Target="../media/image105.jpg"/><Relationship Id="rId28" Type="http://schemas.openxmlformats.org/officeDocument/2006/relationships/image" Target="../media/image110.png"/><Relationship Id="rId36" Type="http://schemas.openxmlformats.org/officeDocument/2006/relationships/image" Target="../media/image118.jp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31" Type="http://schemas.openxmlformats.org/officeDocument/2006/relationships/image" Target="../media/image113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jpg"/><Relationship Id="rId3" Type="http://schemas.openxmlformats.org/officeDocument/2006/relationships/image" Target="../media/image132.png"/><Relationship Id="rId7" Type="http://schemas.openxmlformats.org/officeDocument/2006/relationships/image" Target="../media/image135.jp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jpg"/><Relationship Id="rId5" Type="http://schemas.openxmlformats.org/officeDocument/2006/relationships/image" Target="../media/image133.jpg"/><Relationship Id="rId10" Type="http://schemas.openxmlformats.org/officeDocument/2006/relationships/image" Target="../media/image138.jpg"/><Relationship Id="rId4" Type="http://schemas.openxmlformats.org/officeDocument/2006/relationships/image" Target="../media/image14.png"/><Relationship Id="rId9" Type="http://schemas.openxmlformats.org/officeDocument/2006/relationships/image" Target="../media/image13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image" Target="../media/image14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5" Type="http://schemas.openxmlformats.org/officeDocument/2006/relationships/image" Target="../media/image14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jpg"/><Relationship Id="rId4" Type="http://schemas.openxmlformats.org/officeDocument/2006/relationships/image" Target="../media/image16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jpg"/><Relationship Id="rId5" Type="http://schemas.openxmlformats.org/officeDocument/2006/relationships/image" Target="../media/image167.jpg"/><Relationship Id="rId4" Type="http://schemas.openxmlformats.org/officeDocument/2006/relationships/image" Target="../media/image16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173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9.png"/><Relationship Id="rId3" Type="http://schemas.openxmlformats.org/officeDocument/2006/relationships/image" Target="../media/image184.png"/><Relationship Id="rId21" Type="http://schemas.openxmlformats.org/officeDocument/2006/relationships/image" Target="../media/image202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image" Target="../media/image198.png"/><Relationship Id="rId2" Type="http://schemas.openxmlformats.org/officeDocument/2006/relationships/image" Target="../media/image14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10" Type="http://schemas.openxmlformats.org/officeDocument/2006/relationships/image" Target="../media/image191.png"/><Relationship Id="rId19" Type="http://schemas.openxmlformats.org/officeDocument/2006/relationships/image" Target="../media/image200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14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jp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4.png"/><Relationship Id="rId7" Type="http://schemas.openxmlformats.org/officeDocument/2006/relationships/image" Target="../media/image67.png"/><Relationship Id="rId2" Type="http://schemas.openxmlformats.org/officeDocument/2006/relationships/hyperlink" Target="http://www.wikihow.com/Use-a-Fire-Blank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50"/>
            <a:ext cx="10692765" cy="7560309"/>
          </a:xfrm>
          <a:custGeom>
            <a:avLst/>
            <a:gdLst/>
            <a:ahLst/>
            <a:cxnLst/>
            <a:rect l="l" t="t" r="r" b="b"/>
            <a:pathLst>
              <a:path w="10692765" h="7560309">
                <a:moveTo>
                  <a:pt x="10692257" y="0"/>
                </a:moveTo>
                <a:lnTo>
                  <a:pt x="0" y="0"/>
                </a:lnTo>
                <a:lnTo>
                  <a:pt x="0" y="7560309"/>
                </a:lnTo>
                <a:lnTo>
                  <a:pt x="10692257" y="7560309"/>
                </a:lnTo>
                <a:lnTo>
                  <a:pt x="1069225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23" y="0"/>
            <a:ext cx="10692765" cy="7560945"/>
            <a:chOff x="1523" y="0"/>
            <a:chExt cx="10692765" cy="75609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3" y="0"/>
              <a:ext cx="7059168" cy="51313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26864" y="1571244"/>
              <a:ext cx="6067043" cy="598931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1304" y="1482344"/>
            <a:ext cx="59391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latin typeface="Arial"/>
                <a:cs typeface="Arial"/>
              </a:rPr>
              <a:t>Workplace</a:t>
            </a:r>
            <a:r>
              <a:rPr sz="2600" b="0" spc="254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Safety</a:t>
            </a:r>
            <a:r>
              <a:rPr sz="2600" b="0" spc="290" dirty="0">
                <a:latin typeface="Arial"/>
                <a:cs typeface="Arial"/>
              </a:rPr>
              <a:t> </a:t>
            </a:r>
            <a:r>
              <a:rPr sz="2600" b="0" dirty="0">
                <a:latin typeface="Arial"/>
                <a:cs typeface="Arial"/>
              </a:rPr>
              <a:t>Management</a:t>
            </a:r>
            <a:r>
              <a:rPr sz="2600" b="0" spc="270" dirty="0">
                <a:latin typeface="Arial"/>
                <a:cs typeface="Arial"/>
              </a:rPr>
              <a:t> </a:t>
            </a:r>
            <a:r>
              <a:rPr sz="2600" b="0" spc="-10" dirty="0">
                <a:latin typeface="Arial"/>
                <a:cs typeface="Arial"/>
              </a:rPr>
              <a:t>System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53450" y="1193419"/>
            <a:ext cx="1536700" cy="140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dirty="0">
                <a:latin typeface="Arial"/>
                <a:cs typeface="Arial"/>
              </a:rPr>
              <a:t>WE</a:t>
            </a:r>
            <a:r>
              <a:rPr sz="750" spc="-60" dirty="0">
                <a:latin typeface="Arial"/>
                <a:cs typeface="Arial"/>
              </a:rPr>
              <a:t> </a:t>
            </a:r>
            <a:r>
              <a:rPr sz="750" spc="-10" dirty="0">
                <a:latin typeface="Arial"/>
                <a:cs typeface="Arial"/>
              </a:rPr>
              <a:t>LOOK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dirty="0">
                <a:latin typeface="Arial"/>
                <a:cs typeface="Arial"/>
              </a:rPr>
              <a:t>OUT</a:t>
            </a:r>
            <a:r>
              <a:rPr sz="750" spc="-5" dirty="0">
                <a:latin typeface="Arial"/>
                <a:cs typeface="Arial"/>
              </a:rPr>
              <a:t> </a:t>
            </a:r>
            <a:r>
              <a:rPr sz="750" spc="-25" dirty="0">
                <a:latin typeface="Arial"/>
                <a:cs typeface="Arial"/>
              </a:rPr>
              <a:t>FOR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EACH</a:t>
            </a:r>
            <a:r>
              <a:rPr sz="750" spc="-30" dirty="0">
                <a:latin typeface="Arial"/>
                <a:cs typeface="Arial"/>
              </a:rPr>
              <a:t> </a:t>
            </a:r>
            <a:r>
              <a:rPr sz="750" spc="-20" dirty="0">
                <a:latin typeface="Arial"/>
                <a:cs typeface="Arial"/>
              </a:rPr>
              <a:t>OTHER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1304" y="1951481"/>
            <a:ext cx="4270375" cy="176720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>
              <a:lnSpc>
                <a:spcPts val="6400"/>
              </a:lnSpc>
              <a:spcBef>
                <a:spcPts val="1075"/>
              </a:spcBef>
            </a:pPr>
            <a:r>
              <a:rPr sz="6100" b="1" spc="-40" dirty="0">
                <a:latin typeface="Arial"/>
                <a:cs typeface="Arial"/>
              </a:rPr>
              <a:t>Site</a:t>
            </a:r>
            <a:r>
              <a:rPr sz="6100" b="1" spc="-390" dirty="0">
                <a:latin typeface="Arial"/>
                <a:cs typeface="Arial"/>
              </a:rPr>
              <a:t> </a:t>
            </a:r>
            <a:r>
              <a:rPr sz="6100" b="1" spc="-10" dirty="0">
                <a:latin typeface="Arial"/>
                <a:cs typeface="Arial"/>
              </a:rPr>
              <a:t>Safety </a:t>
            </a:r>
            <a:r>
              <a:rPr sz="6100" b="1" spc="-20" dirty="0">
                <a:latin typeface="Arial"/>
                <a:cs typeface="Arial"/>
              </a:rPr>
              <a:t>Information</a:t>
            </a:r>
            <a:endParaRPr sz="61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4174235"/>
            <a:ext cx="4858385" cy="3375660"/>
          </a:xfrm>
          <a:custGeom>
            <a:avLst/>
            <a:gdLst/>
            <a:ahLst/>
            <a:cxnLst/>
            <a:rect l="l" t="t" r="r" b="b"/>
            <a:pathLst>
              <a:path w="4858385" h="3375659">
                <a:moveTo>
                  <a:pt x="2292349" y="0"/>
                </a:moveTo>
                <a:lnTo>
                  <a:pt x="2247518" y="381"/>
                </a:lnTo>
                <a:lnTo>
                  <a:pt x="2202814" y="1524"/>
                </a:lnTo>
                <a:lnTo>
                  <a:pt x="2157983" y="3428"/>
                </a:lnTo>
                <a:lnTo>
                  <a:pt x="2113279" y="6222"/>
                </a:lnTo>
                <a:lnTo>
                  <a:pt x="2068702" y="9651"/>
                </a:lnTo>
                <a:lnTo>
                  <a:pt x="2024125" y="13969"/>
                </a:lnTo>
                <a:lnTo>
                  <a:pt x="1979548" y="19050"/>
                </a:lnTo>
                <a:lnTo>
                  <a:pt x="1935098" y="24892"/>
                </a:lnTo>
                <a:lnTo>
                  <a:pt x="1890648" y="31368"/>
                </a:lnTo>
                <a:lnTo>
                  <a:pt x="1846452" y="38862"/>
                </a:lnTo>
                <a:lnTo>
                  <a:pt x="1802256" y="46989"/>
                </a:lnTo>
                <a:lnTo>
                  <a:pt x="1758187" y="55880"/>
                </a:lnTo>
                <a:lnTo>
                  <a:pt x="1714245" y="65531"/>
                </a:lnTo>
                <a:lnTo>
                  <a:pt x="1670557" y="76072"/>
                </a:lnTo>
                <a:lnTo>
                  <a:pt x="1626869" y="87375"/>
                </a:lnTo>
                <a:lnTo>
                  <a:pt x="1583435" y="99313"/>
                </a:lnTo>
                <a:lnTo>
                  <a:pt x="1540128" y="112140"/>
                </a:lnTo>
                <a:lnTo>
                  <a:pt x="1497075" y="125730"/>
                </a:lnTo>
                <a:lnTo>
                  <a:pt x="1454149" y="140081"/>
                </a:lnTo>
                <a:lnTo>
                  <a:pt x="1411477" y="155194"/>
                </a:lnTo>
                <a:lnTo>
                  <a:pt x="1369059" y="171195"/>
                </a:lnTo>
                <a:lnTo>
                  <a:pt x="1326768" y="187832"/>
                </a:lnTo>
                <a:lnTo>
                  <a:pt x="1284731" y="205231"/>
                </a:lnTo>
                <a:lnTo>
                  <a:pt x="1243037" y="223519"/>
                </a:lnTo>
                <a:lnTo>
                  <a:pt x="1201559" y="242569"/>
                </a:lnTo>
                <a:lnTo>
                  <a:pt x="1160348" y="262381"/>
                </a:lnTo>
                <a:lnTo>
                  <a:pt x="1119428" y="282956"/>
                </a:lnTo>
                <a:lnTo>
                  <a:pt x="1078801" y="304292"/>
                </a:lnTo>
                <a:lnTo>
                  <a:pt x="1038478" y="326389"/>
                </a:lnTo>
                <a:lnTo>
                  <a:pt x="998486" y="349250"/>
                </a:lnTo>
                <a:lnTo>
                  <a:pt x="958811" y="372871"/>
                </a:lnTo>
                <a:lnTo>
                  <a:pt x="919479" y="397382"/>
                </a:lnTo>
                <a:lnTo>
                  <a:pt x="880490" y="422656"/>
                </a:lnTo>
                <a:lnTo>
                  <a:pt x="841882" y="448563"/>
                </a:lnTo>
                <a:lnTo>
                  <a:pt x="803630" y="475361"/>
                </a:lnTo>
                <a:lnTo>
                  <a:pt x="765771" y="502919"/>
                </a:lnTo>
                <a:lnTo>
                  <a:pt x="728294" y="531240"/>
                </a:lnTo>
                <a:lnTo>
                  <a:pt x="691235" y="560324"/>
                </a:lnTo>
                <a:lnTo>
                  <a:pt x="654583" y="590295"/>
                </a:lnTo>
                <a:lnTo>
                  <a:pt x="618375" y="620902"/>
                </a:lnTo>
                <a:lnTo>
                  <a:pt x="582587" y="652399"/>
                </a:lnTo>
                <a:lnTo>
                  <a:pt x="547255" y="684530"/>
                </a:lnTo>
                <a:lnTo>
                  <a:pt x="512381" y="717550"/>
                </a:lnTo>
                <a:lnTo>
                  <a:pt x="477989" y="751332"/>
                </a:lnTo>
                <a:lnTo>
                  <a:pt x="444220" y="785621"/>
                </a:lnTo>
                <a:lnTo>
                  <a:pt x="411225" y="820546"/>
                </a:lnTo>
                <a:lnTo>
                  <a:pt x="379006" y="855852"/>
                </a:lnTo>
                <a:lnTo>
                  <a:pt x="347560" y="891667"/>
                </a:lnTo>
                <a:lnTo>
                  <a:pt x="316890" y="927862"/>
                </a:lnTo>
                <a:lnTo>
                  <a:pt x="287007" y="964438"/>
                </a:lnTo>
                <a:lnTo>
                  <a:pt x="257886" y="1001522"/>
                </a:lnTo>
                <a:lnTo>
                  <a:pt x="229552" y="1038986"/>
                </a:lnTo>
                <a:lnTo>
                  <a:pt x="201993" y="1076833"/>
                </a:lnTo>
                <a:lnTo>
                  <a:pt x="175209" y="1115060"/>
                </a:lnTo>
                <a:lnTo>
                  <a:pt x="149199" y="1153667"/>
                </a:lnTo>
                <a:lnTo>
                  <a:pt x="123964" y="1192657"/>
                </a:lnTo>
                <a:lnTo>
                  <a:pt x="99517" y="1232027"/>
                </a:lnTo>
                <a:lnTo>
                  <a:pt x="75831" y="1271651"/>
                </a:lnTo>
                <a:lnTo>
                  <a:pt x="52933" y="1311656"/>
                </a:lnTo>
                <a:lnTo>
                  <a:pt x="30810" y="1351914"/>
                </a:lnTo>
                <a:lnTo>
                  <a:pt x="9461" y="1392555"/>
                </a:lnTo>
                <a:lnTo>
                  <a:pt x="0" y="1411361"/>
                </a:lnTo>
                <a:lnTo>
                  <a:pt x="0" y="3375494"/>
                </a:lnTo>
                <a:lnTo>
                  <a:pt x="4727193" y="3375494"/>
                </a:lnTo>
                <a:lnTo>
                  <a:pt x="4732400" y="3360077"/>
                </a:lnTo>
                <a:lnTo>
                  <a:pt x="4745989" y="3316998"/>
                </a:lnTo>
                <a:lnTo>
                  <a:pt x="4758816" y="3273729"/>
                </a:lnTo>
                <a:lnTo>
                  <a:pt x="4770754" y="3230295"/>
                </a:lnTo>
                <a:lnTo>
                  <a:pt x="4782057" y="3186684"/>
                </a:lnTo>
                <a:lnTo>
                  <a:pt x="4792471" y="3142932"/>
                </a:lnTo>
                <a:lnTo>
                  <a:pt x="4802250" y="3099028"/>
                </a:lnTo>
                <a:lnTo>
                  <a:pt x="4811140" y="3054997"/>
                </a:lnTo>
                <a:lnTo>
                  <a:pt x="4819268" y="3010839"/>
                </a:lnTo>
                <a:lnTo>
                  <a:pt x="4826634" y="2966580"/>
                </a:lnTo>
                <a:lnTo>
                  <a:pt x="4833238" y="2922206"/>
                </a:lnTo>
                <a:lnTo>
                  <a:pt x="4839080" y="2877756"/>
                </a:lnTo>
                <a:lnTo>
                  <a:pt x="4844160" y="2833230"/>
                </a:lnTo>
                <a:lnTo>
                  <a:pt x="4848478" y="2788640"/>
                </a:lnTo>
                <a:lnTo>
                  <a:pt x="4851907" y="2744000"/>
                </a:lnTo>
                <a:lnTo>
                  <a:pt x="4854574" y="2699308"/>
                </a:lnTo>
                <a:lnTo>
                  <a:pt x="4856606" y="2654579"/>
                </a:lnTo>
                <a:lnTo>
                  <a:pt x="4857749" y="2609837"/>
                </a:lnTo>
                <a:lnTo>
                  <a:pt x="4858130" y="2565082"/>
                </a:lnTo>
                <a:lnTo>
                  <a:pt x="4857749" y="2520315"/>
                </a:lnTo>
                <a:lnTo>
                  <a:pt x="4856606" y="2475572"/>
                </a:lnTo>
                <a:lnTo>
                  <a:pt x="4854574" y="2430856"/>
                </a:lnTo>
                <a:lnTo>
                  <a:pt x="4851907" y="2386164"/>
                </a:lnTo>
                <a:lnTo>
                  <a:pt x="4848478" y="2341511"/>
                </a:lnTo>
                <a:lnTo>
                  <a:pt x="4844160" y="2296922"/>
                </a:lnTo>
                <a:lnTo>
                  <a:pt x="4839080" y="2252395"/>
                </a:lnTo>
                <a:lnTo>
                  <a:pt x="4833238" y="2207945"/>
                </a:lnTo>
                <a:lnTo>
                  <a:pt x="4826634" y="2163584"/>
                </a:lnTo>
                <a:lnTo>
                  <a:pt x="4819268" y="2119376"/>
                </a:lnTo>
                <a:lnTo>
                  <a:pt x="4811140" y="2075179"/>
                </a:lnTo>
                <a:lnTo>
                  <a:pt x="4802250" y="2031111"/>
                </a:lnTo>
                <a:lnTo>
                  <a:pt x="4792471" y="1987169"/>
                </a:lnTo>
                <a:lnTo>
                  <a:pt x="4782057" y="1943481"/>
                </a:lnTo>
                <a:lnTo>
                  <a:pt x="4770754" y="1899920"/>
                </a:lnTo>
                <a:lnTo>
                  <a:pt x="4758816" y="1856358"/>
                </a:lnTo>
                <a:lnTo>
                  <a:pt x="4745989" y="1813178"/>
                </a:lnTo>
                <a:lnTo>
                  <a:pt x="4732400" y="1770126"/>
                </a:lnTo>
                <a:lnTo>
                  <a:pt x="4718049" y="1727200"/>
                </a:lnTo>
                <a:lnTo>
                  <a:pt x="4702809" y="1684527"/>
                </a:lnTo>
                <a:lnTo>
                  <a:pt x="4686934" y="1642110"/>
                </a:lnTo>
                <a:lnTo>
                  <a:pt x="4670297" y="1599819"/>
                </a:lnTo>
                <a:lnTo>
                  <a:pt x="4652771" y="1557908"/>
                </a:lnTo>
                <a:lnTo>
                  <a:pt x="4634483" y="1516126"/>
                </a:lnTo>
                <a:lnTo>
                  <a:pt x="4615560" y="1474597"/>
                </a:lnTo>
                <a:lnTo>
                  <a:pt x="4595748" y="1433448"/>
                </a:lnTo>
                <a:lnTo>
                  <a:pt x="4575174" y="1392555"/>
                </a:lnTo>
                <a:lnTo>
                  <a:pt x="4553838" y="1351914"/>
                </a:lnTo>
                <a:lnTo>
                  <a:pt x="4531613" y="1311656"/>
                </a:lnTo>
                <a:lnTo>
                  <a:pt x="4508753" y="1271651"/>
                </a:lnTo>
                <a:lnTo>
                  <a:pt x="4485131" y="1232027"/>
                </a:lnTo>
                <a:lnTo>
                  <a:pt x="4460620" y="1192657"/>
                </a:lnTo>
                <a:lnTo>
                  <a:pt x="4435347" y="1153667"/>
                </a:lnTo>
                <a:lnTo>
                  <a:pt x="4409439" y="1115060"/>
                </a:lnTo>
                <a:lnTo>
                  <a:pt x="4382642" y="1076833"/>
                </a:lnTo>
                <a:lnTo>
                  <a:pt x="4355083" y="1038986"/>
                </a:lnTo>
                <a:lnTo>
                  <a:pt x="4326762" y="1001522"/>
                </a:lnTo>
                <a:lnTo>
                  <a:pt x="4297552" y="964438"/>
                </a:lnTo>
                <a:lnTo>
                  <a:pt x="4267707" y="927862"/>
                </a:lnTo>
                <a:lnTo>
                  <a:pt x="4237100" y="891667"/>
                </a:lnTo>
                <a:lnTo>
                  <a:pt x="4205604" y="855852"/>
                </a:lnTo>
                <a:lnTo>
                  <a:pt x="4173346" y="820546"/>
                </a:lnTo>
                <a:lnTo>
                  <a:pt x="4140326" y="785621"/>
                </a:lnTo>
                <a:lnTo>
                  <a:pt x="4106671" y="751332"/>
                </a:lnTo>
                <a:lnTo>
                  <a:pt x="4072254" y="717550"/>
                </a:lnTo>
                <a:lnTo>
                  <a:pt x="4037329" y="684530"/>
                </a:lnTo>
                <a:lnTo>
                  <a:pt x="4002023" y="652399"/>
                </a:lnTo>
                <a:lnTo>
                  <a:pt x="3966209" y="620902"/>
                </a:lnTo>
                <a:lnTo>
                  <a:pt x="3930014" y="590295"/>
                </a:lnTo>
                <a:lnTo>
                  <a:pt x="3893311" y="560324"/>
                </a:lnTo>
                <a:lnTo>
                  <a:pt x="3856354" y="531240"/>
                </a:lnTo>
                <a:lnTo>
                  <a:pt x="3818889" y="502919"/>
                </a:lnTo>
                <a:lnTo>
                  <a:pt x="3780916" y="475361"/>
                </a:lnTo>
                <a:lnTo>
                  <a:pt x="3742689" y="448563"/>
                </a:lnTo>
                <a:lnTo>
                  <a:pt x="3704081" y="422656"/>
                </a:lnTo>
                <a:lnTo>
                  <a:pt x="3665092" y="397382"/>
                </a:lnTo>
                <a:lnTo>
                  <a:pt x="3625849" y="372871"/>
                </a:lnTo>
                <a:lnTo>
                  <a:pt x="3586098" y="349250"/>
                </a:lnTo>
                <a:lnTo>
                  <a:pt x="3546093" y="326389"/>
                </a:lnTo>
                <a:lnTo>
                  <a:pt x="3505834" y="304292"/>
                </a:lnTo>
                <a:lnTo>
                  <a:pt x="3465194" y="282956"/>
                </a:lnTo>
                <a:lnTo>
                  <a:pt x="3424300" y="262381"/>
                </a:lnTo>
                <a:lnTo>
                  <a:pt x="3383025" y="242569"/>
                </a:lnTo>
                <a:lnTo>
                  <a:pt x="3341623" y="223519"/>
                </a:lnTo>
                <a:lnTo>
                  <a:pt x="3299840" y="205231"/>
                </a:lnTo>
                <a:lnTo>
                  <a:pt x="3257803" y="187832"/>
                </a:lnTo>
                <a:lnTo>
                  <a:pt x="3215639" y="171195"/>
                </a:lnTo>
                <a:lnTo>
                  <a:pt x="3173094" y="155194"/>
                </a:lnTo>
                <a:lnTo>
                  <a:pt x="3130422" y="140081"/>
                </a:lnTo>
                <a:lnTo>
                  <a:pt x="3087496" y="125730"/>
                </a:lnTo>
                <a:lnTo>
                  <a:pt x="3044443" y="112140"/>
                </a:lnTo>
                <a:lnTo>
                  <a:pt x="3001136" y="99313"/>
                </a:lnTo>
                <a:lnTo>
                  <a:pt x="2957702" y="87375"/>
                </a:lnTo>
                <a:lnTo>
                  <a:pt x="2914141" y="76072"/>
                </a:lnTo>
                <a:lnTo>
                  <a:pt x="2870326" y="65531"/>
                </a:lnTo>
                <a:lnTo>
                  <a:pt x="2826384" y="55880"/>
                </a:lnTo>
                <a:lnTo>
                  <a:pt x="2782315" y="46989"/>
                </a:lnTo>
                <a:lnTo>
                  <a:pt x="2738246" y="38862"/>
                </a:lnTo>
                <a:lnTo>
                  <a:pt x="2693923" y="31368"/>
                </a:lnTo>
                <a:lnTo>
                  <a:pt x="2649600" y="24892"/>
                </a:lnTo>
                <a:lnTo>
                  <a:pt x="2605023" y="19050"/>
                </a:lnTo>
                <a:lnTo>
                  <a:pt x="2560573" y="13969"/>
                </a:lnTo>
                <a:lnTo>
                  <a:pt x="2515869" y="9651"/>
                </a:lnTo>
                <a:lnTo>
                  <a:pt x="2471292" y="6222"/>
                </a:lnTo>
                <a:lnTo>
                  <a:pt x="2426588" y="3428"/>
                </a:lnTo>
                <a:lnTo>
                  <a:pt x="2381884" y="1524"/>
                </a:lnTo>
                <a:lnTo>
                  <a:pt x="2337053" y="381"/>
                </a:lnTo>
                <a:lnTo>
                  <a:pt x="22923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4004" y="5036270"/>
            <a:ext cx="713105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Unit</a:t>
            </a:r>
            <a:r>
              <a:rPr sz="1200" spc="-25" dirty="0">
                <a:latin typeface="Arial"/>
                <a:cs typeface="Arial"/>
              </a:rPr>
              <a:t> Name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4004" y="5347166"/>
            <a:ext cx="86614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Unit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Address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4004" y="6560625"/>
            <a:ext cx="85090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Unit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Number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34340" y="473963"/>
            <a:ext cx="9624060" cy="6678295"/>
            <a:chOff x="434340" y="473963"/>
            <a:chExt cx="9624060" cy="667829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40" y="493775"/>
              <a:ext cx="1478280" cy="5638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4880" y="486155"/>
              <a:ext cx="309372" cy="56387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058656" y="492251"/>
              <a:ext cx="391795" cy="374650"/>
            </a:xfrm>
            <a:custGeom>
              <a:avLst/>
              <a:gdLst/>
              <a:ahLst/>
              <a:cxnLst/>
              <a:rect l="l" t="t" r="r" b="b"/>
              <a:pathLst>
                <a:path w="391795" h="374650">
                  <a:moveTo>
                    <a:pt x="391541" y="125603"/>
                  </a:moveTo>
                  <a:lnTo>
                    <a:pt x="384810" y="70358"/>
                  </a:lnTo>
                  <a:lnTo>
                    <a:pt x="367030" y="36512"/>
                  </a:lnTo>
                  <a:lnTo>
                    <a:pt x="367030" y="137033"/>
                  </a:lnTo>
                  <a:lnTo>
                    <a:pt x="363220" y="166878"/>
                  </a:lnTo>
                  <a:lnTo>
                    <a:pt x="350647" y="210312"/>
                  </a:lnTo>
                  <a:lnTo>
                    <a:pt x="330835" y="248793"/>
                  </a:lnTo>
                  <a:lnTo>
                    <a:pt x="303530" y="282321"/>
                  </a:lnTo>
                  <a:lnTo>
                    <a:pt x="268478" y="310515"/>
                  </a:lnTo>
                  <a:lnTo>
                    <a:pt x="223012" y="337820"/>
                  </a:lnTo>
                  <a:lnTo>
                    <a:pt x="189230" y="352425"/>
                  </a:lnTo>
                  <a:lnTo>
                    <a:pt x="182626" y="352425"/>
                  </a:lnTo>
                  <a:lnTo>
                    <a:pt x="177546" y="351917"/>
                  </a:lnTo>
                  <a:lnTo>
                    <a:pt x="173355" y="352171"/>
                  </a:lnTo>
                  <a:lnTo>
                    <a:pt x="167259" y="352298"/>
                  </a:lnTo>
                  <a:lnTo>
                    <a:pt x="167259" y="350012"/>
                  </a:lnTo>
                  <a:lnTo>
                    <a:pt x="164084" y="347345"/>
                  </a:lnTo>
                  <a:lnTo>
                    <a:pt x="161163" y="344043"/>
                  </a:lnTo>
                  <a:lnTo>
                    <a:pt x="157480" y="342011"/>
                  </a:lnTo>
                  <a:lnTo>
                    <a:pt x="148717" y="337693"/>
                  </a:lnTo>
                  <a:lnTo>
                    <a:pt x="131191" y="329311"/>
                  </a:lnTo>
                  <a:lnTo>
                    <a:pt x="90678" y="301625"/>
                  </a:lnTo>
                  <a:lnTo>
                    <a:pt x="68580" y="269240"/>
                  </a:lnTo>
                  <a:lnTo>
                    <a:pt x="51181" y="230124"/>
                  </a:lnTo>
                  <a:lnTo>
                    <a:pt x="36195" y="190373"/>
                  </a:lnTo>
                  <a:lnTo>
                    <a:pt x="26289" y="141097"/>
                  </a:lnTo>
                  <a:lnTo>
                    <a:pt x="24765" y="124333"/>
                  </a:lnTo>
                  <a:lnTo>
                    <a:pt x="25527" y="106426"/>
                  </a:lnTo>
                  <a:lnTo>
                    <a:pt x="49403" y="59944"/>
                  </a:lnTo>
                  <a:lnTo>
                    <a:pt x="83566" y="37973"/>
                  </a:lnTo>
                  <a:lnTo>
                    <a:pt x="116840" y="27305"/>
                  </a:lnTo>
                  <a:lnTo>
                    <a:pt x="156972" y="47752"/>
                  </a:lnTo>
                  <a:lnTo>
                    <a:pt x="181229" y="74549"/>
                  </a:lnTo>
                  <a:lnTo>
                    <a:pt x="182372" y="76454"/>
                  </a:lnTo>
                  <a:lnTo>
                    <a:pt x="183769" y="77978"/>
                  </a:lnTo>
                  <a:lnTo>
                    <a:pt x="189103" y="81788"/>
                  </a:lnTo>
                  <a:lnTo>
                    <a:pt x="194945" y="83058"/>
                  </a:lnTo>
                  <a:lnTo>
                    <a:pt x="200660" y="81661"/>
                  </a:lnTo>
                  <a:lnTo>
                    <a:pt x="205867" y="77597"/>
                  </a:lnTo>
                  <a:lnTo>
                    <a:pt x="211328" y="71501"/>
                  </a:lnTo>
                  <a:lnTo>
                    <a:pt x="221869" y="58928"/>
                  </a:lnTo>
                  <a:lnTo>
                    <a:pt x="242697" y="40132"/>
                  </a:lnTo>
                  <a:lnTo>
                    <a:pt x="266065" y="28956"/>
                  </a:lnTo>
                  <a:lnTo>
                    <a:pt x="291592" y="24892"/>
                  </a:lnTo>
                  <a:lnTo>
                    <a:pt x="319278" y="27432"/>
                  </a:lnTo>
                  <a:lnTo>
                    <a:pt x="349758" y="50927"/>
                  </a:lnTo>
                  <a:lnTo>
                    <a:pt x="366395" y="107696"/>
                  </a:lnTo>
                  <a:lnTo>
                    <a:pt x="367030" y="137033"/>
                  </a:lnTo>
                  <a:lnTo>
                    <a:pt x="367030" y="36512"/>
                  </a:lnTo>
                  <a:lnTo>
                    <a:pt x="363728" y="30226"/>
                  </a:lnTo>
                  <a:lnTo>
                    <a:pt x="323088" y="3175"/>
                  </a:lnTo>
                  <a:lnTo>
                    <a:pt x="296291" y="0"/>
                  </a:lnTo>
                  <a:lnTo>
                    <a:pt x="271653" y="2667"/>
                  </a:lnTo>
                  <a:lnTo>
                    <a:pt x="248666" y="9779"/>
                  </a:lnTo>
                  <a:lnTo>
                    <a:pt x="227330" y="21082"/>
                  </a:lnTo>
                  <a:lnTo>
                    <a:pt x="207645" y="36322"/>
                  </a:lnTo>
                  <a:lnTo>
                    <a:pt x="192278" y="50038"/>
                  </a:lnTo>
                  <a:lnTo>
                    <a:pt x="185547" y="43180"/>
                  </a:lnTo>
                  <a:lnTo>
                    <a:pt x="152019" y="14224"/>
                  </a:lnTo>
                  <a:lnTo>
                    <a:pt x="113792" y="1905"/>
                  </a:lnTo>
                  <a:lnTo>
                    <a:pt x="100584" y="3429"/>
                  </a:lnTo>
                  <a:lnTo>
                    <a:pt x="21209" y="51181"/>
                  </a:lnTo>
                  <a:lnTo>
                    <a:pt x="2413" y="96393"/>
                  </a:lnTo>
                  <a:lnTo>
                    <a:pt x="0" y="123063"/>
                  </a:lnTo>
                  <a:lnTo>
                    <a:pt x="889" y="136398"/>
                  </a:lnTo>
                  <a:lnTo>
                    <a:pt x="8128" y="181356"/>
                  </a:lnTo>
                  <a:lnTo>
                    <a:pt x="21336" y="219837"/>
                  </a:lnTo>
                  <a:lnTo>
                    <a:pt x="43942" y="275844"/>
                  </a:lnTo>
                  <a:lnTo>
                    <a:pt x="66167" y="308483"/>
                  </a:lnTo>
                  <a:lnTo>
                    <a:pt x="103378" y="339852"/>
                  </a:lnTo>
                  <a:lnTo>
                    <a:pt x="144272" y="356362"/>
                  </a:lnTo>
                  <a:lnTo>
                    <a:pt x="153670" y="356235"/>
                  </a:lnTo>
                  <a:lnTo>
                    <a:pt x="163195" y="352425"/>
                  </a:lnTo>
                  <a:lnTo>
                    <a:pt x="163576" y="354330"/>
                  </a:lnTo>
                  <a:lnTo>
                    <a:pt x="163830" y="355219"/>
                  </a:lnTo>
                  <a:lnTo>
                    <a:pt x="163893" y="356362"/>
                  </a:lnTo>
                  <a:lnTo>
                    <a:pt x="165227" y="364363"/>
                  </a:lnTo>
                  <a:lnTo>
                    <a:pt x="167259" y="367538"/>
                  </a:lnTo>
                  <a:lnTo>
                    <a:pt x="167259" y="367665"/>
                  </a:lnTo>
                  <a:lnTo>
                    <a:pt x="169037" y="370459"/>
                  </a:lnTo>
                  <a:lnTo>
                    <a:pt x="175260" y="373888"/>
                  </a:lnTo>
                  <a:lnTo>
                    <a:pt x="182626" y="374396"/>
                  </a:lnTo>
                  <a:lnTo>
                    <a:pt x="183769" y="374396"/>
                  </a:lnTo>
                  <a:lnTo>
                    <a:pt x="191262" y="373507"/>
                  </a:lnTo>
                  <a:lnTo>
                    <a:pt x="228727" y="359791"/>
                  </a:lnTo>
                  <a:lnTo>
                    <a:pt x="240855" y="352425"/>
                  </a:lnTo>
                  <a:lnTo>
                    <a:pt x="269748" y="334899"/>
                  </a:lnTo>
                  <a:lnTo>
                    <a:pt x="301752" y="311658"/>
                  </a:lnTo>
                  <a:lnTo>
                    <a:pt x="335280" y="278638"/>
                  </a:lnTo>
                  <a:lnTo>
                    <a:pt x="360680" y="244729"/>
                  </a:lnTo>
                  <a:lnTo>
                    <a:pt x="367030" y="231521"/>
                  </a:lnTo>
                  <a:lnTo>
                    <a:pt x="378460" y="207772"/>
                  </a:lnTo>
                  <a:lnTo>
                    <a:pt x="388747" y="168021"/>
                  </a:lnTo>
                  <a:lnTo>
                    <a:pt x="391541" y="125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69908" y="929639"/>
              <a:ext cx="170688" cy="12344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24187" y="591311"/>
              <a:ext cx="242316" cy="2072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4540" y="473963"/>
              <a:ext cx="403859" cy="5806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9404" y="4924678"/>
              <a:ext cx="3383915" cy="2224405"/>
            </a:xfrm>
            <a:custGeom>
              <a:avLst/>
              <a:gdLst/>
              <a:ahLst/>
              <a:cxnLst/>
              <a:rect l="l" t="t" r="r" b="b"/>
              <a:pathLst>
                <a:path w="3383915" h="2224404">
                  <a:moveTo>
                    <a:pt x="3383534" y="1590840"/>
                  </a:moveTo>
                  <a:lnTo>
                    <a:pt x="0" y="1590840"/>
                  </a:lnTo>
                  <a:lnTo>
                    <a:pt x="0" y="1907425"/>
                  </a:lnTo>
                  <a:lnTo>
                    <a:pt x="0" y="2224024"/>
                  </a:lnTo>
                  <a:lnTo>
                    <a:pt x="3383534" y="2224024"/>
                  </a:lnTo>
                  <a:lnTo>
                    <a:pt x="3383534" y="1907425"/>
                  </a:lnTo>
                  <a:lnTo>
                    <a:pt x="3383534" y="1590840"/>
                  </a:lnTo>
                  <a:close/>
                </a:path>
                <a:path w="3383915" h="2224404">
                  <a:moveTo>
                    <a:pt x="3383534" y="1255547"/>
                  </a:moveTo>
                  <a:lnTo>
                    <a:pt x="0" y="1255547"/>
                  </a:lnTo>
                  <a:lnTo>
                    <a:pt x="0" y="1590827"/>
                  </a:lnTo>
                  <a:lnTo>
                    <a:pt x="3383534" y="1590827"/>
                  </a:lnTo>
                  <a:lnTo>
                    <a:pt x="3383534" y="1255547"/>
                  </a:lnTo>
                  <a:close/>
                </a:path>
                <a:path w="3383915" h="2224404">
                  <a:moveTo>
                    <a:pt x="3383534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0" y="609561"/>
                  </a:lnTo>
                  <a:lnTo>
                    <a:pt x="0" y="920242"/>
                  </a:lnTo>
                  <a:lnTo>
                    <a:pt x="0" y="1255522"/>
                  </a:lnTo>
                  <a:lnTo>
                    <a:pt x="3383534" y="1255522"/>
                  </a:lnTo>
                  <a:lnTo>
                    <a:pt x="3383534" y="920242"/>
                  </a:lnTo>
                  <a:lnTo>
                    <a:pt x="3383534" y="609600"/>
                  </a:lnTo>
                  <a:lnTo>
                    <a:pt x="3383534" y="304800"/>
                  </a:lnTo>
                  <a:lnTo>
                    <a:pt x="33835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9404" y="7148703"/>
              <a:ext cx="3383915" cy="0"/>
            </a:xfrm>
            <a:custGeom>
              <a:avLst/>
              <a:gdLst/>
              <a:ahLst/>
              <a:cxnLst/>
              <a:rect l="l" t="t" r="r" b="b"/>
              <a:pathLst>
                <a:path w="3383915">
                  <a:moveTo>
                    <a:pt x="0" y="0"/>
                  </a:moveTo>
                  <a:lnTo>
                    <a:pt x="3383457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520561"/>
              </p:ext>
            </p:extLst>
          </p:nvPr>
        </p:nvGraphicFramePr>
        <p:xfrm>
          <a:off x="719404" y="5000752"/>
          <a:ext cx="3383279" cy="1827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3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marL="91440">
                        <a:lnSpc>
                          <a:spcPts val="1335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Name</a:t>
                      </a:r>
                      <a:r>
                        <a:rPr lang="en-GB" sz="1400" spc="-20" dirty="0">
                          <a:latin typeface="Calibri"/>
                          <a:cs typeface="Calibri"/>
                        </a:rPr>
                        <a:t>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Address</a:t>
                      </a:r>
                      <a:r>
                        <a:rPr lang="en-GB" sz="1400" spc="-10" dirty="0">
                          <a:latin typeface="Calibri"/>
                          <a:cs typeface="Calibri"/>
                        </a:rPr>
                        <a:t>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492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lang="en-GB" sz="1400" spc="-10" dirty="0">
                          <a:latin typeface="Calibri"/>
                          <a:cs typeface="Calibri"/>
                        </a:rPr>
                        <a:t>: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22035" y="4730496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39" h="281939">
                <a:moveTo>
                  <a:pt x="281939" y="0"/>
                </a:moveTo>
                <a:lnTo>
                  <a:pt x="0" y="0"/>
                </a:lnTo>
                <a:lnTo>
                  <a:pt x="0" y="281939"/>
                </a:lnTo>
                <a:lnTo>
                  <a:pt x="281939" y="281939"/>
                </a:lnTo>
                <a:lnTo>
                  <a:pt x="2819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702046" y="4746752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8591" y="6456984"/>
            <a:ext cx="19450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sz="700" dirty="0">
                <a:latin typeface="Arial"/>
                <a:cs typeface="Arial"/>
              </a:rPr>
              <a:t>Images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courtesy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1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wikiHow.com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from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article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www.wikihow.com/Use-a-Fire-Blanket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896" y="6802018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WS.STC.SSI.06.01a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Fire</a:t>
            </a:r>
            <a:r>
              <a:rPr spc="-145" dirty="0"/>
              <a:t> </a:t>
            </a:r>
            <a:r>
              <a:rPr dirty="0"/>
              <a:t>Safety</a:t>
            </a:r>
            <a:r>
              <a:rPr spc="-75" dirty="0"/>
              <a:t> </a:t>
            </a:r>
            <a:r>
              <a:rPr dirty="0"/>
              <a:t>–</a:t>
            </a:r>
            <a:r>
              <a:rPr spc="90" dirty="0"/>
              <a:t> </a:t>
            </a:r>
            <a:r>
              <a:rPr spc="-40" dirty="0"/>
              <a:t>Fire</a:t>
            </a:r>
            <a:r>
              <a:rPr spc="-145" dirty="0"/>
              <a:t> </a:t>
            </a:r>
            <a:r>
              <a:rPr spc="-50" dirty="0"/>
              <a:t>Blankets</a:t>
            </a:r>
            <a:r>
              <a:rPr spc="-130" dirty="0"/>
              <a:t> </a:t>
            </a:r>
            <a:r>
              <a:rPr spc="-40" dirty="0"/>
              <a:t>(clothes</a:t>
            </a:r>
            <a:r>
              <a:rPr spc="-160" dirty="0"/>
              <a:t> </a:t>
            </a:r>
            <a:r>
              <a:rPr spc="-10" dirty="0"/>
              <a:t>fires)</a:t>
            </a:r>
          </a:p>
        </p:txBody>
      </p:sp>
      <p:sp>
        <p:nvSpPr>
          <p:cNvPr id="9" name="object 9"/>
          <p:cNvSpPr/>
          <p:nvPr/>
        </p:nvSpPr>
        <p:spPr>
          <a:xfrm>
            <a:off x="437387" y="1691639"/>
            <a:ext cx="4896485" cy="360045"/>
          </a:xfrm>
          <a:custGeom>
            <a:avLst/>
            <a:gdLst/>
            <a:ahLst/>
            <a:cxnLst/>
            <a:rect l="l" t="t" r="r" b="b"/>
            <a:pathLst>
              <a:path w="4896485" h="360044">
                <a:moveTo>
                  <a:pt x="4743704" y="0"/>
                </a:moveTo>
                <a:lnTo>
                  <a:pt x="0" y="0"/>
                </a:lnTo>
                <a:lnTo>
                  <a:pt x="0" y="359663"/>
                </a:lnTo>
                <a:lnTo>
                  <a:pt x="4896104" y="359663"/>
                </a:lnTo>
                <a:lnTo>
                  <a:pt x="4896104" y="152272"/>
                </a:lnTo>
                <a:lnTo>
                  <a:pt x="4888357" y="104139"/>
                </a:lnTo>
                <a:lnTo>
                  <a:pt x="4866767" y="62356"/>
                </a:lnTo>
                <a:lnTo>
                  <a:pt x="4833746" y="29336"/>
                </a:lnTo>
                <a:lnTo>
                  <a:pt x="4791837" y="7746"/>
                </a:lnTo>
                <a:lnTo>
                  <a:pt x="474370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2587" y="1747265"/>
            <a:ext cx="4559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Fire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blankets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extinguish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flames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individual.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45652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1" y="0"/>
                </a:moveTo>
                <a:lnTo>
                  <a:pt x="0" y="0"/>
                </a:lnTo>
                <a:lnTo>
                  <a:pt x="0" y="429260"/>
                </a:lnTo>
                <a:lnTo>
                  <a:pt x="1618361" y="429260"/>
                </a:lnTo>
                <a:lnTo>
                  <a:pt x="1618361" y="152146"/>
                </a:lnTo>
                <a:lnTo>
                  <a:pt x="1610614" y="104013"/>
                </a:lnTo>
                <a:lnTo>
                  <a:pt x="1588897" y="62230"/>
                </a:lnTo>
                <a:lnTo>
                  <a:pt x="1556004" y="29337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24138" y="1077214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06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83635" y="6228588"/>
            <a:ext cx="2118360" cy="63881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5720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60"/>
              </a:spcBef>
            </a:pPr>
            <a:r>
              <a:rPr sz="800" b="1" spc="-40" dirty="0">
                <a:solidFill>
                  <a:srgbClr val="E00D18"/>
                </a:solidFill>
                <a:latin typeface="Arial"/>
                <a:cs typeface="Arial"/>
              </a:rPr>
              <a:t>STOP,</a:t>
            </a:r>
            <a:r>
              <a:rPr sz="800" b="1" spc="-30" dirty="0">
                <a:solidFill>
                  <a:srgbClr val="E00D18"/>
                </a:solidFill>
                <a:latin typeface="Arial"/>
                <a:cs typeface="Arial"/>
              </a:rPr>
              <a:t> </a:t>
            </a:r>
            <a:r>
              <a:rPr sz="800" b="1" spc="-25" dirty="0">
                <a:solidFill>
                  <a:srgbClr val="E00D18"/>
                </a:solidFill>
                <a:latin typeface="Arial"/>
                <a:cs typeface="Arial"/>
              </a:rPr>
              <a:t>DROP,</a:t>
            </a:r>
            <a:r>
              <a:rPr sz="800" b="1" dirty="0">
                <a:solidFill>
                  <a:srgbClr val="E00D18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E00D18"/>
                </a:solidFill>
                <a:latin typeface="Arial"/>
                <a:cs typeface="Arial"/>
              </a:rPr>
              <a:t>ROLL</a:t>
            </a:r>
            <a:endParaRPr sz="800">
              <a:latin typeface="Arial"/>
              <a:cs typeface="Arial"/>
            </a:endParaRPr>
          </a:p>
          <a:p>
            <a:pPr marL="71755" marR="178435">
              <a:lnSpc>
                <a:spcPct val="103699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Instruct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drop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floor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roll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until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</a:t>
            </a:r>
            <a:r>
              <a:rPr sz="800" spc="-10" dirty="0">
                <a:latin typeface="Arial"/>
                <a:cs typeface="Arial"/>
              </a:rPr>
              <a:t> suffocated.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4256" y="3777996"/>
            <a:ext cx="2117090" cy="61277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1115" rIns="0" bIns="0" rtlCol="0">
            <a:spAutoFit/>
          </a:bodyPr>
          <a:lstStyle/>
          <a:p>
            <a:pPr marL="73025" marR="128905">
              <a:lnSpc>
                <a:spcPct val="104500"/>
              </a:lnSpc>
              <a:spcBef>
                <a:spcPts val="245"/>
              </a:spcBef>
            </a:pPr>
            <a:r>
              <a:rPr sz="800" dirty="0">
                <a:latin typeface="Arial"/>
                <a:cs typeface="Arial"/>
              </a:rPr>
              <a:t>Wrap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tightly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around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individual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smother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fire.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Take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care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to</a:t>
            </a:r>
            <a:r>
              <a:rPr sz="800" dirty="0">
                <a:latin typeface="Arial"/>
                <a:cs typeface="Arial"/>
              </a:rPr>
              <a:t> protect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yourself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burns.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7464" y="6228588"/>
            <a:ext cx="2266315" cy="61150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0480" rIns="0" bIns="0" rtlCol="0">
            <a:spAutoFit/>
          </a:bodyPr>
          <a:lstStyle/>
          <a:p>
            <a:pPr marL="72390" marR="66675">
              <a:lnSpc>
                <a:spcPct val="104299"/>
              </a:lnSpc>
              <a:spcBef>
                <a:spcPts val="240"/>
              </a:spcBef>
            </a:pPr>
            <a:r>
              <a:rPr sz="800" spc="-20" dirty="0">
                <a:latin typeface="Arial"/>
                <a:cs typeface="Arial"/>
              </a:rPr>
              <a:t>Seek</a:t>
            </a:r>
            <a:r>
              <a:rPr sz="800" dirty="0">
                <a:latin typeface="Arial"/>
                <a:cs typeface="Arial"/>
              </a:rPr>
              <a:t> medical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assistance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immediately.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Burns </a:t>
            </a:r>
            <a:r>
              <a:rPr sz="800" dirty="0">
                <a:latin typeface="Arial"/>
                <a:cs typeface="Arial"/>
              </a:rPr>
              <a:t>caused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evaluated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 medical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professional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soon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possible,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even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think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burns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look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minor.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3635" y="3823715"/>
            <a:ext cx="2115820" cy="64008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0480" rIns="0" bIns="0" rtlCol="0">
            <a:spAutoFit/>
          </a:bodyPr>
          <a:lstStyle/>
          <a:p>
            <a:pPr marL="71755" marR="161290" algn="just">
              <a:lnSpc>
                <a:spcPct val="104500"/>
              </a:lnSpc>
              <a:spcBef>
                <a:spcPts val="240"/>
              </a:spcBef>
            </a:pPr>
            <a:r>
              <a:rPr sz="800" spc="-30" dirty="0">
                <a:latin typeface="Arial"/>
                <a:cs typeface="Arial"/>
              </a:rPr>
              <a:t>Remove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container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pulling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down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sharply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tabs,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open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out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blanket.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8400" y="2283195"/>
            <a:ext cx="2110547" cy="1540520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49020" y="2287769"/>
            <a:ext cx="2110547" cy="1490226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622035" y="4730369"/>
            <a:ext cx="2589530" cy="1498600"/>
            <a:chOff x="5622035" y="4730369"/>
            <a:chExt cx="2589530" cy="149860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2035" y="4730496"/>
              <a:ext cx="2261616" cy="149809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16952" y="4733543"/>
              <a:ext cx="591185" cy="591185"/>
            </a:xfrm>
            <a:custGeom>
              <a:avLst/>
              <a:gdLst/>
              <a:ahLst/>
              <a:cxnLst/>
              <a:rect l="l" t="t" r="r" b="b"/>
              <a:pathLst>
                <a:path w="591184" h="591185">
                  <a:moveTo>
                    <a:pt x="43180" y="586740"/>
                  </a:moveTo>
                  <a:lnTo>
                    <a:pt x="37465" y="589407"/>
                  </a:lnTo>
                  <a:lnTo>
                    <a:pt x="35687" y="590931"/>
                  </a:lnTo>
                  <a:lnTo>
                    <a:pt x="39370" y="590931"/>
                  </a:lnTo>
                  <a:lnTo>
                    <a:pt x="40767" y="589534"/>
                  </a:lnTo>
                  <a:lnTo>
                    <a:pt x="41783" y="588137"/>
                  </a:lnTo>
                  <a:lnTo>
                    <a:pt x="43180" y="586740"/>
                  </a:lnTo>
                  <a:close/>
                </a:path>
                <a:path w="591184" h="591185">
                  <a:moveTo>
                    <a:pt x="591058" y="250571"/>
                  </a:moveTo>
                  <a:lnTo>
                    <a:pt x="586359" y="205486"/>
                  </a:lnTo>
                  <a:lnTo>
                    <a:pt x="572643" y="163068"/>
                  </a:lnTo>
                  <a:lnTo>
                    <a:pt x="550799" y="124079"/>
                  </a:lnTo>
                  <a:lnTo>
                    <a:pt x="521589" y="89154"/>
                  </a:lnTo>
                  <a:lnTo>
                    <a:pt x="485902" y="58928"/>
                  </a:lnTo>
                  <a:lnTo>
                    <a:pt x="444754" y="34163"/>
                  </a:lnTo>
                  <a:lnTo>
                    <a:pt x="398653" y="15621"/>
                  </a:lnTo>
                  <a:lnTo>
                    <a:pt x="348615" y="4064"/>
                  </a:lnTo>
                  <a:lnTo>
                    <a:pt x="295529" y="0"/>
                  </a:lnTo>
                  <a:lnTo>
                    <a:pt x="242443" y="4064"/>
                  </a:lnTo>
                  <a:lnTo>
                    <a:pt x="192405" y="15621"/>
                  </a:lnTo>
                  <a:lnTo>
                    <a:pt x="146431" y="34163"/>
                  </a:lnTo>
                  <a:lnTo>
                    <a:pt x="105156" y="58928"/>
                  </a:lnTo>
                  <a:lnTo>
                    <a:pt x="69469" y="89154"/>
                  </a:lnTo>
                  <a:lnTo>
                    <a:pt x="40386" y="124079"/>
                  </a:lnTo>
                  <a:lnTo>
                    <a:pt x="18542" y="163068"/>
                  </a:lnTo>
                  <a:lnTo>
                    <a:pt x="4699" y="205486"/>
                  </a:lnTo>
                  <a:lnTo>
                    <a:pt x="0" y="250571"/>
                  </a:lnTo>
                  <a:lnTo>
                    <a:pt x="5080" y="297053"/>
                  </a:lnTo>
                  <a:lnTo>
                    <a:pt x="19812" y="340741"/>
                  </a:lnTo>
                  <a:lnTo>
                    <a:pt x="43180" y="380746"/>
                  </a:lnTo>
                  <a:lnTo>
                    <a:pt x="74295" y="416433"/>
                  </a:lnTo>
                  <a:lnTo>
                    <a:pt x="112141" y="446786"/>
                  </a:lnTo>
                  <a:lnTo>
                    <a:pt x="113284" y="469138"/>
                  </a:lnTo>
                  <a:lnTo>
                    <a:pt x="105029" y="499491"/>
                  </a:lnTo>
                  <a:lnTo>
                    <a:pt x="83058" y="538480"/>
                  </a:lnTo>
                  <a:lnTo>
                    <a:pt x="43180" y="586740"/>
                  </a:lnTo>
                  <a:lnTo>
                    <a:pt x="113284" y="556895"/>
                  </a:lnTo>
                  <a:lnTo>
                    <a:pt x="121412" y="553466"/>
                  </a:lnTo>
                  <a:lnTo>
                    <a:pt x="176657" y="526542"/>
                  </a:lnTo>
                  <a:lnTo>
                    <a:pt x="229235" y="494538"/>
                  </a:lnTo>
                  <a:lnTo>
                    <a:pt x="245364" y="497332"/>
                  </a:lnTo>
                  <a:lnTo>
                    <a:pt x="261874" y="499364"/>
                  </a:lnTo>
                  <a:lnTo>
                    <a:pt x="278511" y="500634"/>
                  </a:lnTo>
                  <a:lnTo>
                    <a:pt x="295529" y="501015"/>
                  </a:lnTo>
                  <a:lnTo>
                    <a:pt x="348615" y="497078"/>
                  </a:lnTo>
                  <a:lnTo>
                    <a:pt x="398653" y="485394"/>
                  </a:lnTo>
                  <a:lnTo>
                    <a:pt x="444754" y="466852"/>
                  </a:lnTo>
                  <a:lnTo>
                    <a:pt x="485902" y="442214"/>
                  </a:lnTo>
                  <a:lnTo>
                    <a:pt x="521589" y="411988"/>
                  </a:lnTo>
                  <a:lnTo>
                    <a:pt x="550799" y="376936"/>
                  </a:lnTo>
                  <a:lnTo>
                    <a:pt x="572643" y="337947"/>
                  </a:lnTo>
                  <a:lnTo>
                    <a:pt x="586359" y="295529"/>
                  </a:lnTo>
                  <a:lnTo>
                    <a:pt x="591058" y="2505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16951" y="4733544"/>
              <a:ext cx="591185" cy="586740"/>
            </a:xfrm>
            <a:custGeom>
              <a:avLst/>
              <a:gdLst/>
              <a:ahLst/>
              <a:cxnLst/>
              <a:rect l="l" t="t" r="r" b="b"/>
              <a:pathLst>
                <a:path w="591184" h="586739">
                  <a:moveTo>
                    <a:pt x="229234" y="494538"/>
                  </a:moveTo>
                  <a:lnTo>
                    <a:pt x="245363" y="497332"/>
                  </a:lnTo>
                  <a:lnTo>
                    <a:pt x="261873" y="499364"/>
                  </a:lnTo>
                  <a:lnTo>
                    <a:pt x="278510" y="500634"/>
                  </a:lnTo>
                  <a:lnTo>
                    <a:pt x="295528" y="501015"/>
                  </a:lnTo>
                  <a:lnTo>
                    <a:pt x="348614" y="497078"/>
                  </a:lnTo>
                  <a:lnTo>
                    <a:pt x="398652" y="485394"/>
                  </a:lnTo>
                  <a:lnTo>
                    <a:pt x="444753" y="466852"/>
                  </a:lnTo>
                  <a:lnTo>
                    <a:pt x="485901" y="442214"/>
                  </a:lnTo>
                  <a:lnTo>
                    <a:pt x="521588" y="411988"/>
                  </a:lnTo>
                  <a:lnTo>
                    <a:pt x="550798" y="376936"/>
                  </a:lnTo>
                  <a:lnTo>
                    <a:pt x="572642" y="337947"/>
                  </a:lnTo>
                  <a:lnTo>
                    <a:pt x="586358" y="295529"/>
                  </a:lnTo>
                  <a:lnTo>
                    <a:pt x="591057" y="250571"/>
                  </a:lnTo>
                  <a:lnTo>
                    <a:pt x="586358" y="205486"/>
                  </a:lnTo>
                  <a:lnTo>
                    <a:pt x="572642" y="163068"/>
                  </a:lnTo>
                  <a:lnTo>
                    <a:pt x="550798" y="124079"/>
                  </a:lnTo>
                  <a:lnTo>
                    <a:pt x="521588" y="89154"/>
                  </a:lnTo>
                  <a:lnTo>
                    <a:pt x="485901" y="58928"/>
                  </a:lnTo>
                  <a:lnTo>
                    <a:pt x="444753" y="34163"/>
                  </a:lnTo>
                  <a:lnTo>
                    <a:pt x="398652" y="15621"/>
                  </a:lnTo>
                  <a:lnTo>
                    <a:pt x="348614" y="4064"/>
                  </a:lnTo>
                  <a:lnTo>
                    <a:pt x="295528" y="0"/>
                  </a:lnTo>
                  <a:lnTo>
                    <a:pt x="242442" y="4064"/>
                  </a:lnTo>
                  <a:lnTo>
                    <a:pt x="192404" y="15621"/>
                  </a:lnTo>
                  <a:lnTo>
                    <a:pt x="146430" y="34163"/>
                  </a:lnTo>
                  <a:lnTo>
                    <a:pt x="105155" y="58928"/>
                  </a:lnTo>
                  <a:lnTo>
                    <a:pt x="69468" y="89154"/>
                  </a:lnTo>
                  <a:lnTo>
                    <a:pt x="40385" y="124079"/>
                  </a:lnTo>
                  <a:lnTo>
                    <a:pt x="18541" y="163068"/>
                  </a:lnTo>
                  <a:lnTo>
                    <a:pt x="4698" y="205486"/>
                  </a:lnTo>
                  <a:lnTo>
                    <a:pt x="0" y="250571"/>
                  </a:lnTo>
                  <a:lnTo>
                    <a:pt x="5079" y="297053"/>
                  </a:lnTo>
                  <a:lnTo>
                    <a:pt x="19811" y="340741"/>
                  </a:lnTo>
                  <a:lnTo>
                    <a:pt x="43179" y="380746"/>
                  </a:lnTo>
                  <a:lnTo>
                    <a:pt x="74294" y="416433"/>
                  </a:lnTo>
                  <a:lnTo>
                    <a:pt x="112140" y="446786"/>
                  </a:lnTo>
                  <a:lnTo>
                    <a:pt x="113283" y="469138"/>
                  </a:lnTo>
                  <a:lnTo>
                    <a:pt x="105028" y="499491"/>
                  </a:lnTo>
                  <a:lnTo>
                    <a:pt x="83057" y="538480"/>
                  </a:lnTo>
                  <a:lnTo>
                    <a:pt x="43179" y="586740"/>
                  </a:lnTo>
                  <a:lnTo>
                    <a:pt x="73532" y="573913"/>
                  </a:lnTo>
                  <a:lnTo>
                    <a:pt x="121411" y="553466"/>
                  </a:lnTo>
                  <a:lnTo>
                    <a:pt x="176656" y="526542"/>
                  </a:lnTo>
                  <a:lnTo>
                    <a:pt x="229234" y="494538"/>
                  </a:lnTo>
                  <a:close/>
                </a:path>
              </a:pathLst>
            </a:custGeom>
            <a:ln w="63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52638" y="532028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20" h="4445">
                  <a:moveTo>
                    <a:pt x="3682" y="4190"/>
                  </a:moveTo>
                  <a:lnTo>
                    <a:pt x="5079" y="2793"/>
                  </a:lnTo>
                  <a:lnTo>
                    <a:pt x="6095" y="1396"/>
                  </a:lnTo>
                  <a:lnTo>
                    <a:pt x="7492" y="0"/>
                  </a:lnTo>
                  <a:lnTo>
                    <a:pt x="1777" y="2666"/>
                  </a:lnTo>
                  <a:lnTo>
                    <a:pt x="0" y="4190"/>
                  </a:lnTo>
                  <a:lnTo>
                    <a:pt x="3682" y="419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22225" y="2280147"/>
            <a:ext cx="2261427" cy="154052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8400" y="4736843"/>
            <a:ext cx="2110547" cy="1491744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437387" y="2287523"/>
            <a:ext cx="2116455" cy="640080"/>
          </a:xfrm>
          <a:custGeom>
            <a:avLst/>
            <a:gdLst/>
            <a:ahLst/>
            <a:cxnLst/>
            <a:rect l="l" t="t" r="r" b="b"/>
            <a:pathLst>
              <a:path w="2116455" h="640080">
                <a:moveTo>
                  <a:pt x="1963801" y="0"/>
                </a:moveTo>
                <a:lnTo>
                  <a:pt x="0" y="0"/>
                </a:lnTo>
                <a:lnTo>
                  <a:pt x="0" y="639572"/>
                </a:lnTo>
                <a:lnTo>
                  <a:pt x="2116328" y="639572"/>
                </a:lnTo>
                <a:lnTo>
                  <a:pt x="2116328" y="152527"/>
                </a:lnTo>
                <a:lnTo>
                  <a:pt x="2108454" y="104394"/>
                </a:lnTo>
                <a:lnTo>
                  <a:pt x="2086864" y="62484"/>
                </a:lnTo>
                <a:lnTo>
                  <a:pt x="2053844" y="29464"/>
                </a:lnTo>
                <a:lnTo>
                  <a:pt x="2011933" y="7747"/>
                </a:lnTo>
                <a:lnTo>
                  <a:pt x="1963801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68553" y="2389123"/>
            <a:ext cx="178435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 fire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blanket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clothes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3611" y="3469024"/>
            <a:ext cx="211455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390" marR="149860">
              <a:lnSpc>
                <a:spcPct val="104900"/>
              </a:lnSpc>
              <a:spcBef>
                <a:spcPts val="100"/>
              </a:spcBef>
            </a:pPr>
            <a:r>
              <a:rPr sz="950" spc="-50" dirty="0">
                <a:latin typeface="Arial"/>
                <a:cs typeface="Arial"/>
              </a:rPr>
              <a:t>You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never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put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own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safety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risk.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Make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know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locations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emergency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exits,</a:t>
            </a:r>
            <a:endParaRPr sz="950">
              <a:latin typeface="Arial"/>
              <a:cs typeface="Arial"/>
            </a:endParaRPr>
          </a:p>
          <a:p>
            <a:pPr marL="72390" marR="108585">
              <a:lnSpc>
                <a:spcPct val="105300"/>
              </a:lnSpc>
            </a:pPr>
            <a:r>
              <a:rPr sz="950" spc="-10" dirty="0">
                <a:latin typeface="Arial"/>
                <a:cs typeface="Arial"/>
              </a:rPr>
              <a:t>fire-</a:t>
            </a:r>
            <a:r>
              <a:rPr sz="950" dirty="0">
                <a:latin typeface="Arial"/>
                <a:cs typeface="Arial"/>
              </a:rPr>
              <a:t>fighting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gas </a:t>
            </a:r>
            <a:r>
              <a:rPr sz="950" spc="-10" dirty="0">
                <a:latin typeface="Arial"/>
                <a:cs typeface="Arial"/>
              </a:rPr>
              <a:t>shut-</a:t>
            </a:r>
            <a:r>
              <a:rPr sz="950" dirty="0">
                <a:latin typeface="Arial"/>
                <a:cs typeface="Arial"/>
              </a:rPr>
              <a:t>off</a:t>
            </a:r>
            <a:r>
              <a:rPr sz="950" spc="1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points.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40436" y="3166935"/>
            <a:ext cx="2120900" cy="1149350"/>
          </a:xfrm>
          <a:custGeom>
            <a:avLst/>
            <a:gdLst/>
            <a:ahLst/>
            <a:cxnLst/>
            <a:rect l="l" t="t" r="r" b="b"/>
            <a:pathLst>
              <a:path w="2120900" h="1149350">
                <a:moveTo>
                  <a:pt x="0" y="1148905"/>
                </a:moveTo>
                <a:lnTo>
                  <a:pt x="2120900" y="1148905"/>
                </a:lnTo>
                <a:lnTo>
                  <a:pt x="2120900" y="0"/>
                </a:lnTo>
                <a:lnTo>
                  <a:pt x="0" y="0"/>
                </a:lnTo>
                <a:lnTo>
                  <a:pt x="0" y="1148905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3611" y="3166935"/>
            <a:ext cx="2114550" cy="28702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2069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409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Remember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Internal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797317" y="4801311"/>
            <a:ext cx="2895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E00D18"/>
                </a:solidFill>
                <a:latin typeface="Arial"/>
                <a:cs typeface="Arial"/>
              </a:rPr>
              <a:t>999/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E00D18"/>
                </a:solidFill>
                <a:latin typeface="Arial"/>
                <a:cs typeface="Arial"/>
              </a:rPr>
              <a:t>112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83382" y="2276640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44256" y="2281427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7209" y="2273592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95573" y="4730280"/>
            <a:ext cx="28702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17464" y="3823715"/>
            <a:ext cx="2266315" cy="64008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0480" rIns="0" bIns="0" rtlCol="0">
            <a:spAutoFit/>
          </a:bodyPr>
          <a:lstStyle/>
          <a:p>
            <a:pPr marL="72390" marR="154940">
              <a:lnSpc>
                <a:spcPct val="104500"/>
              </a:lnSpc>
              <a:spcBef>
                <a:spcPts val="240"/>
              </a:spcBef>
            </a:pPr>
            <a:r>
              <a:rPr sz="800" dirty="0">
                <a:latin typeface="Arial"/>
                <a:cs typeface="Arial"/>
              </a:rPr>
              <a:t>Shield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yourself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flames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rolling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corners of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hands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to</a:t>
            </a:r>
            <a:r>
              <a:rPr sz="800" dirty="0">
                <a:latin typeface="Arial"/>
                <a:cs typeface="Arial"/>
              </a:rPr>
              <a:t> protect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them.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Fire</a:t>
            </a:r>
            <a:r>
              <a:rPr spc="-140" dirty="0"/>
              <a:t> </a:t>
            </a:r>
            <a:r>
              <a:rPr dirty="0"/>
              <a:t>Safety</a:t>
            </a:r>
            <a:r>
              <a:rPr spc="-50" dirty="0"/>
              <a:t> </a:t>
            </a:r>
            <a:r>
              <a:rPr dirty="0"/>
              <a:t>–</a:t>
            </a:r>
            <a:r>
              <a:rPr spc="95" dirty="0"/>
              <a:t> </a:t>
            </a:r>
            <a:r>
              <a:rPr spc="-40" dirty="0"/>
              <a:t>Fire</a:t>
            </a:r>
            <a:r>
              <a:rPr spc="-130" dirty="0"/>
              <a:t> </a:t>
            </a:r>
            <a:r>
              <a:rPr spc="-75" dirty="0"/>
              <a:t>Suppression</a:t>
            </a:r>
            <a:r>
              <a:rPr spc="-170" dirty="0"/>
              <a:t> </a:t>
            </a:r>
            <a:r>
              <a:rPr spc="-20" dirty="0"/>
              <a:t>Equipment</a:t>
            </a:r>
          </a:p>
        </p:txBody>
      </p:sp>
      <p:sp>
        <p:nvSpPr>
          <p:cNvPr id="4" name="object 4"/>
          <p:cNvSpPr/>
          <p:nvPr/>
        </p:nvSpPr>
        <p:spPr>
          <a:xfrm>
            <a:off x="431291" y="1691639"/>
            <a:ext cx="6912609" cy="541020"/>
          </a:xfrm>
          <a:custGeom>
            <a:avLst/>
            <a:gdLst/>
            <a:ahLst/>
            <a:cxnLst/>
            <a:rect l="l" t="t" r="r" b="b"/>
            <a:pathLst>
              <a:path w="6912609" h="541019">
                <a:moveTo>
                  <a:pt x="6759829" y="0"/>
                </a:moveTo>
                <a:lnTo>
                  <a:pt x="0" y="0"/>
                </a:lnTo>
                <a:lnTo>
                  <a:pt x="0" y="540638"/>
                </a:lnTo>
                <a:lnTo>
                  <a:pt x="6912229" y="540638"/>
                </a:lnTo>
                <a:lnTo>
                  <a:pt x="6912229" y="152526"/>
                </a:lnTo>
                <a:lnTo>
                  <a:pt x="6904482" y="104393"/>
                </a:lnTo>
                <a:lnTo>
                  <a:pt x="6882892" y="62483"/>
                </a:lnTo>
                <a:lnTo>
                  <a:pt x="6849872" y="29463"/>
                </a:lnTo>
                <a:lnTo>
                  <a:pt x="6807961" y="7746"/>
                </a:lnTo>
                <a:lnTo>
                  <a:pt x="675982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795" y="1735073"/>
            <a:ext cx="631253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addition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extinguishers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blankets,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locations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also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additional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devices known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 </a:t>
            </a:r>
            <a:r>
              <a:rPr sz="1200" spc="-10" dirty="0">
                <a:latin typeface="Arial"/>
                <a:cs typeface="Arial"/>
              </a:rPr>
              <a:t>suppression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equipment.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5652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1" y="0"/>
                </a:moveTo>
                <a:lnTo>
                  <a:pt x="0" y="0"/>
                </a:lnTo>
                <a:lnTo>
                  <a:pt x="0" y="429260"/>
                </a:lnTo>
                <a:lnTo>
                  <a:pt x="1618361" y="429260"/>
                </a:lnTo>
                <a:lnTo>
                  <a:pt x="1618361" y="152146"/>
                </a:lnTo>
                <a:lnTo>
                  <a:pt x="1610614" y="104013"/>
                </a:lnTo>
                <a:lnTo>
                  <a:pt x="1588897" y="62230"/>
                </a:lnTo>
                <a:lnTo>
                  <a:pt x="1556004" y="29337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39378" y="1077214"/>
            <a:ext cx="13671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07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291" y="4305300"/>
            <a:ext cx="3278504" cy="172529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58419" rIns="0" bIns="0" rtlCol="0">
            <a:spAutoFit/>
          </a:bodyPr>
          <a:lstStyle/>
          <a:p>
            <a:pPr marL="108585" marR="191770">
              <a:lnSpc>
                <a:spcPct val="105000"/>
              </a:lnSpc>
              <a:spcBef>
                <a:spcPts val="459"/>
              </a:spcBef>
            </a:pPr>
            <a:r>
              <a:rPr sz="950" spc="-10" dirty="0">
                <a:latin typeface="Arial"/>
                <a:cs typeface="Arial"/>
              </a:rPr>
              <a:t>Where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10" dirty="0">
                <a:latin typeface="Arial"/>
                <a:cs typeface="Arial"/>
              </a:rPr>
              <a:t> increased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risk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present,</a:t>
            </a:r>
            <a:r>
              <a:rPr sz="950" spc="-20" dirty="0">
                <a:latin typeface="Arial"/>
                <a:cs typeface="Arial"/>
              </a:rPr>
              <a:t> some </a:t>
            </a:r>
            <a:r>
              <a:rPr sz="950" dirty="0">
                <a:latin typeface="Arial"/>
                <a:cs typeface="Arial"/>
              </a:rPr>
              <a:t>cooking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appliances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(those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naked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flames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hot </a:t>
            </a:r>
            <a:r>
              <a:rPr sz="950" spc="-25" dirty="0">
                <a:latin typeface="Arial"/>
                <a:cs typeface="Arial"/>
              </a:rPr>
              <a:t>oil </a:t>
            </a:r>
            <a:r>
              <a:rPr sz="950" spc="-40" dirty="0">
                <a:latin typeface="Arial"/>
                <a:cs typeface="Arial"/>
              </a:rPr>
              <a:t>vessels)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suppression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system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fitted.</a:t>
            </a:r>
            <a:r>
              <a:rPr sz="950" spc="-20" dirty="0">
                <a:latin typeface="Arial"/>
                <a:cs typeface="Arial"/>
              </a:rPr>
              <a:t> This </a:t>
            </a:r>
            <a:r>
              <a:rPr sz="950" dirty="0">
                <a:latin typeface="Arial"/>
                <a:cs typeface="Arial"/>
              </a:rPr>
              <a:t>system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activate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break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out.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works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releasing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 fire</a:t>
            </a:r>
            <a:r>
              <a:rPr sz="950" spc="-10" dirty="0">
                <a:latin typeface="Arial"/>
                <a:cs typeface="Arial"/>
              </a:rPr>
              <a:t> extinguishing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chemical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above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dirty="0">
                <a:latin typeface="Arial"/>
                <a:cs typeface="Arial"/>
              </a:rPr>
              <a:t>extinguish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(usually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canopy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hood).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If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system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manager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advise</a:t>
            </a:r>
            <a:r>
              <a:rPr sz="950" spc="-25" dirty="0">
                <a:latin typeface="Arial"/>
                <a:cs typeface="Arial"/>
              </a:rPr>
              <a:t> and </a:t>
            </a:r>
            <a:r>
              <a:rPr sz="950" dirty="0">
                <a:latin typeface="Arial"/>
                <a:cs typeface="Arial"/>
              </a:rPr>
              <a:t>explain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function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you.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7555" y="4305300"/>
            <a:ext cx="3276600" cy="172529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59055" rIns="0" bIns="0" rtlCol="0">
            <a:spAutoFit/>
          </a:bodyPr>
          <a:lstStyle/>
          <a:p>
            <a:pPr marL="107950" marR="274955">
              <a:lnSpc>
                <a:spcPct val="104700"/>
              </a:lnSpc>
              <a:spcBef>
                <a:spcPts val="465"/>
              </a:spcBef>
            </a:pPr>
            <a:r>
              <a:rPr sz="950" spc="-50" dirty="0">
                <a:latin typeface="Arial"/>
                <a:cs typeface="Arial"/>
              </a:rPr>
              <a:t>You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also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20" dirty="0">
                <a:latin typeface="Arial"/>
                <a:cs typeface="Arial"/>
              </a:rPr>
              <a:t> suppression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systems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in </a:t>
            </a:r>
            <a:r>
              <a:rPr sz="950" dirty="0">
                <a:latin typeface="Arial"/>
                <a:cs typeface="Arial"/>
              </a:rPr>
              <a:t>data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rooms.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These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systems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designed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detect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release </a:t>
            </a:r>
            <a:r>
              <a:rPr sz="950" dirty="0">
                <a:latin typeface="Arial"/>
                <a:cs typeface="Arial"/>
              </a:rPr>
              <a:t>a gas to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extinguish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 fire,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preserving</a:t>
            </a:r>
            <a:endParaRPr sz="950">
              <a:latin typeface="Arial"/>
              <a:cs typeface="Arial"/>
            </a:endParaRPr>
          </a:p>
          <a:p>
            <a:pPr marL="107950" marR="175895">
              <a:lnSpc>
                <a:spcPct val="105100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data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equipment.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main point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remember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10" dirty="0">
                <a:latin typeface="Arial"/>
                <a:cs typeface="Arial"/>
              </a:rPr>
              <a:t> these systems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 </a:t>
            </a:r>
            <a:r>
              <a:rPr sz="950" spc="-10" dirty="0">
                <a:latin typeface="Arial"/>
                <a:cs typeface="Arial"/>
              </a:rPr>
              <a:t>deactivated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before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 </a:t>
            </a:r>
            <a:r>
              <a:rPr sz="950" spc="-10" dirty="0">
                <a:latin typeface="Arial"/>
                <a:cs typeface="Arial"/>
              </a:rPr>
              <a:t>individual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enters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data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room.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This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due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gas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emitted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event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removing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oxygen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room.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Only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individuals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been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trained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these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suppression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systems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allowed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enter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areas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291" y="2421881"/>
            <a:ext cx="3278124" cy="188341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2318" y="2421881"/>
            <a:ext cx="3271837" cy="1883418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7775320" y="2415413"/>
            <a:ext cx="2489200" cy="2172335"/>
            <a:chOff x="7775320" y="2415413"/>
            <a:chExt cx="2489200" cy="2172335"/>
          </a:xfrm>
        </p:grpSpPr>
        <p:sp>
          <p:nvSpPr>
            <p:cNvPr id="14" name="object 14"/>
            <p:cNvSpPr/>
            <p:nvPr/>
          </p:nvSpPr>
          <p:spPr>
            <a:xfrm>
              <a:off x="7778495" y="2418588"/>
              <a:ext cx="2478405" cy="2165985"/>
            </a:xfrm>
            <a:custGeom>
              <a:avLst/>
              <a:gdLst/>
              <a:ahLst/>
              <a:cxnLst/>
              <a:rect l="l" t="t" r="r" b="b"/>
              <a:pathLst>
                <a:path w="2478404" h="2165985">
                  <a:moveTo>
                    <a:pt x="0" y="2165604"/>
                  </a:moveTo>
                  <a:lnTo>
                    <a:pt x="2477897" y="2165604"/>
                  </a:lnTo>
                  <a:lnTo>
                    <a:pt x="2477897" y="0"/>
                  </a:lnTo>
                  <a:lnTo>
                    <a:pt x="0" y="0"/>
                  </a:lnTo>
                  <a:lnTo>
                    <a:pt x="0" y="2165604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775447" y="2415514"/>
              <a:ext cx="2488565" cy="687705"/>
            </a:xfrm>
            <a:custGeom>
              <a:avLst/>
              <a:gdLst/>
              <a:ahLst/>
              <a:cxnLst/>
              <a:rect l="l" t="t" r="r" b="b"/>
              <a:pathLst>
                <a:path w="2488565" h="687705">
                  <a:moveTo>
                    <a:pt x="2488565" y="0"/>
                  </a:moveTo>
                  <a:lnTo>
                    <a:pt x="0" y="0"/>
                  </a:lnTo>
                  <a:lnTo>
                    <a:pt x="0" y="687222"/>
                  </a:lnTo>
                  <a:lnTo>
                    <a:pt x="2488565" y="687222"/>
                  </a:lnTo>
                  <a:lnTo>
                    <a:pt x="24885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81670" y="2418588"/>
            <a:ext cx="2472055" cy="68453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8895" rIns="0" bIns="0" rtlCol="0">
            <a:spAutoFit/>
          </a:bodyPr>
          <a:lstStyle/>
          <a:p>
            <a:pPr marL="103505" marR="118745" algn="just">
              <a:lnSpc>
                <a:spcPct val="106400"/>
              </a:lnSpc>
              <a:spcBef>
                <a:spcPts val="38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Signage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displayed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warn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where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room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1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suppression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systems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present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9619" y="3212591"/>
            <a:ext cx="1260348" cy="1260348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18896" y="7089749"/>
            <a:ext cx="808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Arial"/>
                <a:cs typeface="Arial"/>
              </a:rPr>
              <a:t>WS.STC.SSI.07.01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First</a:t>
            </a:r>
            <a:r>
              <a:rPr spc="-145" dirty="0"/>
              <a:t> </a:t>
            </a:r>
            <a:r>
              <a:rPr spc="-65" dirty="0"/>
              <a:t>Aid</a:t>
            </a:r>
            <a:r>
              <a:rPr spc="-175" dirty="0"/>
              <a:t> </a:t>
            </a:r>
            <a:r>
              <a:rPr spc="-10" dirty="0"/>
              <a:t>Arrangements</a:t>
            </a:r>
          </a:p>
        </p:txBody>
      </p:sp>
      <p:sp>
        <p:nvSpPr>
          <p:cNvPr id="5" name="object 5"/>
          <p:cNvSpPr/>
          <p:nvPr/>
        </p:nvSpPr>
        <p:spPr>
          <a:xfrm>
            <a:off x="431291" y="1693163"/>
            <a:ext cx="9547860" cy="574675"/>
          </a:xfrm>
          <a:custGeom>
            <a:avLst/>
            <a:gdLst/>
            <a:ahLst/>
            <a:cxnLst/>
            <a:rect l="l" t="t" r="r" b="b"/>
            <a:pathLst>
              <a:path w="9547860" h="574675">
                <a:moveTo>
                  <a:pt x="9395333" y="0"/>
                </a:moveTo>
                <a:lnTo>
                  <a:pt x="0" y="0"/>
                </a:lnTo>
                <a:lnTo>
                  <a:pt x="0" y="574294"/>
                </a:lnTo>
                <a:lnTo>
                  <a:pt x="9547733" y="574294"/>
                </a:lnTo>
                <a:lnTo>
                  <a:pt x="9547733" y="152400"/>
                </a:lnTo>
                <a:lnTo>
                  <a:pt x="9539986" y="104267"/>
                </a:lnTo>
                <a:lnTo>
                  <a:pt x="9518396" y="62357"/>
                </a:lnTo>
                <a:lnTo>
                  <a:pt x="9485376" y="29337"/>
                </a:lnTo>
                <a:lnTo>
                  <a:pt x="9443592" y="7747"/>
                </a:lnTo>
                <a:lnTo>
                  <a:pt x="939533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735963"/>
            <a:ext cx="883539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If 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become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sustain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injury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your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 may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summon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assistance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a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 aider,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 it’s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important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know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aider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is,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kits,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defibrillators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located.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16695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0" y="0"/>
                </a:moveTo>
                <a:lnTo>
                  <a:pt x="0" y="0"/>
                </a:lnTo>
                <a:lnTo>
                  <a:pt x="0" y="429260"/>
                </a:lnTo>
                <a:lnTo>
                  <a:pt x="1618360" y="429260"/>
                </a:lnTo>
                <a:lnTo>
                  <a:pt x="1618360" y="152146"/>
                </a:lnTo>
                <a:lnTo>
                  <a:pt x="1610613" y="104013"/>
                </a:lnTo>
                <a:lnTo>
                  <a:pt x="1588896" y="62230"/>
                </a:lnTo>
                <a:lnTo>
                  <a:pt x="1556003" y="29337"/>
                </a:lnTo>
                <a:lnTo>
                  <a:pt x="1514093" y="7747"/>
                </a:lnTo>
                <a:lnTo>
                  <a:pt x="146596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695181" y="1077214"/>
            <a:ext cx="13779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08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23418" y="2546350"/>
          <a:ext cx="2952115" cy="4147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first aiders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0083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9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832D"/>
                      </a:solidFill>
                      <a:prstDash val="solid"/>
                    </a:lnL>
                    <a:lnR w="12700">
                      <a:solidFill>
                        <a:srgbClr val="00832D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00832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290561" y="2552445"/>
            <a:ext cx="2964815" cy="2440940"/>
            <a:chOff x="7290561" y="2552445"/>
            <a:chExt cx="2964815" cy="2440940"/>
          </a:xfrm>
        </p:grpSpPr>
        <p:sp>
          <p:nvSpPr>
            <p:cNvPr id="11" name="object 11"/>
            <p:cNvSpPr/>
            <p:nvPr/>
          </p:nvSpPr>
          <p:spPr>
            <a:xfrm>
              <a:off x="7296911" y="2558745"/>
              <a:ext cx="2952115" cy="628015"/>
            </a:xfrm>
            <a:custGeom>
              <a:avLst/>
              <a:gdLst/>
              <a:ahLst/>
              <a:cxnLst/>
              <a:rect l="l" t="t" r="r" b="b"/>
              <a:pathLst>
                <a:path w="2952115" h="628014">
                  <a:moveTo>
                    <a:pt x="2951861" y="0"/>
                  </a:moveTo>
                  <a:lnTo>
                    <a:pt x="0" y="0"/>
                  </a:lnTo>
                  <a:lnTo>
                    <a:pt x="0" y="627430"/>
                  </a:lnTo>
                  <a:lnTo>
                    <a:pt x="2951861" y="627430"/>
                  </a:lnTo>
                  <a:lnTo>
                    <a:pt x="2951861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96911" y="2564891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h="621664">
                  <a:moveTo>
                    <a:pt x="0" y="6212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0815" y="2558795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88807" y="2558795"/>
              <a:ext cx="2266315" cy="0"/>
            </a:xfrm>
            <a:custGeom>
              <a:avLst/>
              <a:gdLst/>
              <a:ahLst/>
              <a:cxnLst/>
              <a:rect l="l" t="t" r="r" b="b"/>
              <a:pathLst>
                <a:path w="2266315">
                  <a:moveTo>
                    <a:pt x="0" y="0"/>
                  </a:moveTo>
                  <a:lnTo>
                    <a:pt x="2266061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88807" y="2564891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h="621664">
                  <a:moveTo>
                    <a:pt x="0" y="6212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248900" y="2564891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h="621664">
                  <a:moveTo>
                    <a:pt x="0" y="6212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25867" y="3546347"/>
              <a:ext cx="653415" cy="0"/>
            </a:xfrm>
            <a:custGeom>
              <a:avLst/>
              <a:gdLst/>
              <a:ahLst/>
              <a:cxnLst/>
              <a:rect l="l" t="t" r="r" b="b"/>
              <a:pathLst>
                <a:path w="653415">
                  <a:moveTo>
                    <a:pt x="0" y="0"/>
                  </a:moveTo>
                  <a:lnTo>
                    <a:pt x="65328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03008" y="3543299"/>
              <a:ext cx="688975" cy="6350"/>
            </a:xfrm>
            <a:custGeom>
              <a:avLst/>
              <a:gdLst/>
              <a:ahLst/>
              <a:cxnLst/>
              <a:rect l="l" t="t" r="r" b="b"/>
              <a:pathLst>
                <a:path w="688975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688975" h="6350">
                  <a:moveTo>
                    <a:pt x="688848" y="3048"/>
                  </a:moveTo>
                  <a:lnTo>
                    <a:pt x="687832" y="889"/>
                  </a:lnTo>
                  <a:lnTo>
                    <a:pt x="685673" y="0"/>
                  </a:lnTo>
                  <a:lnTo>
                    <a:pt x="683387" y="889"/>
                  </a:lnTo>
                  <a:lnTo>
                    <a:pt x="682498" y="3048"/>
                  </a:lnTo>
                  <a:lnTo>
                    <a:pt x="683387" y="5207"/>
                  </a:lnTo>
                  <a:lnTo>
                    <a:pt x="685673" y="6096"/>
                  </a:lnTo>
                  <a:lnTo>
                    <a:pt x="687832" y="5207"/>
                  </a:lnTo>
                  <a:lnTo>
                    <a:pt x="68884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08619" y="3546347"/>
              <a:ext cx="2221865" cy="0"/>
            </a:xfrm>
            <a:custGeom>
              <a:avLst/>
              <a:gdLst/>
              <a:ahLst/>
              <a:cxnLst/>
              <a:rect l="l" t="t" r="r" b="b"/>
              <a:pathLst>
                <a:path w="2221865">
                  <a:moveTo>
                    <a:pt x="0" y="0"/>
                  </a:moveTo>
                  <a:lnTo>
                    <a:pt x="222186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85760" y="3543299"/>
              <a:ext cx="2257425" cy="6350"/>
            </a:xfrm>
            <a:custGeom>
              <a:avLst/>
              <a:gdLst/>
              <a:ahLst/>
              <a:cxnLst/>
              <a:rect l="l" t="t" r="r" b="b"/>
              <a:pathLst>
                <a:path w="2257425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2257425" h="6350">
                  <a:moveTo>
                    <a:pt x="2256917" y="3048"/>
                  </a:moveTo>
                  <a:lnTo>
                    <a:pt x="2256028" y="889"/>
                  </a:lnTo>
                  <a:lnTo>
                    <a:pt x="2253742" y="0"/>
                  </a:lnTo>
                  <a:lnTo>
                    <a:pt x="2251583" y="889"/>
                  </a:lnTo>
                  <a:lnTo>
                    <a:pt x="2250567" y="3048"/>
                  </a:lnTo>
                  <a:lnTo>
                    <a:pt x="2251583" y="5207"/>
                  </a:lnTo>
                  <a:lnTo>
                    <a:pt x="2253742" y="6096"/>
                  </a:lnTo>
                  <a:lnTo>
                    <a:pt x="2256028" y="5207"/>
                  </a:lnTo>
                  <a:lnTo>
                    <a:pt x="2256917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96911" y="3186683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48900" y="3186683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25867" y="3906011"/>
              <a:ext cx="653415" cy="0"/>
            </a:xfrm>
            <a:custGeom>
              <a:avLst/>
              <a:gdLst/>
              <a:ahLst/>
              <a:cxnLst/>
              <a:rect l="l" t="t" r="r" b="b"/>
              <a:pathLst>
                <a:path w="653415">
                  <a:moveTo>
                    <a:pt x="0" y="0"/>
                  </a:moveTo>
                  <a:lnTo>
                    <a:pt x="65328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03008" y="3902963"/>
              <a:ext cx="688975" cy="6350"/>
            </a:xfrm>
            <a:custGeom>
              <a:avLst/>
              <a:gdLst/>
              <a:ahLst/>
              <a:cxnLst/>
              <a:rect l="l" t="t" r="r" b="b"/>
              <a:pathLst>
                <a:path w="688975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688975" h="6350">
                  <a:moveTo>
                    <a:pt x="688848" y="3048"/>
                  </a:moveTo>
                  <a:lnTo>
                    <a:pt x="687832" y="889"/>
                  </a:lnTo>
                  <a:lnTo>
                    <a:pt x="685673" y="0"/>
                  </a:lnTo>
                  <a:lnTo>
                    <a:pt x="683387" y="889"/>
                  </a:lnTo>
                  <a:lnTo>
                    <a:pt x="682498" y="3048"/>
                  </a:lnTo>
                  <a:lnTo>
                    <a:pt x="683387" y="5207"/>
                  </a:lnTo>
                  <a:lnTo>
                    <a:pt x="685673" y="6096"/>
                  </a:lnTo>
                  <a:lnTo>
                    <a:pt x="687832" y="5207"/>
                  </a:lnTo>
                  <a:lnTo>
                    <a:pt x="68884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8619" y="3906011"/>
              <a:ext cx="2221865" cy="0"/>
            </a:xfrm>
            <a:custGeom>
              <a:avLst/>
              <a:gdLst/>
              <a:ahLst/>
              <a:cxnLst/>
              <a:rect l="l" t="t" r="r" b="b"/>
              <a:pathLst>
                <a:path w="2221865">
                  <a:moveTo>
                    <a:pt x="0" y="0"/>
                  </a:moveTo>
                  <a:lnTo>
                    <a:pt x="222186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985760" y="3902963"/>
              <a:ext cx="2257425" cy="6350"/>
            </a:xfrm>
            <a:custGeom>
              <a:avLst/>
              <a:gdLst/>
              <a:ahLst/>
              <a:cxnLst/>
              <a:rect l="l" t="t" r="r" b="b"/>
              <a:pathLst>
                <a:path w="2257425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2257425" h="6350">
                  <a:moveTo>
                    <a:pt x="2256917" y="3048"/>
                  </a:moveTo>
                  <a:lnTo>
                    <a:pt x="2256028" y="889"/>
                  </a:lnTo>
                  <a:lnTo>
                    <a:pt x="2253742" y="0"/>
                  </a:lnTo>
                  <a:lnTo>
                    <a:pt x="2251583" y="889"/>
                  </a:lnTo>
                  <a:lnTo>
                    <a:pt x="2250567" y="3048"/>
                  </a:lnTo>
                  <a:lnTo>
                    <a:pt x="2251583" y="5207"/>
                  </a:lnTo>
                  <a:lnTo>
                    <a:pt x="2253742" y="6096"/>
                  </a:lnTo>
                  <a:lnTo>
                    <a:pt x="2256028" y="5207"/>
                  </a:lnTo>
                  <a:lnTo>
                    <a:pt x="2256917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96911" y="3546347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25867" y="4265675"/>
              <a:ext cx="653415" cy="0"/>
            </a:xfrm>
            <a:custGeom>
              <a:avLst/>
              <a:gdLst/>
              <a:ahLst/>
              <a:cxnLst/>
              <a:rect l="l" t="t" r="r" b="b"/>
              <a:pathLst>
                <a:path w="653415">
                  <a:moveTo>
                    <a:pt x="0" y="0"/>
                  </a:moveTo>
                  <a:lnTo>
                    <a:pt x="65328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03008" y="4262627"/>
              <a:ext cx="688975" cy="6350"/>
            </a:xfrm>
            <a:custGeom>
              <a:avLst/>
              <a:gdLst/>
              <a:ahLst/>
              <a:cxnLst/>
              <a:rect l="l" t="t" r="r" b="b"/>
              <a:pathLst>
                <a:path w="688975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688975" h="6350">
                  <a:moveTo>
                    <a:pt x="688848" y="3048"/>
                  </a:moveTo>
                  <a:lnTo>
                    <a:pt x="687832" y="889"/>
                  </a:lnTo>
                  <a:lnTo>
                    <a:pt x="685673" y="0"/>
                  </a:lnTo>
                  <a:lnTo>
                    <a:pt x="683387" y="889"/>
                  </a:lnTo>
                  <a:lnTo>
                    <a:pt x="682498" y="3048"/>
                  </a:lnTo>
                  <a:lnTo>
                    <a:pt x="683387" y="5207"/>
                  </a:lnTo>
                  <a:lnTo>
                    <a:pt x="685673" y="6096"/>
                  </a:lnTo>
                  <a:lnTo>
                    <a:pt x="687832" y="5207"/>
                  </a:lnTo>
                  <a:lnTo>
                    <a:pt x="688848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08619" y="4265675"/>
              <a:ext cx="2221865" cy="0"/>
            </a:xfrm>
            <a:custGeom>
              <a:avLst/>
              <a:gdLst/>
              <a:ahLst/>
              <a:cxnLst/>
              <a:rect l="l" t="t" r="r" b="b"/>
              <a:pathLst>
                <a:path w="2221865">
                  <a:moveTo>
                    <a:pt x="0" y="0"/>
                  </a:moveTo>
                  <a:lnTo>
                    <a:pt x="222186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85760" y="4262627"/>
              <a:ext cx="2257425" cy="6350"/>
            </a:xfrm>
            <a:custGeom>
              <a:avLst/>
              <a:gdLst/>
              <a:ahLst/>
              <a:cxnLst/>
              <a:rect l="l" t="t" r="r" b="b"/>
              <a:pathLst>
                <a:path w="2257425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2257425" h="6350">
                  <a:moveTo>
                    <a:pt x="2256917" y="3048"/>
                  </a:moveTo>
                  <a:lnTo>
                    <a:pt x="2256028" y="889"/>
                  </a:lnTo>
                  <a:lnTo>
                    <a:pt x="2253742" y="0"/>
                  </a:lnTo>
                  <a:lnTo>
                    <a:pt x="2251583" y="889"/>
                  </a:lnTo>
                  <a:lnTo>
                    <a:pt x="2250567" y="3048"/>
                  </a:lnTo>
                  <a:lnTo>
                    <a:pt x="2251583" y="5207"/>
                  </a:lnTo>
                  <a:lnTo>
                    <a:pt x="2253742" y="6096"/>
                  </a:lnTo>
                  <a:lnTo>
                    <a:pt x="2256028" y="5207"/>
                  </a:lnTo>
                  <a:lnTo>
                    <a:pt x="2256917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96911" y="3906011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25867" y="4625339"/>
              <a:ext cx="653415" cy="0"/>
            </a:xfrm>
            <a:custGeom>
              <a:avLst/>
              <a:gdLst/>
              <a:ahLst/>
              <a:cxnLst/>
              <a:rect l="l" t="t" r="r" b="b"/>
              <a:pathLst>
                <a:path w="653415">
                  <a:moveTo>
                    <a:pt x="0" y="0"/>
                  </a:moveTo>
                  <a:lnTo>
                    <a:pt x="65328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3008" y="4622291"/>
              <a:ext cx="688975" cy="7620"/>
            </a:xfrm>
            <a:custGeom>
              <a:avLst/>
              <a:gdLst/>
              <a:ahLst/>
              <a:cxnLst/>
              <a:rect l="l" t="t" r="r" b="b"/>
              <a:pathLst>
                <a:path w="688975" h="7620">
                  <a:moveTo>
                    <a:pt x="6350" y="3810"/>
                  </a:moveTo>
                  <a:lnTo>
                    <a:pt x="5461" y="1143"/>
                  </a:lnTo>
                  <a:lnTo>
                    <a:pt x="3175" y="0"/>
                  </a:lnTo>
                  <a:lnTo>
                    <a:pt x="889" y="1143"/>
                  </a:lnTo>
                  <a:lnTo>
                    <a:pt x="0" y="3810"/>
                  </a:lnTo>
                  <a:lnTo>
                    <a:pt x="889" y="6477"/>
                  </a:lnTo>
                  <a:lnTo>
                    <a:pt x="3175" y="7620"/>
                  </a:lnTo>
                  <a:lnTo>
                    <a:pt x="5461" y="6477"/>
                  </a:lnTo>
                  <a:lnTo>
                    <a:pt x="6350" y="3810"/>
                  </a:lnTo>
                  <a:close/>
                </a:path>
                <a:path w="688975" h="7620">
                  <a:moveTo>
                    <a:pt x="688848" y="3810"/>
                  </a:moveTo>
                  <a:lnTo>
                    <a:pt x="687832" y="1143"/>
                  </a:lnTo>
                  <a:lnTo>
                    <a:pt x="685673" y="0"/>
                  </a:lnTo>
                  <a:lnTo>
                    <a:pt x="683387" y="1143"/>
                  </a:lnTo>
                  <a:lnTo>
                    <a:pt x="682498" y="3810"/>
                  </a:lnTo>
                  <a:lnTo>
                    <a:pt x="683387" y="6477"/>
                  </a:lnTo>
                  <a:lnTo>
                    <a:pt x="685673" y="7620"/>
                  </a:lnTo>
                  <a:lnTo>
                    <a:pt x="687832" y="6477"/>
                  </a:lnTo>
                  <a:lnTo>
                    <a:pt x="688848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08619" y="4625339"/>
              <a:ext cx="2221865" cy="0"/>
            </a:xfrm>
            <a:custGeom>
              <a:avLst/>
              <a:gdLst/>
              <a:ahLst/>
              <a:cxnLst/>
              <a:rect l="l" t="t" r="r" b="b"/>
              <a:pathLst>
                <a:path w="2221865">
                  <a:moveTo>
                    <a:pt x="0" y="0"/>
                  </a:moveTo>
                  <a:lnTo>
                    <a:pt x="222186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985760" y="4622291"/>
              <a:ext cx="2257425" cy="7620"/>
            </a:xfrm>
            <a:custGeom>
              <a:avLst/>
              <a:gdLst/>
              <a:ahLst/>
              <a:cxnLst/>
              <a:rect l="l" t="t" r="r" b="b"/>
              <a:pathLst>
                <a:path w="2257425" h="7620">
                  <a:moveTo>
                    <a:pt x="6350" y="3810"/>
                  </a:moveTo>
                  <a:lnTo>
                    <a:pt x="5461" y="1143"/>
                  </a:lnTo>
                  <a:lnTo>
                    <a:pt x="3175" y="0"/>
                  </a:lnTo>
                  <a:lnTo>
                    <a:pt x="889" y="1143"/>
                  </a:lnTo>
                  <a:lnTo>
                    <a:pt x="0" y="3810"/>
                  </a:lnTo>
                  <a:lnTo>
                    <a:pt x="889" y="6477"/>
                  </a:lnTo>
                  <a:lnTo>
                    <a:pt x="3175" y="7620"/>
                  </a:lnTo>
                  <a:lnTo>
                    <a:pt x="5461" y="6477"/>
                  </a:lnTo>
                  <a:lnTo>
                    <a:pt x="6350" y="3810"/>
                  </a:lnTo>
                  <a:close/>
                </a:path>
                <a:path w="2257425" h="7620">
                  <a:moveTo>
                    <a:pt x="2256917" y="3810"/>
                  </a:moveTo>
                  <a:lnTo>
                    <a:pt x="2256028" y="1143"/>
                  </a:lnTo>
                  <a:lnTo>
                    <a:pt x="2253742" y="0"/>
                  </a:lnTo>
                  <a:lnTo>
                    <a:pt x="2251583" y="1143"/>
                  </a:lnTo>
                  <a:lnTo>
                    <a:pt x="2250567" y="3810"/>
                  </a:lnTo>
                  <a:lnTo>
                    <a:pt x="2251583" y="6477"/>
                  </a:lnTo>
                  <a:lnTo>
                    <a:pt x="2253742" y="7620"/>
                  </a:lnTo>
                  <a:lnTo>
                    <a:pt x="2256028" y="6477"/>
                  </a:lnTo>
                  <a:lnTo>
                    <a:pt x="2256917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96911" y="426567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248900" y="3546347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248900" y="3906011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248900" y="426567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96911" y="4625339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355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248900" y="4625339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355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290815" y="4986527"/>
              <a:ext cx="698500" cy="0"/>
            </a:xfrm>
            <a:custGeom>
              <a:avLst/>
              <a:gdLst/>
              <a:ahLst/>
              <a:cxnLst/>
              <a:rect l="l" t="t" r="r" b="b"/>
              <a:pathLst>
                <a:path w="698500">
                  <a:moveTo>
                    <a:pt x="0" y="0"/>
                  </a:moveTo>
                  <a:lnTo>
                    <a:pt x="697992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988807" y="4986527"/>
              <a:ext cx="2266315" cy="0"/>
            </a:xfrm>
            <a:custGeom>
              <a:avLst/>
              <a:gdLst/>
              <a:ahLst/>
              <a:cxnLst/>
              <a:rect l="l" t="t" r="r" b="b"/>
              <a:pathLst>
                <a:path w="2266315">
                  <a:moveTo>
                    <a:pt x="0" y="0"/>
                  </a:moveTo>
                  <a:lnTo>
                    <a:pt x="2266061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53299" y="2625851"/>
              <a:ext cx="478790" cy="494665"/>
            </a:xfrm>
            <a:custGeom>
              <a:avLst/>
              <a:gdLst/>
              <a:ahLst/>
              <a:cxnLst/>
              <a:rect l="l" t="t" r="r" b="b"/>
              <a:pathLst>
                <a:path w="478790" h="494664">
                  <a:moveTo>
                    <a:pt x="406145" y="0"/>
                  </a:moveTo>
                  <a:lnTo>
                    <a:pt x="72135" y="0"/>
                  </a:lnTo>
                  <a:lnTo>
                    <a:pt x="44068" y="5714"/>
                  </a:lnTo>
                  <a:lnTo>
                    <a:pt x="21081" y="21081"/>
                  </a:lnTo>
                  <a:lnTo>
                    <a:pt x="5714" y="43941"/>
                  </a:lnTo>
                  <a:lnTo>
                    <a:pt x="0" y="72008"/>
                  </a:lnTo>
                  <a:lnTo>
                    <a:pt x="0" y="422655"/>
                  </a:lnTo>
                  <a:lnTo>
                    <a:pt x="5714" y="450722"/>
                  </a:lnTo>
                  <a:lnTo>
                    <a:pt x="21081" y="473582"/>
                  </a:lnTo>
                  <a:lnTo>
                    <a:pt x="44068" y="489076"/>
                  </a:lnTo>
                  <a:lnTo>
                    <a:pt x="72135" y="494664"/>
                  </a:lnTo>
                  <a:lnTo>
                    <a:pt x="406145" y="494664"/>
                  </a:lnTo>
                  <a:lnTo>
                    <a:pt x="434212" y="489076"/>
                  </a:lnTo>
                  <a:lnTo>
                    <a:pt x="457072" y="473582"/>
                  </a:lnTo>
                  <a:lnTo>
                    <a:pt x="472566" y="450722"/>
                  </a:lnTo>
                  <a:lnTo>
                    <a:pt x="478281" y="422655"/>
                  </a:lnTo>
                  <a:lnTo>
                    <a:pt x="478281" y="72008"/>
                  </a:lnTo>
                  <a:lnTo>
                    <a:pt x="472566" y="43941"/>
                  </a:lnTo>
                  <a:lnTo>
                    <a:pt x="457072" y="21081"/>
                  </a:lnTo>
                  <a:lnTo>
                    <a:pt x="434212" y="5714"/>
                  </a:lnTo>
                  <a:lnTo>
                    <a:pt x="406145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353299" y="2625851"/>
              <a:ext cx="478790" cy="494665"/>
            </a:xfrm>
            <a:custGeom>
              <a:avLst/>
              <a:gdLst/>
              <a:ahLst/>
              <a:cxnLst/>
              <a:rect l="l" t="t" r="r" b="b"/>
              <a:pathLst>
                <a:path w="478790" h="494664">
                  <a:moveTo>
                    <a:pt x="478281" y="422655"/>
                  </a:moveTo>
                  <a:lnTo>
                    <a:pt x="457072" y="473582"/>
                  </a:lnTo>
                  <a:lnTo>
                    <a:pt x="406145" y="494664"/>
                  </a:lnTo>
                  <a:lnTo>
                    <a:pt x="72135" y="494664"/>
                  </a:lnTo>
                  <a:lnTo>
                    <a:pt x="44068" y="489076"/>
                  </a:lnTo>
                  <a:lnTo>
                    <a:pt x="21081" y="473582"/>
                  </a:lnTo>
                  <a:lnTo>
                    <a:pt x="5714" y="450722"/>
                  </a:lnTo>
                  <a:lnTo>
                    <a:pt x="0" y="422655"/>
                  </a:lnTo>
                  <a:lnTo>
                    <a:pt x="0" y="72008"/>
                  </a:lnTo>
                  <a:lnTo>
                    <a:pt x="5714" y="43941"/>
                  </a:lnTo>
                  <a:lnTo>
                    <a:pt x="21081" y="21081"/>
                  </a:lnTo>
                  <a:lnTo>
                    <a:pt x="44068" y="5714"/>
                  </a:lnTo>
                  <a:lnTo>
                    <a:pt x="72135" y="0"/>
                  </a:lnTo>
                  <a:lnTo>
                    <a:pt x="406145" y="0"/>
                  </a:lnTo>
                  <a:lnTo>
                    <a:pt x="434212" y="5714"/>
                  </a:lnTo>
                  <a:lnTo>
                    <a:pt x="457072" y="21081"/>
                  </a:lnTo>
                  <a:lnTo>
                    <a:pt x="472566" y="43941"/>
                  </a:lnTo>
                  <a:lnTo>
                    <a:pt x="478281" y="72008"/>
                  </a:lnTo>
                  <a:lnTo>
                    <a:pt x="478281" y="42265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476744" y="2674619"/>
              <a:ext cx="231140" cy="252729"/>
            </a:xfrm>
            <a:custGeom>
              <a:avLst/>
              <a:gdLst/>
              <a:ahLst/>
              <a:cxnLst/>
              <a:rect l="l" t="t" r="r" b="b"/>
              <a:pathLst>
                <a:path w="231140" h="252730">
                  <a:moveTo>
                    <a:pt x="231140" y="0"/>
                  </a:moveTo>
                  <a:lnTo>
                    <a:pt x="161163" y="0"/>
                  </a:lnTo>
                  <a:lnTo>
                    <a:pt x="161163" y="92710"/>
                  </a:lnTo>
                  <a:lnTo>
                    <a:pt x="69977" y="92710"/>
                  </a:lnTo>
                  <a:lnTo>
                    <a:pt x="69977" y="0"/>
                  </a:lnTo>
                  <a:lnTo>
                    <a:pt x="0" y="0"/>
                  </a:lnTo>
                  <a:lnTo>
                    <a:pt x="0" y="92710"/>
                  </a:lnTo>
                  <a:lnTo>
                    <a:pt x="0" y="160020"/>
                  </a:lnTo>
                  <a:lnTo>
                    <a:pt x="0" y="252730"/>
                  </a:lnTo>
                  <a:lnTo>
                    <a:pt x="69977" y="252730"/>
                  </a:lnTo>
                  <a:lnTo>
                    <a:pt x="69977" y="160020"/>
                  </a:lnTo>
                  <a:lnTo>
                    <a:pt x="161163" y="160020"/>
                  </a:lnTo>
                  <a:lnTo>
                    <a:pt x="161163" y="252730"/>
                  </a:lnTo>
                  <a:lnTo>
                    <a:pt x="231140" y="252730"/>
                  </a:lnTo>
                  <a:lnTo>
                    <a:pt x="231140" y="160020"/>
                  </a:lnTo>
                  <a:lnTo>
                    <a:pt x="231140" y="92710"/>
                  </a:lnTo>
                  <a:lnTo>
                    <a:pt x="231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8267" y="2967227"/>
              <a:ext cx="217931" cy="8534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8027923" y="2657322"/>
            <a:ext cx="174434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nearest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290816" y="5199888"/>
            <a:ext cx="2969895" cy="1502410"/>
          </a:xfrm>
          <a:custGeom>
            <a:avLst/>
            <a:gdLst/>
            <a:ahLst/>
            <a:cxnLst/>
            <a:rect l="l" t="t" r="r" b="b"/>
            <a:pathLst>
              <a:path w="2969895" h="1502409">
                <a:moveTo>
                  <a:pt x="2817368" y="0"/>
                </a:moveTo>
                <a:lnTo>
                  <a:pt x="0" y="0"/>
                </a:lnTo>
                <a:lnTo>
                  <a:pt x="0" y="1502371"/>
                </a:lnTo>
                <a:lnTo>
                  <a:pt x="2969768" y="1502371"/>
                </a:lnTo>
                <a:lnTo>
                  <a:pt x="2969768" y="152400"/>
                </a:lnTo>
                <a:lnTo>
                  <a:pt x="2962021" y="104267"/>
                </a:lnTo>
                <a:lnTo>
                  <a:pt x="2940431" y="62357"/>
                </a:lnTo>
                <a:lnTo>
                  <a:pt x="2907411" y="29464"/>
                </a:lnTo>
                <a:lnTo>
                  <a:pt x="2865628" y="7747"/>
                </a:lnTo>
                <a:lnTo>
                  <a:pt x="2817368" y="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268081" y="5260060"/>
            <a:ext cx="1615440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conditions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prescribed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medicines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386573" y="5756547"/>
            <a:ext cx="267271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 have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currently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take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prescribed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medicines, and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feel that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would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beneficial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share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this information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local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aider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colleague,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your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manager.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399019" y="5289803"/>
            <a:ext cx="772795" cy="382270"/>
            <a:chOff x="7399019" y="5289803"/>
            <a:chExt cx="772795" cy="382270"/>
          </a:xfrm>
        </p:grpSpPr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9019" y="5355335"/>
              <a:ext cx="251459" cy="251460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703820" y="5289803"/>
              <a:ext cx="467995" cy="382270"/>
            </a:xfrm>
            <a:custGeom>
              <a:avLst/>
              <a:gdLst/>
              <a:ahLst/>
              <a:cxnLst/>
              <a:rect l="l" t="t" r="r" b="b"/>
              <a:pathLst>
                <a:path w="467995" h="382270">
                  <a:moveTo>
                    <a:pt x="172974" y="64135"/>
                  </a:moveTo>
                  <a:lnTo>
                    <a:pt x="169672" y="60706"/>
                  </a:lnTo>
                  <a:lnTo>
                    <a:pt x="115443" y="60706"/>
                  </a:lnTo>
                  <a:lnTo>
                    <a:pt x="115443" y="35560"/>
                  </a:lnTo>
                  <a:lnTo>
                    <a:pt x="142113" y="35560"/>
                  </a:lnTo>
                  <a:lnTo>
                    <a:pt x="146050" y="31750"/>
                  </a:lnTo>
                  <a:lnTo>
                    <a:pt x="146050" y="3937"/>
                  </a:lnTo>
                  <a:lnTo>
                    <a:pt x="142113" y="0"/>
                  </a:lnTo>
                  <a:lnTo>
                    <a:pt x="114935" y="0"/>
                  </a:lnTo>
                  <a:lnTo>
                    <a:pt x="114935" y="95377"/>
                  </a:lnTo>
                  <a:lnTo>
                    <a:pt x="114935" y="253111"/>
                  </a:lnTo>
                  <a:lnTo>
                    <a:pt x="58039" y="253111"/>
                  </a:lnTo>
                  <a:lnTo>
                    <a:pt x="58039" y="95377"/>
                  </a:lnTo>
                  <a:lnTo>
                    <a:pt x="114935" y="95377"/>
                  </a:lnTo>
                  <a:lnTo>
                    <a:pt x="114935" y="0"/>
                  </a:lnTo>
                  <a:lnTo>
                    <a:pt x="30861" y="0"/>
                  </a:lnTo>
                  <a:lnTo>
                    <a:pt x="26924" y="3937"/>
                  </a:lnTo>
                  <a:lnTo>
                    <a:pt x="26924" y="31750"/>
                  </a:lnTo>
                  <a:lnTo>
                    <a:pt x="30861" y="35560"/>
                  </a:lnTo>
                  <a:lnTo>
                    <a:pt x="57531" y="35560"/>
                  </a:lnTo>
                  <a:lnTo>
                    <a:pt x="57531" y="60706"/>
                  </a:lnTo>
                  <a:lnTo>
                    <a:pt x="3302" y="60706"/>
                  </a:lnTo>
                  <a:lnTo>
                    <a:pt x="0" y="64135"/>
                  </a:lnTo>
                  <a:lnTo>
                    <a:pt x="0" y="92075"/>
                  </a:lnTo>
                  <a:lnTo>
                    <a:pt x="3302" y="95377"/>
                  </a:lnTo>
                  <a:lnTo>
                    <a:pt x="32004" y="95377"/>
                  </a:lnTo>
                  <a:lnTo>
                    <a:pt x="32004" y="271907"/>
                  </a:lnTo>
                  <a:lnTo>
                    <a:pt x="33147" y="274447"/>
                  </a:lnTo>
                  <a:lnTo>
                    <a:pt x="36703" y="278003"/>
                  </a:lnTo>
                  <a:lnTo>
                    <a:pt x="39243" y="279019"/>
                  </a:lnTo>
                  <a:lnTo>
                    <a:pt x="61849" y="279019"/>
                  </a:lnTo>
                  <a:lnTo>
                    <a:pt x="61722" y="294132"/>
                  </a:lnTo>
                  <a:lnTo>
                    <a:pt x="64262" y="296672"/>
                  </a:lnTo>
                  <a:lnTo>
                    <a:pt x="74930" y="296672"/>
                  </a:lnTo>
                  <a:lnTo>
                    <a:pt x="74930" y="376809"/>
                  </a:lnTo>
                  <a:lnTo>
                    <a:pt x="80264" y="382143"/>
                  </a:lnTo>
                  <a:lnTo>
                    <a:pt x="89535" y="382143"/>
                  </a:lnTo>
                  <a:lnTo>
                    <a:pt x="92456" y="381000"/>
                  </a:lnTo>
                  <a:lnTo>
                    <a:pt x="96774" y="376555"/>
                  </a:lnTo>
                  <a:lnTo>
                    <a:pt x="98044" y="373634"/>
                  </a:lnTo>
                  <a:lnTo>
                    <a:pt x="98044" y="296672"/>
                  </a:lnTo>
                  <a:lnTo>
                    <a:pt x="108712" y="296672"/>
                  </a:lnTo>
                  <a:lnTo>
                    <a:pt x="111125" y="294259"/>
                  </a:lnTo>
                  <a:lnTo>
                    <a:pt x="111125" y="279146"/>
                  </a:lnTo>
                  <a:lnTo>
                    <a:pt x="114935" y="279019"/>
                  </a:lnTo>
                  <a:lnTo>
                    <a:pt x="136525" y="279019"/>
                  </a:lnTo>
                  <a:lnTo>
                    <a:pt x="140843" y="274701"/>
                  </a:lnTo>
                  <a:lnTo>
                    <a:pt x="140843" y="253111"/>
                  </a:lnTo>
                  <a:lnTo>
                    <a:pt x="140843" y="95377"/>
                  </a:lnTo>
                  <a:lnTo>
                    <a:pt x="169672" y="95377"/>
                  </a:lnTo>
                  <a:lnTo>
                    <a:pt x="172974" y="92075"/>
                  </a:lnTo>
                  <a:lnTo>
                    <a:pt x="172974" y="64135"/>
                  </a:lnTo>
                  <a:close/>
                </a:path>
                <a:path w="467995" h="382270">
                  <a:moveTo>
                    <a:pt x="467487" y="88646"/>
                  </a:moveTo>
                  <a:lnTo>
                    <a:pt x="462153" y="62611"/>
                  </a:lnTo>
                  <a:lnTo>
                    <a:pt x="457111" y="55118"/>
                  </a:lnTo>
                  <a:lnTo>
                    <a:pt x="447802" y="41275"/>
                  </a:lnTo>
                  <a:lnTo>
                    <a:pt x="426466" y="26797"/>
                  </a:lnTo>
                  <a:lnTo>
                    <a:pt x="400431" y="21590"/>
                  </a:lnTo>
                  <a:lnTo>
                    <a:pt x="375285" y="26416"/>
                  </a:lnTo>
                  <a:lnTo>
                    <a:pt x="354584" y="39751"/>
                  </a:lnTo>
                  <a:lnTo>
                    <a:pt x="339979" y="59563"/>
                  </a:lnTo>
                  <a:lnTo>
                    <a:pt x="333629" y="84074"/>
                  </a:lnTo>
                  <a:lnTo>
                    <a:pt x="276479" y="84074"/>
                  </a:lnTo>
                  <a:lnTo>
                    <a:pt x="260604" y="87249"/>
                  </a:lnTo>
                  <a:lnTo>
                    <a:pt x="247650" y="96012"/>
                  </a:lnTo>
                  <a:lnTo>
                    <a:pt x="238887" y="108966"/>
                  </a:lnTo>
                  <a:lnTo>
                    <a:pt x="235712" y="124841"/>
                  </a:lnTo>
                  <a:lnTo>
                    <a:pt x="235712" y="259080"/>
                  </a:lnTo>
                  <a:lnTo>
                    <a:pt x="260604" y="296672"/>
                  </a:lnTo>
                  <a:lnTo>
                    <a:pt x="276479" y="299847"/>
                  </a:lnTo>
                  <a:lnTo>
                    <a:pt x="308610" y="299847"/>
                  </a:lnTo>
                  <a:lnTo>
                    <a:pt x="307594" y="306451"/>
                  </a:lnTo>
                  <a:lnTo>
                    <a:pt x="281432" y="335026"/>
                  </a:lnTo>
                  <a:lnTo>
                    <a:pt x="273812" y="335534"/>
                  </a:lnTo>
                  <a:lnTo>
                    <a:pt x="273812" y="360680"/>
                  </a:lnTo>
                  <a:lnTo>
                    <a:pt x="316738" y="343281"/>
                  </a:lnTo>
                  <a:lnTo>
                    <a:pt x="333629" y="299847"/>
                  </a:lnTo>
                  <a:lnTo>
                    <a:pt x="359664" y="299847"/>
                  </a:lnTo>
                  <a:lnTo>
                    <a:pt x="397383" y="274955"/>
                  </a:lnTo>
                  <a:lnTo>
                    <a:pt x="400558" y="259080"/>
                  </a:lnTo>
                  <a:lnTo>
                    <a:pt x="400558" y="193167"/>
                  </a:lnTo>
                  <a:lnTo>
                    <a:pt x="400558" y="124841"/>
                  </a:lnTo>
                  <a:lnTo>
                    <a:pt x="398018" y="110617"/>
                  </a:lnTo>
                  <a:lnTo>
                    <a:pt x="390906" y="98679"/>
                  </a:lnTo>
                  <a:lnTo>
                    <a:pt x="380365" y="89662"/>
                  </a:lnTo>
                  <a:lnTo>
                    <a:pt x="375539" y="87884"/>
                  </a:lnTo>
                  <a:lnTo>
                    <a:pt x="375539" y="116205"/>
                  </a:lnTo>
                  <a:lnTo>
                    <a:pt x="375539" y="193167"/>
                  </a:lnTo>
                  <a:lnTo>
                    <a:pt x="260731" y="193167"/>
                  </a:lnTo>
                  <a:lnTo>
                    <a:pt x="260731" y="178181"/>
                  </a:lnTo>
                  <a:lnTo>
                    <a:pt x="294894" y="178181"/>
                  </a:lnTo>
                  <a:lnTo>
                    <a:pt x="298577" y="174371"/>
                  </a:lnTo>
                  <a:lnTo>
                    <a:pt x="298577" y="165227"/>
                  </a:lnTo>
                  <a:lnTo>
                    <a:pt x="294894" y="161417"/>
                  </a:lnTo>
                  <a:lnTo>
                    <a:pt x="260731" y="161417"/>
                  </a:lnTo>
                  <a:lnTo>
                    <a:pt x="260731" y="148336"/>
                  </a:lnTo>
                  <a:lnTo>
                    <a:pt x="294894" y="148336"/>
                  </a:lnTo>
                  <a:lnTo>
                    <a:pt x="298577" y="144526"/>
                  </a:lnTo>
                  <a:lnTo>
                    <a:pt x="298577" y="135382"/>
                  </a:lnTo>
                  <a:lnTo>
                    <a:pt x="294894" y="131572"/>
                  </a:lnTo>
                  <a:lnTo>
                    <a:pt x="260731" y="131572"/>
                  </a:lnTo>
                  <a:lnTo>
                    <a:pt x="260731" y="116205"/>
                  </a:lnTo>
                  <a:lnTo>
                    <a:pt x="267716" y="109093"/>
                  </a:lnTo>
                  <a:lnTo>
                    <a:pt x="368427" y="109093"/>
                  </a:lnTo>
                  <a:lnTo>
                    <a:pt x="375539" y="116205"/>
                  </a:lnTo>
                  <a:lnTo>
                    <a:pt x="375539" y="87884"/>
                  </a:lnTo>
                  <a:lnTo>
                    <a:pt x="367157" y="84709"/>
                  </a:lnTo>
                  <a:lnTo>
                    <a:pt x="370713" y="73152"/>
                  </a:lnTo>
                  <a:lnTo>
                    <a:pt x="378079" y="63627"/>
                  </a:lnTo>
                  <a:lnTo>
                    <a:pt x="388239" y="57404"/>
                  </a:lnTo>
                  <a:lnTo>
                    <a:pt x="400431" y="55118"/>
                  </a:lnTo>
                  <a:lnTo>
                    <a:pt x="413385" y="57785"/>
                  </a:lnTo>
                  <a:lnTo>
                    <a:pt x="424053" y="64897"/>
                  </a:lnTo>
                  <a:lnTo>
                    <a:pt x="431292" y="75565"/>
                  </a:lnTo>
                  <a:lnTo>
                    <a:pt x="433959" y="88646"/>
                  </a:lnTo>
                  <a:lnTo>
                    <a:pt x="433959" y="355981"/>
                  </a:lnTo>
                  <a:lnTo>
                    <a:pt x="467487" y="355981"/>
                  </a:lnTo>
                  <a:lnTo>
                    <a:pt x="467487" y="886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835653" y="2552445"/>
            <a:ext cx="2965450" cy="2440940"/>
            <a:chOff x="3835653" y="2552445"/>
            <a:chExt cx="2965450" cy="2440940"/>
          </a:xfrm>
        </p:grpSpPr>
        <p:sp>
          <p:nvSpPr>
            <p:cNvPr id="57" name="object 57"/>
            <p:cNvSpPr/>
            <p:nvPr/>
          </p:nvSpPr>
          <p:spPr>
            <a:xfrm>
              <a:off x="3842003" y="2558745"/>
              <a:ext cx="2952115" cy="628015"/>
            </a:xfrm>
            <a:custGeom>
              <a:avLst/>
              <a:gdLst/>
              <a:ahLst/>
              <a:cxnLst/>
              <a:rect l="l" t="t" r="r" b="b"/>
              <a:pathLst>
                <a:path w="2952115" h="628014">
                  <a:moveTo>
                    <a:pt x="2951861" y="0"/>
                  </a:moveTo>
                  <a:lnTo>
                    <a:pt x="0" y="0"/>
                  </a:lnTo>
                  <a:lnTo>
                    <a:pt x="0" y="627430"/>
                  </a:lnTo>
                  <a:lnTo>
                    <a:pt x="2951861" y="627430"/>
                  </a:lnTo>
                  <a:lnTo>
                    <a:pt x="2951861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842003" y="2564891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h="621664">
                  <a:moveTo>
                    <a:pt x="0" y="6212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835907" y="2558795"/>
              <a:ext cx="720725" cy="0"/>
            </a:xfrm>
            <a:custGeom>
              <a:avLst/>
              <a:gdLst/>
              <a:ahLst/>
              <a:cxnLst/>
              <a:rect l="l" t="t" r="r" b="b"/>
              <a:pathLst>
                <a:path w="720725">
                  <a:moveTo>
                    <a:pt x="0" y="0"/>
                  </a:moveTo>
                  <a:lnTo>
                    <a:pt x="720598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556759" y="2558795"/>
              <a:ext cx="2244725" cy="0"/>
            </a:xfrm>
            <a:custGeom>
              <a:avLst/>
              <a:gdLst/>
              <a:ahLst/>
              <a:cxnLst/>
              <a:rect l="l" t="t" r="r" b="b"/>
              <a:pathLst>
                <a:path w="2244725">
                  <a:moveTo>
                    <a:pt x="0" y="0"/>
                  </a:moveTo>
                  <a:lnTo>
                    <a:pt x="2244344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556759" y="2564891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h="621664">
                  <a:moveTo>
                    <a:pt x="0" y="6212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793991" y="2564891"/>
              <a:ext cx="0" cy="621665"/>
            </a:xfrm>
            <a:custGeom>
              <a:avLst/>
              <a:gdLst/>
              <a:ahLst/>
              <a:cxnLst/>
              <a:rect l="l" t="t" r="r" b="b"/>
              <a:pathLst>
                <a:path h="621664">
                  <a:moveTo>
                    <a:pt x="0" y="621284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70959" y="3546347"/>
              <a:ext cx="675005" cy="0"/>
            </a:xfrm>
            <a:custGeom>
              <a:avLst/>
              <a:gdLst/>
              <a:ahLst/>
              <a:cxnLst/>
              <a:rect l="l" t="t" r="r" b="b"/>
              <a:pathLst>
                <a:path w="675004">
                  <a:moveTo>
                    <a:pt x="0" y="0"/>
                  </a:moveTo>
                  <a:lnTo>
                    <a:pt x="67500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849624" y="3543299"/>
              <a:ext cx="709930" cy="6350"/>
            </a:xfrm>
            <a:custGeom>
              <a:avLst/>
              <a:gdLst/>
              <a:ahLst/>
              <a:cxnLst/>
              <a:rect l="l" t="t" r="r" b="b"/>
              <a:pathLst>
                <a:path w="709929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709929" h="6350">
                  <a:moveTo>
                    <a:pt x="709930" y="3048"/>
                  </a:moveTo>
                  <a:lnTo>
                    <a:pt x="709041" y="889"/>
                  </a:lnTo>
                  <a:lnTo>
                    <a:pt x="706755" y="0"/>
                  </a:lnTo>
                  <a:lnTo>
                    <a:pt x="704596" y="889"/>
                  </a:lnTo>
                  <a:lnTo>
                    <a:pt x="703580" y="3048"/>
                  </a:lnTo>
                  <a:lnTo>
                    <a:pt x="704596" y="5207"/>
                  </a:lnTo>
                  <a:lnTo>
                    <a:pt x="706755" y="6096"/>
                  </a:lnTo>
                  <a:lnTo>
                    <a:pt x="709041" y="5207"/>
                  </a:lnTo>
                  <a:lnTo>
                    <a:pt x="70993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75047" y="3546347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20014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52188" y="3543299"/>
              <a:ext cx="2237105" cy="6350"/>
            </a:xfrm>
            <a:custGeom>
              <a:avLst/>
              <a:gdLst/>
              <a:ahLst/>
              <a:cxnLst/>
              <a:rect l="l" t="t" r="r" b="b"/>
              <a:pathLst>
                <a:path w="2237104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2237104" h="6350">
                  <a:moveTo>
                    <a:pt x="2236724" y="3048"/>
                  </a:moveTo>
                  <a:lnTo>
                    <a:pt x="2235708" y="889"/>
                  </a:lnTo>
                  <a:lnTo>
                    <a:pt x="2233549" y="0"/>
                  </a:lnTo>
                  <a:lnTo>
                    <a:pt x="2231263" y="889"/>
                  </a:lnTo>
                  <a:lnTo>
                    <a:pt x="2230374" y="3048"/>
                  </a:lnTo>
                  <a:lnTo>
                    <a:pt x="2231263" y="5207"/>
                  </a:lnTo>
                  <a:lnTo>
                    <a:pt x="2233549" y="6096"/>
                  </a:lnTo>
                  <a:lnTo>
                    <a:pt x="2235708" y="5207"/>
                  </a:lnTo>
                  <a:lnTo>
                    <a:pt x="22367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842003" y="3186683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793991" y="3186683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870959" y="3906011"/>
              <a:ext cx="675005" cy="0"/>
            </a:xfrm>
            <a:custGeom>
              <a:avLst/>
              <a:gdLst/>
              <a:ahLst/>
              <a:cxnLst/>
              <a:rect l="l" t="t" r="r" b="b"/>
              <a:pathLst>
                <a:path w="675004">
                  <a:moveTo>
                    <a:pt x="0" y="0"/>
                  </a:moveTo>
                  <a:lnTo>
                    <a:pt x="67500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49624" y="3902963"/>
              <a:ext cx="709930" cy="6350"/>
            </a:xfrm>
            <a:custGeom>
              <a:avLst/>
              <a:gdLst/>
              <a:ahLst/>
              <a:cxnLst/>
              <a:rect l="l" t="t" r="r" b="b"/>
              <a:pathLst>
                <a:path w="709929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709929" h="6350">
                  <a:moveTo>
                    <a:pt x="709930" y="3048"/>
                  </a:moveTo>
                  <a:lnTo>
                    <a:pt x="709041" y="889"/>
                  </a:lnTo>
                  <a:lnTo>
                    <a:pt x="706755" y="0"/>
                  </a:lnTo>
                  <a:lnTo>
                    <a:pt x="704596" y="889"/>
                  </a:lnTo>
                  <a:lnTo>
                    <a:pt x="703580" y="3048"/>
                  </a:lnTo>
                  <a:lnTo>
                    <a:pt x="704596" y="5207"/>
                  </a:lnTo>
                  <a:lnTo>
                    <a:pt x="706755" y="6096"/>
                  </a:lnTo>
                  <a:lnTo>
                    <a:pt x="709041" y="5207"/>
                  </a:lnTo>
                  <a:lnTo>
                    <a:pt x="70993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575047" y="3906011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20014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52188" y="3902963"/>
              <a:ext cx="2237105" cy="6350"/>
            </a:xfrm>
            <a:custGeom>
              <a:avLst/>
              <a:gdLst/>
              <a:ahLst/>
              <a:cxnLst/>
              <a:rect l="l" t="t" r="r" b="b"/>
              <a:pathLst>
                <a:path w="2237104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2237104" h="6350">
                  <a:moveTo>
                    <a:pt x="2236724" y="3048"/>
                  </a:moveTo>
                  <a:lnTo>
                    <a:pt x="2235708" y="889"/>
                  </a:lnTo>
                  <a:lnTo>
                    <a:pt x="2233549" y="0"/>
                  </a:lnTo>
                  <a:lnTo>
                    <a:pt x="2231263" y="889"/>
                  </a:lnTo>
                  <a:lnTo>
                    <a:pt x="2230374" y="3048"/>
                  </a:lnTo>
                  <a:lnTo>
                    <a:pt x="2231263" y="5207"/>
                  </a:lnTo>
                  <a:lnTo>
                    <a:pt x="2233549" y="6096"/>
                  </a:lnTo>
                  <a:lnTo>
                    <a:pt x="2235708" y="5207"/>
                  </a:lnTo>
                  <a:lnTo>
                    <a:pt x="22367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842003" y="3546347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70959" y="4265675"/>
              <a:ext cx="675005" cy="0"/>
            </a:xfrm>
            <a:custGeom>
              <a:avLst/>
              <a:gdLst/>
              <a:ahLst/>
              <a:cxnLst/>
              <a:rect l="l" t="t" r="r" b="b"/>
              <a:pathLst>
                <a:path w="675004">
                  <a:moveTo>
                    <a:pt x="0" y="0"/>
                  </a:moveTo>
                  <a:lnTo>
                    <a:pt x="67500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49624" y="4262627"/>
              <a:ext cx="709930" cy="6350"/>
            </a:xfrm>
            <a:custGeom>
              <a:avLst/>
              <a:gdLst/>
              <a:ahLst/>
              <a:cxnLst/>
              <a:rect l="l" t="t" r="r" b="b"/>
              <a:pathLst>
                <a:path w="709929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709929" h="6350">
                  <a:moveTo>
                    <a:pt x="709930" y="3048"/>
                  </a:moveTo>
                  <a:lnTo>
                    <a:pt x="709041" y="889"/>
                  </a:lnTo>
                  <a:lnTo>
                    <a:pt x="706755" y="0"/>
                  </a:lnTo>
                  <a:lnTo>
                    <a:pt x="704596" y="889"/>
                  </a:lnTo>
                  <a:lnTo>
                    <a:pt x="703580" y="3048"/>
                  </a:lnTo>
                  <a:lnTo>
                    <a:pt x="704596" y="5207"/>
                  </a:lnTo>
                  <a:lnTo>
                    <a:pt x="706755" y="6096"/>
                  </a:lnTo>
                  <a:lnTo>
                    <a:pt x="709041" y="5207"/>
                  </a:lnTo>
                  <a:lnTo>
                    <a:pt x="709930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575047" y="4265675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20014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552188" y="4262627"/>
              <a:ext cx="2237105" cy="6350"/>
            </a:xfrm>
            <a:custGeom>
              <a:avLst/>
              <a:gdLst/>
              <a:ahLst/>
              <a:cxnLst/>
              <a:rect l="l" t="t" r="r" b="b"/>
              <a:pathLst>
                <a:path w="2237104" h="6350">
                  <a:moveTo>
                    <a:pt x="6350" y="3048"/>
                  </a:moveTo>
                  <a:lnTo>
                    <a:pt x="5461" y="889"/>
                  </a:lnTo>
                  <a:lnTo>
                    <a:pt x="3175" y="0"/>
                  </a:lnTo>
                  <a:lnTo>
                    <a:pt x="889" y="889"/>
                  </a:lnTo>
                  <a:lnTo>
                    <a:pt x="0" y="3048"/>
                  </a:lnTo>
                  <a:lnTo>
                    <a:pt x="889" y="5207"/>
                  </a:lnTo>
                  <a:lnTo>
                    <a:pt x="3175" y="6096"/>
                  </a:lnTo>
                  <a:lnTo>
                    <a:pt x="5461" y="5207"/>
                  </a:lnTo>
                  <a:lnTo>
                    <a:pt x="6350" y="3048"/>
                  </a:lnTo>
                  <a:close/>
                </a:path>
                <a:path w="2237104" h="6350">
                  <a:moveTo>
                    <a:pt x="2236724" y="3048"/>
                  </a:moveTo>
                  <a:lnTo>
                    <a:pt x="2235708" y="889"/>
                  </a:lnTo>
                  <a:lnTo>
                    <a:pt x="2233549" y="0"/>
                  </a:lnTo>
                  <a:lnTo>
                    <a:pt x="2231263" y="889"/>
                  </a:lnTo>
                  <a:lnTo>
                    <a:pt x="2230374" y="3048"/>
                  </a:lnTo>
                  <a:lnTo>
                    <a:pt x="2231263" y="5207"/>
                  </a:lnTo>
                  <a:lnTo>
                    <a:pt x="2233549" y="6096"/>
                  </a:lnTo>
                  <a:lnTo>
                    <a:pt x="2235708" y="5207"/>
                  </a:lnTo>
                  <a:lnTo>
                    <a:pt x="2236724" y="30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842003" y="3906011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870959" y="4625339"/>
              <a:ext cx="675005" cy="0"/>
            </a:xfrm>
            <a:custGeom>
              <a:avLst/>
              <a:gdLst/>
              <a:ahLst/>
              <a:cxnLst/>
              <a:rect l="l" t="t" r="r" b="b"/>
              <a:pathLst>
                <a:path w="675004">
                  <a:moveTo>
                    <a:pt x="0" y="0"/>
                  </a:moveTo>
                  <a:lnTo>
                    <a:pt x="675005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849624" y="4622291"/>
              <a:ext cx="709930" cy="7620"/>
            </a:xfrm>
            <a:custGeom>
              <a:avLst/>
              <a:gdLst/>
              <a:ahLst/>
              <a:cxnLst/>
              <a:rect l="l" t="t" r="r" b="b"/>
              <a:pathLst>
                <a:path w="709929" h="7620">
                  <a:moveTo>
                    <a:pt x="6350" y="3810"/>
                  </a:moveTo>
                  <a:lnTo>
                    <a:pt x="5461" y="1143"/>
                  </a:lnTo>
                  <a:lnTo>
                    <a:pt x="3175" y="0"/>
                  </a:lnTo>
                  <a:lnTo>
                    <a:pt x="889" y="1143"/>
                  </a:lnTo>
                  <a:lnTo>
                    <a:pt x="0" y="3810"/>
                  </a:lnTo>
                  <a:lnTo>
                    <a:pt x="889" y="6477"/>
                  </a:lnTo>
                  <a:lnTo>
                    <a:pt x="3175" y="7620"/>
                  </a:lnTo>
                  <a:lnTo>
                    <a:pt x="5461" y="6477"/>
                  </a:lnTo>
                  <a:lnTo>
                    <a:pt x="6350" y="3810"/>
                  </a:lnTo>
                  <a:close/>
                </a:path>
                <a:path w="709929" h="7620">
                  <a:moveTo>
                    <a:pt x="709930" y="3810"/>
                  </a:moveTo>
                  <a:lnTo>
                    <a:pt x="709041" y="1143"/>
                  </a:lnTo>
                  <a:lnTo>
                    <a:pt x="706755" y="0"/>
                  </a:lnTo>
                  <a:lnTo>
                    <a:pt x="704596" y="1143"/>
                  </a:lnTo>
                  <a:lnTo>
                    <a:pt x="703580" y="3810"/>
                  </a:lnTo>
                  <a:lnTo>
                    <a:pt x="704596" y="6477"/>
                  </a:lnTo>
                  <a:lnTo>
                    <a:pt x="706755" y="7620"/>
                  </a:lnTo>
                  <a:lnTo>
                    <a:pt x="709041" y="6477"/>
                  </a:lnTo>
                  <a:lnTo>
                    <a:pt x="709930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575047" y="4625339"/>
              <a:ext cx="2200275" cy="0"/>
            </a:xfrm>
            <a:custGeom>
              <a:avLst/>
              <a:gdLst/>
              <a:ahLst/>
              <a:cxnLst/>
              <a:rect l="l" t="t" r="r" b="b"/>
              <a:pathLst>
                <a:path w="2200275">
                  <a:moveTo>
                    <a:pt x="0" y="0"/>
                  </a:moveTo>
                  <a:lnTo>
                    <a:pt x="2200148" y="0"/>
                  </a:lnTo>
                </a:path>
              </a:pathLst>
            </a:custGeom>
            <a:ln w="635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552188" y="4622291"/>
              <a:ext cx="2237105" cy="7620"/>
            </a:xfrm>
            <a:custGeom>
              <a:avLst/>
              <a:gdLst/>
              <a:ahLst/>
              <a:cxnLst/>
              <a:rect l="l" t="t" r="r" b="b"/>
              <a:pathLst>
                <a:path w="2237104" h="7620">
                  <a:moveTo>
                    <a:pt x="6350" y="3810"/>
                  </a:moveTo>
                  <a:lnTo>
                    <a:pt x="5461" y="1143"/>
                  </a:lnTo>
                  <a:lnTo>
                    <a:pt x="3175" y="0"/>
                  </a:lnTo>
                  <a:lnTo>
                    <a:pt x="889" y="1143"/>
                  </a:lnTo>
                  <a:lnTo>
                    <a:pt x="0" y="3810"/>
                  </a:lnTo>
                  <a:lnTo>
                    <a:pt x="889" y="6477"/>
                  </a:lnTo>
                  <a:lnTo>
                    <a:pt x="3175" y="7620"/>
                  </a:lnTo>
                  <a:lnTo>
                    <a:pt x="5461" y="6477"/>
                  </a:lnTo>
                  <a:lnTo>
                    <a:pt x="6350" y="3810"/>
                  </a:lnTo>
                  <a:close/>
                </a:path>
                <a:path w="2237104" h="7620">
                  <a:moveTo>
                    <a:pt x="2236724" y="3810"/>
                  </a:moveTo>
                  <a:lnTo>
                    <a:pt x="2235708" y="1143"/>
                  </a:lnTo>
                  <a:lnTo>
                    <a:pt x="2233549" y="0"/>
                  </a:lnTo>
                  <a:lnTo>
                    <a:pt x="2231263" y="1143"/>
                  </a:lnTo>
                  <a:lnTo>
                    <a:pt x="2230374" y="3810"/>
                  </a:lnTo>
                  <a:lnTo>
                    <a:pt x="2231263" y="6477"/>
                  </a:lnTo>
                  <a:lnTo>
                    <a:pt x="2233549" y="7620"/>
                  </a:lnTo>
                  <a:lnTo>
                    <a:pt x="2235708" y="6477"/>
                  </a:lnTo>
                  <a:lnTo>
                    <a:pt x="2236724" y="38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842003" y="426567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93991" y="3546347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93991" y="3906011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793991" y="426567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5">
                  <a:moveTo>
                    <a:pt x="0" y="35966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842003" y="4625339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355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793991" y="4625339"/>
              <a:ext cx="0" cy="355600"/>
            </a:xfrm>
            <a:custGeom>
              <a:avLst/>
              <a:gdLst/>
              <a:ahLst/>
              <a:cxnLst/>
              <a:rect l="l" t="t" r="r" b="b"/>
              <a:pathLst>
                <a:path h="355600">
                  <a:moveTo>
                    <a:pt x="0" y="35509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835907" y="4986527"/>
              <a:ext cx="720725" cy="0"/>
            </a:xfrm>
            <a:custGeom>
              <a:avLst/>
              <a:gdLst/>
              <a:ahLst/>
              <a:cxnLst/>
              <a:rect l="l" t="t" r="r" b="b"/>
              <a:pathLst>
                <a:path w="720725">
                  <a:moveTo>
                    <a:pt x="0" y="0"/>
                  </a:moveTo>
                  <a:lnTo>
                    <a:pt x="720598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4556759" y="4986527"/>
              <a:ext cx="2244725" cy="0"/>
            </a:xfrm>
            <a:custGeom>
              <a:avLst/>
              <a:gdLst/>
              <a:ahLst/>
              <a:cxnLst/>
              <a:rect l="l" t="t" r="r" b="b"/>
              <a:pathLst>
                <a:path w="2244725">
                  <a:moveTo>
                    <a:pt x="0" y="0"/>
                  </a:moveTo>
                  <a:lnTo>
                    <a:pt x="2244344" y="0"/>
                  </a:lnTo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34967" y="2625851"/>
              <a:ext cx="475615" cy="493395"/>
            </a:xfrm>
            <a:custGeom>
              <a:avLst/>
              <a:gdLst/>
              <a:ahLst/>
              <a:cxnLst/>
              <a:rect l="l" t="t" r="r" b="b"/>
              <a:pathLst>
                <a:path w="475614" h="493394">
                  <a:moveTo>
                    <a:pt x="403352" y="0"/>
                  </a:moveTo>
                  <a:lnTo>
                    <a:pt x="71882" y="0"/>
                  </a:lnTo>
                  <a:lnTo>
                    <a:pt x="43942" y="5715"/>
                  </a:lnTo>
                  <a:lnTo>
                    <a:pt x="21082" y="21082"/>
                  </a:lnTo>
                  <a:lnTo>
                    <a:pt x="5588" y="43942"/>
                  </a:lnTo>
                  <a:lnTo>
                    <a:pt x="0" y="72009"/>
                  </a:lnTo>
                  <a:lnTo>
                    <a:pt x="0" y="421259"/>
                  </a:lnTo>
                  <a:lnTo>
                    <a:pt x="5588" y="449199"/>
                  </a:lnTo>
                  <a:lnTo>
                    <a:pt x="21082" y="472186"/>
                  </a:lnTo>
                  <a:lnTo>
                    <a:pt x="43942" y="487553"/>
                  </a:lnTo>
                  <a:lnTo>
                    <a:pt x="71882" y="493141"/>
                  </a:lnTo>
                  <a:lnTo>
                    <a:pt x="403352" y="493141"/>
                  </a:lnTo>
                  <a:lnTo>
                    <a:pt x="431419" y="487553"/>
                  </a:lnTo>
                  <a:lnTo>
                    <a:pt x="454279" y="472186"/>
                  </a:lnTo>
                  <a:lnTo>
                    <a:pt x="469646" y="449199"/>
                  </a:lnTo>
                  <a:lnTo>
                    <a:pt x="475234" y="421259"/>
                  </a:lnTo>
                  <a:lnTo>
                    <a:pt x="475234" y="72009"/>
                  </a:lnTo>
                  <a:lnTo>
                    <a:pt x="469646" y="43942"/>
                  </a:lnTo>
                  <a:lnTo>
                    <a:pt x="454279" y="21082"/>
                  </a:lnTo>
                  <a:lnTo>
                    <a:pt x="431419" y="5715"/>
                  </a:lnTo>
                  <a:lnTo>
                    <a:pt x="403352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34967" y="2625851"/>
              <a:ext cx="475615" cy="493395"/>
            </a:xfrm>
            <a:custGeom>
              <a:avLst/>
              <a:gdLst/>
              <a:ahLst/>
              <a:cxnLst/>
              <a:rect l="l" t="t" r="r" b="b"/>
              <a:pathLst>
                <a:path w="475614" h="493394">
                  <a:moveTo>
                    <a:pt x="475234" y="421259"/>
                  </a:moveTo>
                  <a:lnTo>
                    <a:pt x="454279" y="472186"/>
                  </a:lnTo>
                  <a:lnTo>
                    <a:pt x="403352" y="493141"/>
                  </a:lnTo>
                  <a:lnTo>
                    <a:pt x="71882" y="493141"/>
                  </a:lnTo>
                  <a:lnTo>
                    <a:pt x="43942" y="487553"/>
                  </a:lnTo>
                  <a:lnTo>
                    <a:pt x="21082" y="472186"/>
                  </a:lnTo>
                  <a:lnTo>
                    <a:pt x="5588" y="449199"/>
                  </a:lnTo>
                  <a:lnTo>
                    <a:pt x="0" y="421259"/>
                  </a:lnTo>
                  <a:lnTo>
                    <a:pt x="0" y="72009"/>
                  </a:lnTo>
                  <a:lnTo>
                    <a:pt x="5588" y="43942"/>
                  </a:lnTo>
                  <a:lnTo>
                    <a:pt x="21082" y="21082"/>
                  </a:lnTo>
                  <a:lnTo>
                    <a:pt x="43942" y="5715"/>
                  </a:lnTo>
                  <a:lnTo>
                    <a:pt x="71882" y="0"/>
                  </a:lnTo>
                  <a:lnTo>
                    <a:pt x="403352" y="0"/>
                  </a:lnTo>
                  <a:lnTo>
                    <a:pt x="431419" y="5715"/>
                  </a:lnTo>
                  <a:lnTo>
                    <a:pt x="454279" y="21082"/>
                  </a:lnTo>
                  <a:lnTo>
                    <a:pt x="469646" y="43942"/>
                  </a:lnTo>
                  <a:lnTo>
                    <a:pt x="475234" y="72009"/>
                  </a:lnTo>
                  <a:lnTo>
                    <a:pt x="475234" y="42125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070604" y="2697098"/>
              <a:ext cx="203835" cy="208279"/>
            </a:xfrm>
            <a:custGeom>
              <a:avLst/>
              <a:gdLst/>
              <a:ahLst/>
              <a:cxnLst/>
              <a:rect l="l" t="t" r="r" b="b"/>
              <a:pathLst>
                <a:path w="203835" h="208280">
                  <a:moveTo>
                    <a:pt x="203708" y="71120"/>
                  </a:moveTo>
                  <a:lnTo>
                    <a:pt x="134620" y="71120"/>
                  </a:lnTo>
                  <a:lnTo>
                    <a:pt x="134620" y="0"/>
                  </a:lnTo>
                  <a:lnTo>
                    <a:pt x="69088" y="0"/>
                  </a:lnTo>
                  <a:lnTo>
                    <a:pt x="69088" y="71120"/>
                  </a:lnTo>
                  <a:lnTo>
                    <a:pt x="0" y="71120"/>
                  </a:lnTo>
                  <a:lnTo>
                    <a:pt x="0" y="138430"/>
                  </a:lnTo>
                  <a:lnTo>
                    <a:pt x="69088" y="138430"/>
                  </a:lnTo>
                  <a:lnTo>
                    <a:pt x="69088" y="208280"/>
                  </a:lnTo>
                  <a:lnTo>
                    <a:pt x="134620" y="208280"/>
                  </a:lnTo>
                  <a:lnTo>
                    <a:pt x="134620" y="138430"/>
                  </a:lnTo>
                  <a:lnTo>
                    <a:pt x="203708" y="138430"/>
                  </a:lnTo>
                  <a:lnTo>
                    <a:pt x="203708" y="711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2211" y="2970275"/>
              <a:ext cx="211836" cy="8077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26051" y="2970275"/>
              <a:ext cx="137160" cy="80772"/>
            </a:xfrm>
            <a:prstGeom prst="rect">
              <a:avLst/>
            </a:prstGeom>
          </p:spPr>
        </p:pic>
      </p:grpSp>
      <p:sp>
        <p:nvSpPr>
          <p:cNvPr id="96" name="object 96"/>
          <p:cNvSpPr txBox="1"/>
          <p:nvPr/>
        </p:nvSpPr>
        <p:spPr>
          <a:xfrm>
            <a:off x="3842003" y="2657322"/>
            <a:ext cx="2952115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4540" marR="298450">
              <a:lnSpc>
                <a:spcPct val="1064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kits,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defibrillators</a:t>
            </a:r>
            <a:r>
              <a:rPr sz="11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aid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rooms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located: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97" name="object 97"/>
          <p:cNvGrpSpPr/>
          <p:nvPr/>
        </p:nvGrpSpPr>
        <p:grpSpPr>
          <a:xfrm>
            <a:off x="3835653" y="5199633"/>
            <a:ext cx="1485900" cy="672465"/>
            <a:chOff x="3835653" y="5199633"/>
            <a:chExt cx="1485900" cy="672465"/>
          </a:xfrm>
        </p:grpSpPr>
        <p:sp>
          <p:nvSpPr>
            <p:cNvPr id="98" name="object 98"/>
            <p:cNvSpPr/>
            <p:nvPr/>
          </p:nvSpPr>
          <p:spPr>
            <a:xfrm>
              <a:off x="3842003" y="5205983"/>
              <a:ext cx="1473200" cy="659765"/>
            </a:xfrm>
            <a:custGeom>
              <a:avLst/>
              <a:gdLst/>
              <a:ahLst/>
              <a:cxnLst/>
              <a:rect l="l" t="t" r="r" b="b"/>
              <a:pathLst>
                <a:path w="1473200" h="659764">
                  <a:moveTo>
                    <a:pt x="0" y="0"/>
                  </a:moveTo>
                  <a:lnTo>
                    <a:pt x="0" y="659638"/>
                  </a:lnTo>
                  <a:lnTo>
                    <a:pt x="1473200" y="659638"/>
                  </a:lnTo>
                  <a:lnTo>
                    <a:pt x="1473200" y="152527"/>
                  </a:lnTo>
                  <a:lnTo>
                    <a:pt x="1465453" y="104394"/>
                  </a:lnTo>
                  <a:lnTo>
                    <a:pt x="1443863" y="62484"/>
                  </a:lnTo>
                  <a:lnTo>
                    <a:pt x="1410843" y="29463"/>
                  </a:lnTo>
                  <a:lnTo>
                    <a:pt x="1368933" y="7747"/>
                  </a:lnTo>
                  <a:lnTo>
                    <a:pt x="132080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299204" y="5347715"/>
              <a:ext cx="559435" cy="368300"/>
            </a:xfrm>
            <a:custGeom>
              <a:avLst/>
              <a:gdLst/>
              <a:ahLst/>
              <a:cxnLst/>
              <a:rect l="l" t="t" r="r" b="b"/>
              <a:pathLst>
                <a:path w="559435" h="368300">
                  <a:moveTo>
                    <a:pt x="558927" y="209296"/>
                  </a:moveTo>
                  <a:lnTo>
                    <a:pt x="539623" y="172847"/>
                  </a:lnTo>
                  <a:lnTo>
                    <a:pt x="525526" y="163449"/>
                  </a:lnTo>
                  <a:lnTo>
                    <a:pt x="525526" y="207137"/>
                  </a:lnTo>
                  <a:lnTo>
                    <a:pt x="525526" y="246253"/>
                  </a:lnTo>
                  <a:lnTo>
                    <a:pt x="454025" y="246253"/>
                  </a:lnTo>
                  <a:lnTo>
                    <a:pt x="454025" y="310007"/>
                  </a:lnTo>
                  <a:lnTo>
                    <a:pt x="452247" y="319405"/>
                  </a:lnTo>
                  <a:lnTo>
                    <a:pt x="447167" y="327152"/>
                  </a:lnTo>
                  <a:lnTo>
                    <a:pt x="439547" y="332359"/>
                  </a:lnTo>
                  <a:lnTo>
                    <a:pt x="430276" y="334264"/>
                  </a:lnTo>
                  <a:lnTo>
                    <a:pt x="421132" y="332359"/>
                  </a:lnTo>
                  <a:lnTo>
                    <a:pt x="413512" y="327152"/>
                  </a:lnTo>
                  <a:lnTo>
                    <a:pt x="408432" y="319405"/>
                  </a:lnTo>
                  <a:lnTo>
                    <a:pt x="406654" y="310007"/>
                  </a:lnTo>
                  <a:lnTo>
                    <a:pt x="408432" y="300609"/>
                  </a:lnTo>
                  <a:lnTo>
                    <a:pt x="413512" y="292989"/>
                  </a:lnTo>
                  <a:lnTo>
                    <a:pt x="421132" y="287782"/>
                  </a:lnTo>
                  <a:lnTo>
                    <a:pt x="430276" y="285877"/>
                  </a:lnTo>
                  <a:lnTo>
                    <a:pt x="439547" y="287782"/>
                  </a:lnTo>
                  <a:lnTo>
                    <a:pt x="447167" y="292989"/>
                  </a:lnTo>
                  <a:lnTo>
                    <a:pt x="452247" y="300609"/>
                  </a:lnTo>
                  <a:lnTo>
                    <a:pt x="454025" y="310007"/>
                  </a:lnTo>
                  <a:lnTo>
                    <a:pt x="454025" y="246253"/>
                  </a:lnTo>
                  <a:lnTo>
                    <a:pt x="363347" y="246253"/>
                  </a:lnTo>
                  <a:lnTo>
                    <a:pt x="363347" y="86868"/>
                  </a:lnTo>
                  <a:lnTo>
                    <a:pt x="414274" y="86868"/>
                  </a:lnTo>
                  <a:lnTo>
                    <a:pt x="418973" y="89408"/>
                  </a:lnTo>
                  <a:lnTo>
                    <a:pt x="433832" y="111760"/>
                  </a:lnTo>
                  <a:lnTo>
                    <a:pt x="391795" y="111760"/>
                  </a:lnTo>
                  <a:lnTo>
                    <a:pt x="387858" y="115697"/>
                  </a:lnTo>
                  <a:lnTo>
                    <a:pt x="387858" y="149098"/>
                  </a:lnTo>
                  <a:lnTo>
                    <a:pt x="391795" y="153035"/>
                  </a:lnTo>
                  <a:lnTo>
                    <a:pt x="433832" y="153035"/>
                  </a:lnTo>
                  <a:lnTo>
                    <a:pt x="461391" y="153035"/>
                  </a:lnTo>
                  <a:lnTo>
                    <a:pt x="523113" y="202565"/>
                  </a:lnTo>
                  <a:lnTo>
                    <a:pt x="525526" y="207137"/>
                  </a:lnTo>
                  <a:lnTo>
                    <a:pt x="525526" y="163449"/>
                  </a:lnTo>
                  <a:lnTo>
                    <a:pt x="499618" y="146177"/>
                  </a:lnTo>
                  <a:lnTo>
                    <a:pt x="492379" y="138938"/>
                  </a:lnTo>
                  <a:lnTo>
                    <a:pt x="447802" y="72136"/>
                  </a:lnTo>
                  <a:lnTo>
                    <a:pt x="412115" y="52832"/>
                  </a:lnTo>
                  <a:lnTo>
                    <a:pt x="363347" y="52832"/>
                  </a:lnTo>
                  <a:lnTo>
                    <a:pt x="363347" y="49149"/>
                  </a:lnTo>
                  <a:lnTo>
                    <a:pt x="359537" y="30099"/>
                  </a:lnTo>
                  <a:lnTo>
                    <a:pt x="349250" y="14478"/>
                  </a:lnTo>
                  <a:lnTo>
                    <a:pt x="333883" y="3810"/>
                  </a:lnTo>
                  <a:lnTo>
                    <a:pt x="329946" y="3022"/>
                  </a:lnTo>
                  <a:lnTo>
                    <a:pt x="329946" y="40894"/>
                  </a:lnTo>
                  <a:lnTo>
                    <a:pt x="329946" y="246253"/>
                  </a:lnTo>
                  <a:lnTo>
                    <a:pt x="153289" y="246253"/>
                  </a:lnTo>
                  <a:lnTo>
                    <a:pt x="153289" y="310007"/>
                  </a:lnTo>
                  <a:lnTo>
                    <a:pt x="151384" y="319405"/>
                  </a:lnTo>
                  <a:lnTo>
                    <a:pt x="146304" y="327152"/>
                  </a:lnTo>
                  <a:lnTo>
                    <a:pt x="138811" y="332359"/>
                  </a:lnTo>
                  <a:lnTo>
                    <a:pt x="129540" y="334264"/>
                  </a:lnTo>
                  <a:lnTo>
                    <a:pt x="120269" y="332359"/>
                  </a:lnTo>
                  <a:lnTo>
                    <a:pt x="112776" y="327152"/>
                  </a:lnTo>
                  <a:lnTo>
                    <a:pt x="107696" y="319405"/>
                  </a:lnTo>
                  <a:lnTo>
                    <a:pt x="105791" y="310007"/>
                  </a:lnTo>
                  <a:lnTo>
                    <a:pt x="107696" y="300609"/>
                  </a:lnTo>
                  <a:lnTo>
                    <a:pt x="112776" y="292989"/>
                  </a:lnTo>
                  <a:lnTo>
                    <a:pt x="120269" y="287782"/>
                  </a:lnTo>
                  <a:lnTo>
                    <a:pt x="129540" y="285877"/>
                  </a:lnTo>
                  <a:lnTo>
                    <a:pt x="138811" y="287782"/>
                  </a:lnTo>
                  <a:lnTo>
                    <a:pt x="146304" y="292989"/>
                  </a:lnTo>
                  <a:lnTo>
                    <a:pt x="151384" y="300609"/>
                  </a:lnTo>
                  <a:lnTo>
                    <a:pt x="153289" y="310007"/>
                  </a:lnTo>
                  <a:lnTo>
                    <a:pt x="153289" y="246253"/>
                  </a:lnTo>
                  <a:lnTo>
                    <a:pt x="33401" y="246253"/>
                  </a:lnTo>
                  <a:lnTo>
                    <a:pt x="33401" y="40894"/>
                  </a:lnTo>
                  <a:lnTo>
                    <a:pt x="40132" y="34036"/>
                  </a:lnTo>
                  <a:lnTo>
                    <a:pt x="323342" y="34036"/>
                  </a:lnTo>
                  <a:lnTo>
                    <a:pt x="329946" y="40894"/>
                  </a:lnTo>
                  <a:lnTo>
                    <a:pt x="329946" y="3022"/>
                  </a:lnTo>
                  <a:lnTo>
                    <a:pt x="315087" y="0"/>
                  </a:lnTo>
                  <a:lnTo>
                    <a:pt x="48260" y="0"/>
                  </a:lnTo>
                  <a:lnTo>
                    <a:pt x="29464" y="3810"/>
                  </a:lnTo>
                  <a:lnTo>
                    <a:pt x="14097" y="14478"/>
                  </a:lnTo>
                  <a:lnTo>
                    <a:pt x="3810" y="30099"/>
                  </a:lnTo>
                  <a:lnTo>
                    <a:pt x="0" y="49149"/>
                  </a:lnTo>
                  <a:lnTo>
                    <a:pt x="0" y="275971"/>
                  </a:lnTo>
                  <a:lnTo>
                    <a:pt x="3556" y="293878"/>
                  </a:lnTo>
                  <a:lnTo>
                    <a:pt x="13208" y="308483"/>
                  </a:lnTo>
                  <a:lnTo>
                    <a:pt x="27686" y="318389"/>
                  </a:lnTo>
                  <a:lnTo>
                    <a:pt x="33401" y="319532"/>
                  </a:lnTo>
                  <a:lnTo>
                    <a:pt x="45212" y="321945"/>
                  </a:lnTo>
                  <a:lnTo>
                    <a:pt x="73660" y="321945"/>
                  </a:lnTo>
                  <a:lnTo>
                    <a:pt x="80772" y="340360"/>
                  </a:lnTo>
                  <a:lnTo>
                    <a:pt x="93218" y="355092"/>
                  </a:lnTo>
                  <a:lnTo>
                    <a:pt x="105791" y="362331"/>
                  </a:lnTo>
                  <a:lnTo>
                    <a:pt x="109982" y="364744"/>
                  </a:lnTo>
                  <a:lnTo>
                    <a:pt x="129540" y="368300"/>
                  </a:lnTo>
                  <a:lnTo>
                    <a:pt x="165735" y="355092"/>
                  </a:lnTo>
                  <a:lnTo>
                    <a:pt x="185420" y="321945"/>
                  </a:lnTo>
                  <a:lnTo>
                    <a:pt x="329946" y="321945"/>
                  </a:lnTo>
                  <a:lnTo>
                    <a:pt x="374396" y="321945"/>
                  </a:lnTo>
                  <a:lnTo>
                    <a:pt x="381508" y="340360"/>
                  </a:lnTo>
                  <a:lnTo>
                    <a:pt x="394081" y="355092"/>
                  </a:lnTo>
                  <a:lnTo>
                    <a:pt x="406654" y="362331"/>
                  </a:lnTo>
                  <a:lnTo>
                    <a:pt x="410718" y="364744"/>
                  </a:lnTo>
                  <a:lnTo>
                    <a:pt x="430276" y="368300"/>
                  </a:lnTo>
                  <a:lnTo>
                    <a:pt x="449961" y="364744"/>
                  </a:lnTo>
                  <a:lnTo>
                    <a:pt x="454025" y="362331"/>
                  </a:lnTo>
                  <a:lnTo>
                    <a:pt x="466598" y="355092"/>
                  </a:lnTo>
                  <a:lnTo>
                    <a:pt x="479044" y="340360"/>
                  </a:lnTo>
                  <a:lnTo>
                    <a:pt x="486283" y="321945"/>
                  </a:lnTo>
                  <a:lnTo>
                    <a:pt x="513715" y="321945"/>
                  </a:lnTo>
                  <a:lnTo>
                    <a:pt x="525526" y="319532"/>
                  </a:lnTo>
                  <a:lnTo>
                    <a:pt x="531368" y="318389"/>
                  </a:lnTo>
                  <a:lnTo>
                    <a:pt x="545719" y="308483"/>
                  </a:lnTo>
                  <a:lnTo>
                    <a:pt x="555371" y="293878"/>
                  </a:lnTo>
                  <a:lnTo>
                    <a:pt x="558927" y="275971"/>
                  </a:lnTo>
                  <a:lnTo>
                    <a:pt x="558927" y="209296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5215" y="5405627"/>
              <a:ext cx="172212" cy="175260"/>
            </a:xfrm>
            <a:prstGeom prst="rect">
              <a:avLst/>
            </a:prstGeom>
          </p:spPr>
        </p:pic>
      </p:grpSp>
      <p:grpSp>
        <p:nvGrpSpPr>
          <p:cNvPr id="101" name="object 101"/>
          <p:cNvGrpSpPr/>
          <p:nvPr/>
        </p:nvGrpSpPr>
        <p:grpSpPr>
          <a:xfrm>
            <a:off x="5455665" y="5199633"/>
            <a:ext cx="1330960" cy="672465"/>
            <a:chOff x="5455665" y="5199633"/>
            <a:chExt cx="1330960" cy="672465"/>
          </a:xfrm>
        </p:grpSpPr>
        <p:sp>
          <p:nvSpPr>
            <p:cNvPr id="102" name="object 102"/>
            <p:cNvSpPr/>
            <p:nvPr/>
          </p:nvSpPr>
          <p:spPr>
            <a:xfrm>
              <a:off x="5462015" y="5205983"/>
              <a:ext cx="1318260" cy="659765"/>
            </a:xfrm>
            <a:custGeom>
              <a:avLst/>
              <a:gdLst/>
              <a:ahLst/>
              <a:cxnLst/>
              <a:rect l="l" t="t" r="r" b="b"/>
              <a:pathLst>
                <a:path w="1318259" h="659764">
                  <a:moveTo>
                    <a:pt x="0" y="0"/>
                  </a:moveTo>
                  <a:lnTo>
                    <a:pt x="0" y="659638"/>
                  </a:lnTo>
                  <a:lnTo>
                    <a:pt x="1318006" y="659638"/>
                  </a:lnTo>
                  <a:lnTo>
                    <a:pt x="1318006" y="152527"/>
                  </a:lnTo>
                  <a:lnTo>
                    <a:pt x="1310259" y="104394"/>
                  </a:lnTo>
                  <a:lnTo>
                    <a:pt x="1288542" y="62484"/>
                  </a:lnTo>
                  <a:lnTo>
                    <a:pt x="1255649" y="29463"/>
                  </a:lnTo>
                  <a:lnTo>
                    <a:pt x="1213739" y="7747"/>
                  </a:lnTo>
                  <a:lnTo>
                    <a:pt x="1165606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9141" y="5372099"/>
              <a:ext cx="79755" cy="183006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835395" y="5372099"/>
              <a:ext cx="350520" cy="351790"/>
            </a:xfrm>
            <a:custGeom>
              <a:avLst/>
              <a:gdLst/>
              <a:ahLst/>
              <a:cxnLst/>
              <a:rect l="l" t="t" r="r" b="b"/>
              <a:pathLst>
                <a:path w="350520" h="351789">
                  <a:moveTo>
                    <a:pt x="87502" y="0"/>
                  </a:moveTo>
                  <a:lnTo>
                    <a:pt x="32384" y="2794"/>
                  </a:lnTo>
                  <a:lnTo>
                    <a:pt x="1523" y="26416"/>
                  </a:lnTo>
                  <a:lnTo>
                    <a:pt x="0" y="40259"/>
                  </a:lnTo>
                  <a:lnTo>
                    <a:pt x="7746" y="86106"/>
                  </a:lnTo>
                  <a:lnTo>
                    <a:pt x="21716" y="130810"/>
                  </a:lnTo>
                  <a:lnTo>
                    <a:pt x="41655" y="173736"/>
                  </a:lnTo>
                  <a:lnTo>
                    <a:pt x="67817" y="213995"/>
                  </a:lnTo>
                  <a:lnTo>
                    <a:pt x="99948" y="251206"/>
                  </a:lnTo>
                  <a:lnTo>
                    <a:pt x="137032" y="283591"/>
                  </a:lnTo>
                  <a:lnTo>
                    <a:pt x="177291" y="309880"/>
                  </a:lnTo>
                  <a:lnTo>
                    <a:pt x="219963" y="329946"/>
                  </a:lnTo>
                  <a:lnTo>
                    <a:pt x="264540" y="343789"/>
                  </a:lnTo>
                  <a:lnTo>
                    <a:pt x="310260" y="351663"/>
                  </a:lnTo>
                  <a:lnTo>
                    <a:pt x="324103" y="350139"/>
                  </a:lnTo>
                  <a:lnTo>
                    <a:pt x="335787" y="343408"/>
                  </a:lnTo>
                  <a:lnTo>
                    <a:pt x="344042" y="332740"/>
                  </a:lnTo>
                  <a:lnTo>
                    <a:pt x="347598" y="319151"/>
                  </a:lnTo>
                  <a:lnTo>
                    <a:pt x="350392" y="263779"/>
                  </a:lnTo>
                  <a:lnTo>
                    <a:pt x="248157" y="225171"/>
                  </a:lnTo>
                  <a:lnTo>
                    <a:pt x="239902" y="228727"/>
                  </a:lnTo>
                  <a:lnTo>
                    <a:pt x="218058" y="264160"/>
                  </a:lnTo>
                  <a:lnTo>
                    <a:pt x="213359" y="269875"/>
                  </a:lnTo>
                  <a:lnTo>
                    <a:pt x="207898" y="273050"/>
                  </a:lnTo>
                  <a:lnTo>
                    <a:pt x="202183" y="273812"/>
                  </a:lnTo>
                  <a:lnTo>
                    <a:pt x="196722" y="272161"/>
                  </a:lnTo>
                  <a:lnTo>
                    <a:pt x="162051" y="249301"/>
                  </a:lnTo>
                  <a:lnTo>
                    <a:pt x="129920" y="221234"/>
                  </a:lnTo>
                  <a:lnTo>
                    <a:pt x="101980" y="189103"/>
                  </a:lnTo>
                  <a:lnTo>
                    <a:pt x="79247" y="154178"/>
                  </a:lnTo>
                  <a:lnTo>
                    <a:pt x="75310" y="147193"/>
                  </a:lnTo>
                  <a:lnTo>
                    <a:pt x="77850" y="138430"/>
                  </a:lnTo>
                  <a:lnTo>
                    <a:pt x="122427" y="110871"/>
                  </a:lnTo>
                  <a:lnTo>
                    <a:pt x="125983" y="102616"/>
                  </a:lnTo>
                  <a:lnTo>
                    <a:pt x="107568" y="15494"/>
                  </a:lnTo>
                  <a:lnTo>
                    <a:pt x="87502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8013" y="5372099"/>
              <a:ext cx="79755" cy="183006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6758" y="5372099"/>
              <a:ext cx="79755" cy="183006"/>
            </a:xfrm>
            <a:prstGeom prst="rect">
              <a:avLst/>
            </a:prstGeom>
          </p:spPr>
        </p:pic>
      </p:grpSp>
      <p:sp>
        <p:nvSpPr>
          <p:cNvPr id="107" name="object 107"/>
          <p:cNvSpPr txBox="1"/>
          <p:nvPr/>
        </p:nvSpPr>
        <p:spPr>
          <a:xfrm>
            <a:off x="3835908" y="5871971"/>
            <a:ext cx="1485900" cy="830580"/>
          </a:xfrm>
          <a:prstGeom prst="rect">
            <a:avLst/>
          </a:prstGeom>
          <a:solidFill>
            <a:srgbClr val="00832D"/>
          </a:solidFill>
        </p:spPr>
        <p:txBody>
          <a:bodyPr vert="horz" wrap="square" lIns="0" tIns="89535" rIns="0" bIns="0" rtlCol="0">
            <a:spAutoFit/>
          </a:bodyPr>
          <a:lstStyle/>
          <a:p>
            <a:pPr marL="66675" marR="93345">
              <a:lnSpc>
                <a:spcPct val="105000"/>
              </a:lnSpc>
              <a:spcBef>
                <a:spcPts val="70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ambulance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dial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999/112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landline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telephone.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31596" y="6801713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WS.STC.SSI.08.01a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455920" y="5871971"/>
            <a:ext cx="1332230" cy="830580"/>
          </a:xfrm>
          <a:prstGeom prst="rect">
            <a:avLst/>
          </a:prstGeom>
          <a:solidFill>
            <a:srgbClr val="00832D"/>
          </a:solidFill>
        </p:spPr>
        <p:txBody>
          <a:bodyPr vert="horz" wrap="square" lIns="0" tIns="45720" rIns="0" bIns="0" rtlCol="0">
            <a:spAutoFit/>
          </a:bodyPr>
          <a:lstStyle/>
          <a:p>
            <a:pPr marL="67310" marR="43180" algn="just">
              <a:lnSpc>
                <a:spcPct val="105000"/>
              </a:lnSpc>
              <a:spcBef>
                <a:spcPts val="36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sz="950" spc="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call</a:t>
            </a:r>
            <a:r>
              <a:rPr sz="950" spc="114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111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2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2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landline</a:t>
            </a:r>
            <a:r>
              <a:rPr sz="950" spc="22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mobile</a:t>
            </a:r>
            <a:r>
              <a:rPr sz="950" spc="46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phone</a:t>
            </a:r>
            <a:r>
              <a:rPr sz="950" spc="465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non-emergency</a:t>
            </a:r>
            <a:endParaRPr sz="9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advice.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038" y="3154756"/>
            <a:ext cx="2341880" cy="1774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7314" marR="353695" algn="just">
              <a:lnSpc>
                <a:spcPct val="104700"/>
              </a:lnSpc>
              <a:spcBef>
                <a:spcPts val="105"/>
              </a:spcBef>
            </a:pPr>
            <a:r>
              <a:rPr sz="950" dirty="0">
                <a:latin typeface="Arial"/>
                <a:cs typeface="Arial"/>
              </a:rPr>
              <a:t>Reporting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accidents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10" dirty="0">
                <a:latin typeface="Arial"/>
                <a:cs typeface="Arial"/>
              </a:rPr>
              <a:t> important responsibility,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very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much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reactive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activity.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place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high</a:t>
            </a:r>
            <a:endParaRPr sz="950">
              <a:latin typeface="Arial"/>
              <a:cs typeface="Arial"/>
            </a:endParaRPr>
          </a:p>
          <a:p>
            <a:pPr marL="107314" marR="175260">
              <a:lnSpc>
                <a:spcPct val="105300"/>
              </a:lnSpc>
            </a:pPr>
            <a:r>
              <a:rPr sz="950" dirty="0">
                <a:latin typeface="Arial"/>
                <a:cs typeface="Arial"/>
              </a:rPr>
              <a:t>importance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reporting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removing </a:t>
            </a:r>
            <a:r>
              <a:rPr sz="950" dirty="0">
                <a:latin typeface="Arial"/>
                <a:cs typeface="Arial"/>
              </a:rPr>
              <a:t>hazards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before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someone </a:t>
            </a:r>
            <a:r>
              <a:rPr sz="950" dirty="0">
                <a:latin typeface="Arial"/>
                <a:cs typeface="Arial"/>
              </a:rPr>
              <a:t>getting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hurt.</a:t>
            </a:r>
            <a:endParaRPr sz="950">
              <a:latin typeface="Arial"/>
              <a:cs typeface="Arial"/>
            </a:endParaRPr>
          </a:p>
          <a:p>
            <a:pPr marL="107314" marR="190500">
              <a:lnSpc>
                <a:spcPct val="105100"/>
              </a:lnSpc>
              <a:spcBef>
                <a:spcPts val="590"/>
              </a:spcBef>
            </a:pPr>
            <a:r>
              <a:rPr sz="950" dirty="0">
                <a:latin typeface="Arial"/>
                <a:cs typeface="Arial"/>
              </a:rPr>
              <a:t>If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spot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hazard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dangerous </a:t>
            </a:r>
            <a:r>
              <a:rPr sz="950" dirty="0">
                <a:latin typeface="Arial"/>
                <a:cs typeface="Arial"/>
              </a:rPr>
              <a:t>situation which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cannot </a:t>
            </a:r>
            <a:r>
              <a:rPr sz="950" spc="-10" dirty="0">
                <a:latin typeface="Arial"/>
                <a:cs typeface="Arial"/>
              </a:rPr>
              <a:t>resolve </a:t>
            </a:r>
            <a:r>
              <a:rPr sz="950" dirty="0">
                <a:latin typeface="Arial"/>
                <a:cs typeface="Arial"/>
              </a:rPr>
              <a:t>yourself,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report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soon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as </a:t>
            </a:r>
            <a:r>
              <a:rPr sz="950" spc="-10" dirty="0">
                <a:latin typeface="Arial"/>
                <a:cs typeface="Arial"/>
              </a:rPr>
              <a:t>possible.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Report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-10" dirty="0">
                <a:latin typeface="Arial"/>
                <a:cs typeface="Arial"/>
              </a:rPr>
              <a:t> hazards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other </a:t>
            </a:r>
            <a:r>
              <a:rPr sz="950" spc="-35" dirty="0">
                <a:latin typeface="Arial"/>
                <a:cs typeface="Arial"/>
              </a:rPr>
              <a:t>issues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 </a:t>
            </a:r>
            <a:r>
              <a:rPr sz="950" spc="-10" dirty="0">
                <a:latin typeface="Arial"/>
                <a:cs typeface="Arial"/>
              </a:rPr>
              <a:t>manager.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863" y="2852927"/>
            <a:ext cx="2348230" cy="2178050"/>
          </a:xfrm>
          <a:custGeom>
            <a:avLst/>
            <a:gdLst/>
            <a:ahLst/>
            <a:cxnLst/>
            <a:rect l="l" t="t" r="r" b="b"/>
            <a:pathLst>
              <a:path w="2348230" h="2178050">
                <a:moveTo>
                  <a:pt x="0" y="2177542"/>
                </a:moveTo>
                <a:lnTo>
                  <a:pt x="2348230" y="2177542"/>
                </a:lnTo>
                <a:lnTo>
                  <a:pt x="2348230" y="0"/>
                </a:lnTo>
                <a:lnTo>
                  <a:pt x="0" y="0"/>
                </a:lnTo>
                <a:lnTo>
                  <a:pt x="0" y="217754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9038" y="2622804"/>
            <a:ext cx="2341880" cy="50800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0165" rIns="0" bIns="0" rtlCol="0">
            <a:spAutoFit/>
          </a:bodyPr>
          <a:lstStyle/>
          <a:p>
            <a:pPr marL="64769" marR="418465">
              <a:lnSpc>
                <a:spcPct val="106400"/>
              </a:lnSpc>
              <a:spcBef>
                <a:spcPts val="3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Hazard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spotting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reporting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misses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Reporting</a:t>
            </a:r>
            <a:r>
              <a:rPr spc="-110" dirty="0"/>
              <a:t> </a:t>
            </a:r>
            <a:r>
              <a:rPr spc="-40" dirty="0"/>
              <a:t>Accidents,</a:t>
            </a:r>
            <a:r>
              <a:rPr spc="-135" dirty="0"/>
              <a:t> </a:t>
            </a:r>
            <a:r>
              <a:rPr spc="-30" dirty="0"/>
              <a:t>Incidents</a:t>
            </a:r>
            <a:r>
              <a:rPr spc="-95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dirty="0"/>
              <a:t>Near</a:t>
            </a:r>
            <a:r>
              <a:rPr spc="-75" dirty="0"/>
              <a:t> </a:t>
            </a:r>
            <a:r>
              <a:rPr spc="-10" dirty="0"/>
              <a:t>Misses</a:t>
            </a:r>
          </a:p>
        </p:txBody>
      </p:sp>
      <p:sp>
        <p:nvSpPr>
          <p:cNvPr id="8" name="object 8"/>
          <p:cNvSpPr/>
          <p:nvPr/>
        </p:nvSpPr>
        <p:spPr>
          <a:xfrm>
            <a:off x="431291" y="1693163"/>
            <a:ext cx="9803765" cy="730250"/>
          </a:xfrm>
          <a:custGeom>
            <a:avLst/>
            <a:gdLst/>
            <a:ahLst/>
            <a:cxnLst/>
            <a:rect l="l" t="t" r="r" b="b"/>
            <a:pathLst>
              <a:path w="9803765" h="730250">
                <a:moveTo>
                  <a:pt x="9651111" y="0"/>
                </a:moveTo>
                <a:lnTo>
                  <a:pt x="0" y="0"/>
                </a:lnTo>
                <a:lnTo>
                  <a:pt x="0" y="729741"/>
                </a:lnTo>
                <a:lnTo>
                  <a:pt x="9803511" y="729741"/>
                </a:lnTo>
                <a:lnTo>
                  <a:pt x="9803511" y="152399"/>
                </a:lnTo>
                <a:lnTo>
                  <a:pt x="9795764" y="104139"/>
                </a:lnTo>
                <a:lnTo>
                  <a:pt x="9774174" y="62356"/>
                </a:lnTo>
                <a:lnTo>
                  <a:pt x="9741154" y="29336"/>
                </a:lnTo>
                <a:lnTo>
                  <a:pt x="9699370" y="7746"/>
                </a:lnTo>
                <a:lnTo>
                  <a:pt x="965111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6795" y="1735963"/>
            <a:ext cx="9326245" cy="5880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45"/>
              </a:spcBef>
            </a:pPr>
            <a:r>
              <a:rPr sz="1200" spc="-65" dirty="0">
                <a:latin typeface="Arial"/>
                <a:cs typeface="Arial"/>
              </a:rPr>
              <a:t>You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legal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duty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employer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incidents, however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trivial,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hours,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regardless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whether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50" dirty="0">
                <a:latin typeface="Arial"/>
                <a:cs typeface="Arial"/>
              </a:rPr>
              <a:t>off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site.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Your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upload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incident 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AIR3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carry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incident </a:t>
            </a:r>
            <a:r>
              <a:rPr sz="1200" dirty="0">
                <a:latin typeface="Arial"/>
                <a:cs typeface="Arial"/>
              </a:rPr>
              <a:t>investigation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you.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16695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0" y="0"/>
                </a:moveTo>
                <a:lnTo>
                  <a:pt x="0" y="0"/>
                </a:lnTo>
                <a:lnTo>
                  <a:pt x="0" y="429260"/>
                </a:lnTo>
                <a:lnTo>
                  <a:pt x="1618360" y="429260"/>
                </a:lnTo>
                <a:lnTo>
                  <a:pt x="1618360" y="152146"/>
                </a:lnTo>
                <a:lnTo>
                  <a:pt x="1610613" y="104013"/>
                </a:lnTo>
                <a:lnTo>
                  <a:pt x="1588896" y="62230"/>
                </a:lnTo>
                <a:lnTo>
                  <a:pt x="1556003" y="29337"/>
                </a:lnTo>
                <a:lnTo>
                  <a:pt x="1514093" y="7747"/>
                </a:lnTo>
                <a:lnTo>
                  <a:pt x="146596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95181" y="1077214"/>
            <a:ext cx="1363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8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09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947790" y="2621152"/>
          <a:ext cx="4278630" cy="2428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64135">
                        <a:lnSpc>
                          <a:spcPct val="105500"/>
                        </a:lnSpc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UNSAFE 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CONDITION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marL="92710" marR="257175">
                        <a:lnSpc>
                          <a:spcPct val="104700"/>
                        </a:lnSpc>
                        <a:spcBef>
                          <a:spcPts val="32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condition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workplace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which,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unnoticed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ignored,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potential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cause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injury,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illness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damage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property.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0800" marR="285115">
                        <a:lnSpc>
                          <a:spcPct val="105500"/>
                        </a:lnSpc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UNSAFE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ACT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92710" algn="just">
                        <a:lnSpc>
                          <a:spcPct val="104700"/>
                        </a:lnSpc>
                        <a:spcBef>
                          <a:spcPts val="32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actions</a:t>
                      </a:r>
                      <a:r>
                        <a:rPr sz="9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individual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9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carrying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out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task</a:t>
                      </a:r>
                      <a:r>
                        <a:rPr sz="9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activity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5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way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potential</a:t>
                      </a:r>
                      <a:r>
                        <a:rPr sz="9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cause</a:t>
                      </a:r>
                      <a:r>
                        <a:rPr sz="95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injury,</a:t>
                      </a:r>
                      <a:r>
                        <a:rPr sz="95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illness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damage to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property.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8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800" marR="419100">
                        <a:lnSpc>
                          <a:spcPct val="105300"/>
                        </a:lnSpc>
                      </a:pPr>
                      <a:r>
                        <a:rPr sz="950" spc="-95" dirty="0">
                          <a:latin typeface="Arial"/>
                          <a:cs typeface="Arial"/>
                        </a:rPr>
                        <a:t>NEAR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MISS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755" marR="235585">
                        <a:lnSpc>
                          <a:spcPct val="105300"/>
                        </a:lnSpc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event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occurred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had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potential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cause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injury,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illness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or damage to property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but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didn’t.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0800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ACCIDENT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1755" marR="170815">
                        <a:lnSpc>
                          <a:spcPct val="105300"/>
                        </a:lnSpc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9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event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occurred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has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caused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injury,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illness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or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damage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property.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E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5960364" y="5181600"/>
            <a:ext cx="4274820" cy="1636395"/>
          </a:xfrm>
          <a:custGeom>
            <a:avLst/>
            <a:gdLst/>
            <a:ahLst/>
            <a:cxnLst/>
            <a:rect l="l" t="t" r="r" b="b"/>
            <a:pathLst>
              <a:path w="4274820" h="1636395">
                <a:moveTo>
                  <a:pt x="4121912" y="0"/>
                </a:moveTo>
                <a:lnTo>
                  <a:pt x="0" y="0"/>
                </a:lnTo>
                <a:lnTo>
                  <a:pt x="0" y="1636166"/>
                </a:lnTo>
                <a:lnTo>
                  <a:pt x="4274312" y="1636166"/>
                </a:lnTo>
                <a:lnTo>
                  <a:pt x="4274312" y="152400"/>
                </a:lnTo>
                <a:lnTo>
                  <a:pt x="4266565" y="104266"/>
                </a:lnTo>
                <a:lnTo>
                  <a:pt x="4244848" y="62356"/>
                </a:lnTo>
                <a:lnTo>
                  <a:pt x="4211955" y="29336"/>
                </a:lnTo>
                <a:lnTo>
                  <a:pt x="4170045" y="7746"/>
                </a:lnTo>
                <a:lnTo>
                  <a:pt x="4121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56121" y="5287156"/>
            <a:ext cx="4043679" cy="14001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accidents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seriously,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blame,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means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 understand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they happen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learn how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prevent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them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future.</a:t>
            </a:r>
            <a:endParaRPr sz="950">
              <a:latin typeface="Arial"/>
              <a:cs typeface="Arial"/>
            </a:endParaRPr>
          </a:p>
          <a:p>
            <a:pPr marL="12700" marR="5080" algn="just">
              <a:lnSpc>
                <a:spcPct val="104700"/>
              </a:lnSpc>
              <a:spcBef>
                <a:spcPts val="52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Although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accidents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travel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(such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driving)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insurers,</a:t>
            </a:r>
            <a:r>
              <a:rPr sz="9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accident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work.</a:t>
            </a:r>
            <a:endParaRPr sz="950">
              <a:latin typeface="Arial"/>
              <a:cs typeface="Arial"/>
            </a:endParaRPr>
          </a:p>
          <a:p>
            <a:pPr marL="12700" marR="210820">
              <a:lnSpc>
                <a:spcPct val="105300"/>
              </a:lnSpc>
              <a:spcBef>
                <a:spcPts val="6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really</a:t>
            </a:r>
            <a:r>
              <a:rPr sz="9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9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9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accidents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reported</a:t>
            </a:r>
            <a:r>
              <a:rPr sz="9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promptly,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done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soon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possible.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775" y="6216396"/>
            <a:ext cx="1379220" cy="55778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061716" y="2691383"/>
            <a:ext cx="2578735" cy="3540760"/>
            <a:chOff x="3061716" y="2691383"/>
            <a:chExt cx="2578735" cy="35407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1716" y="6175248"/>
              <a:ext cx="417576" cy="441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24884" y="3378707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20312" y="3378199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083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083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083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137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20312" y="3378707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635"/>
                  </a:lnTo>
                  <a:lnTo>
                    <a:pt x="0" y="635"/>
                  </a:lnTo>
                  <a:lnTo>
                    <a:pt x="0" y="6604"/>
                  </a:lnTo>
                  <a:lnTo>
                    <a:pt x="1269" y="6604"/>
                  </a:lnTo>
                  <a:lnTo>
                    <a:pt x="1269" y="7366"/>
                  </a:lnTo>
                  <a:lnTo>
                    <a:pt x="283717" y="7366"/>
                  </a:lnTo>
                  <a:lnTo>
                    <a:pt x="283717" y="6858"/>
                  </a:lnTo>
                  <a:lnTo>
                    <a:pt x="284988" y="6858"/>
                  </a:lnTo>
                  <a:lnTo>
                    <a:pt x="284988" y="508"/>
                  </a:lnTo>
                  <a:lnTo>
                    <a:pt x="283717" y="508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20312" y="3378707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6870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270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8707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73558" y="762"/>
                  </a:lnTo>
                  <a:lnTo>
                    <a:pt x="240411" y="3175"/>
                  </a:lnTo>
                  <a:lnTo>
                    <a:pt x="235331" y="2286"/>
                  </a:lnTo>
                  <a:lnTo>
                    <a:pt x="235331" y="3556"/>
                  </a:lnTo>
                  <a:lnTo>
                    <a:pt x="234061" y="3556"/>
                  </a:lnTo>
                  <a:lnTo>
                    <a:pt x="232791" y="3683"/>
                  </a:lnTo>
                  <a:lnTo>
                    <a:pt x="228981" y="3429"/>
                  </a:lnTo>
                  <a:lnTo>
                    <a:pt x="222631" y="3429"/>
                  </a:lnTo>
                  <a:lnTo>
                    <a:pt x="209931" y="2794"/>
                  </a:lnTo>
                  <a:lnTo>
                    <a:pt x="204851" y="3556"/>
                  </a:lnTo>
                  <a:lnTo>
                    <a:pt x="203581" y="3937"/>
                  </a:lnTo>
                  <a:lnTo>
                    <a:pt x="202311" y="3937"/>
                  </a:lnTo>
                  <a:lnTo>
                    <a:pt x="19850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5171" y="2794"/>
                  </a:lnTo>
                  <a:lnTo>
                    <a:pt x="235331" y="3556"/>
                  </a:lnTo>
                  <a:lnTo>
                    <a:pt x="235331" y="2286"/>
                  </a:lnTo>
                  <a:lnTo>
                    <a:pt x="215011" y="1689"/>
                  </a:lnTo>
                  <a:lnTo>
                    <a:pt x="215011" y="1905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334"/>
                  </a:lnTo>
                  <a:lnTo>
                    <a:pt x="176784" y="5588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461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715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27254" y="3683"/>
                  </a:lnTo>
                  <a:lnTo>
                    <a:pt x="119634" y="1397"/>
                  </a:lnTo>
                  <a:lnTo>
                    <a:pt x="123444" y="1651"/>
                  </a:lnTo>
                  <a:lnTo>
                    <a:pt x="133604" y="3429"/>
                  </a:lnTo>
                  <a:lnTo>
                    <a:pt x="152654" y="4953"/>
                  </a:lnTo>
                  <a:lnTo>
                    <a:pt x="157734" y="5715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667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2174" y="381"/>
                  </a:lnTo>
                  <a:lnTo>
                    <a:pt x="150114" y="1651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8341" y="2413"/>
                  </a:lnTo>
                  <a:lnTo>
                    <a:pt x="189611" y="2413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215011" y="1689"/>
                  </a:lnTo>
                  <a:lnTo>
                    <a:pt x="192151" y="1016"/>
                  </a:lnTo>
                  <a:lnTo>
                    <a:pt x="181991" y="2540"/>
                  </a:lnTo>
                  <a:lnTo>
                    <a:pt x="164084" y="1016"/>
                  </a:lnTo>
                  <a:lnTo>
                    <a:pt x="150114" y="889"/>
                  </a:lnTo>
                  <a:lnTo>
                    <a:pt x="133604" y="127"/>
                  </a:lnTo>
                  <a:lnTo>
                    <a:pt x="91567" y="25"/>
                  </a:lnTo>
                  <a:lnTo>
                    <a:pt x="91567" y="635"/>
                  </a:lnTo>
                  <a:lnTo>
                    <a:pt x="91567" y="762"/>
                  </a:lnTo>
                  <a:lnTo>
                    <a:pt x="91414" y="736"/>
                  </a:lnTo>
                  <a:lnTo>
                    <a:pt x="91414" y="1930"/>
                  </a:lnTo>
                  <a:lnTo>
                    <a:pt x="89027" y="4191"/>
                  </a:lnTo>
                  <a:lnTo>
                    <a:pt x="87757" y="6477"/>
                  </a:lnTo>
                  <a:lnTo>
                    <a:pt x="77597" y="6477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2677" y="3556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414" y="1930"/>
                  </a:lnTo>
                  <a:lnTo>
                    <a:pt x="91414" y="736"/>
                  </a:lnTo>
                  <a:lnTo>
                    <a:pt x="90297" y="508"/>
                  </a:lnTo>
                  <a:lnTo>
                    <a:pt x="91567" y="635"/>
                  </a:lnTo>
                  <a:lnTo>
                    <a:pt x="91567" y="25"/>
                  </a:lnTo>
                  <a:lnTo>
                    <a:pt x="86487" y="0"/>
                  </a:lnTo>
                  <a:lnTo>
                    <a:pt x="90297" y="1143"/>
                  </a:lnTo>
                  <a:lnTo>
                    <a:pt x="85217" y="2032"/>
                  </a:lnTo>
                  <a:lnTo>
                    <a:pt x="82677" y="2667"/>
                  </a:lnTo>
                  <a:lnTo>
                    <a:pt x="82677" y="2921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22860" y="508"/>
                  </a:lnTo>
                  <a:lnTo>
                    <a:pt x="19050" y="127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4737" y="3556"/>
                  </a:lnTo>
                  <a:lnTo>
                    <a:pt x="59817" y="4318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7620" y="1778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1905"/>
                  </a:lnTo>
                  <a:lnTo>
                    <a:pt x="17780" y="4318"/>
                  </a:lnTo>
                  <a:lnTo>
                    <a:pt x="15240" y="4064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7620" y="4318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715"/>
                  </a:lnTo>
                  <a:lnTo>
                    <a:pt x="26670" y="6477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35560" y="6731"/>
                  </a:lnTo>
                  <a:lnTo>
                    <a:pt x="27940" y="5969"/>
                  </a:lnTo>
                  <a:lnTo>
                    <a:pt x="25400" y="5334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3627" y="5080"/>
                  </a:lnTo>
                  <a:lnTo>
                    <a:pt x="66167" y="5461"/>
                  </a:lnTo>
                  <a:lnTo>
                    <a:pt x="71247" y="6350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0297" y="4445"/>
                  </a:lnTo>
                  <a:lnTo>
                    <a:pt x="91427" y="1930"/>
                  </a:lnTo>
                  <a:lnTo>
                    <a:pt x="91567" y="1905"/>
                  </a:lnTo>
                  <a:lnTo>
                    <a:pt x="91567" y="1651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5715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334"/>
                  </a:lnTo>
                  <a:lnTo>
                    <a:pt x="114554" y="5715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33604" y="6985"/>
                  </a:lnTo>
                  <a:lnTo>
                    <a:pt x="127254" y="6350"/>
                  </a:lnTo>
                  <a:lnTo>
                    <a:pt x="110744" y="4318"/>
                  </a:lnTo>
                  <a:lnTo>
                    <a:pt x="109474" y="3492"/>
                  </a:lnTo>
                  <a:lnTo>
                    <a:pt x="109474" y="4064"/>
                  </a:lnTo>
                  <a:lnTo>
                    <a:pt x="102997" y="3175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3492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13284" y="889"/>
                  </a:lnTo>
                  <a:lnTo>
                    <a:pt x="115824" y="1143"/>
                  </a:lnTo>
                  <a:lnTo>
                    <a:pt x="119634" y="2159"/>
                  </a:lnTo>
                  <a:lnTo>
                    <a:pt x="127254" y="4445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64084" y="6604"/>
                  </a:lnTo>
                  <a:lnTo>
                    <a:pt x="167894" y="6350"/>
                  </a:lnTo>
                  <a:lnTo>
                    <a:pt x="176784" y="6350"/>
                  </a:lnTo>
                  <a:lnTo>
                    <a:pt x="178054" y="6350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096"/>
                  </a:lnTo>
                  <a:lnTo>
                    <a:pt x="188341" y="5842"/>
                  </a:lnTo>
                  <a:lnTo>
                    <a:pt x="194691" y="5334"/>
                  </a:lnTo>
                  <a:lnTo>
                    <a:pt x="202311" y="4699"/>
                  </a:lnTo>
                  <a:lnTo>
                    <a:pt x="2073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5778" y="7493"/>
                  </a:lnTo>
                  <a:lnTo>
                    <a:pt x="259588" y="7366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858"/>
                  </a:lnTo>
                  <a:lnTo>
                    <a:pt x="282448" y="6858"/>
                  </a:lnTo>
                  <a:lnTo>
                    <a:pt x="282448" y="6985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5969"/>
                  </a:lnTo>
                  <a:lnTo>
                    <a:pt x="282448" y="6096"/>
                  </a:lnTo>
                  <a:lnTo>
                    <a:pt x="277368" y="4826"/>
                  </a:lnTo>
                  <a:lnTo>
                    <a:pt x="27736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101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826"/>
                  </a:lnTo>
                  <a:lnTo>
                    <a:pt x="264668" y="5207"/>
                  </a:lnTo>
                  <a:lnTo>
                    <a:pt x="260858" y="5283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40411" y="4445"/>
                  </a:lnTo>
                  <a:lnTo>
                    <a:pt x="237871" y="4191"/>
                  </a:lnTo>
                  <a:lnTo>
                    <a:pt x="239141" y="4064"/>
                  </a:lnTo>
                  <a:lnTo>
                    <a:pt x="244221" y="4445"/>
                  </a:lnTo>
                  <a:lnTo>
                    <a:pt x="246761" y="4699"/>
                  </a:lnTo>
                  <a:lnTo>
                    <a:pt x="253238" y="5969"/>
                  </a:lnTo>
                  <a:lnTo>
                    <a:pt x="254508" y="6096"/>
                  </a:lnTo>
                  <a:lnTo>
                    <a:pt x="258318" y="6096"/>
                  </a:lnTo>
                  <a:lnTo>
                    <a:pt x="260858" y="6477"/>
                  </a:lnTo>
                  <a:lnTo>
                    <a:pt x="260858" y="5283"/>
                  </a:lnTo>
                  <a:lnTo>
                    <a:pt x="258318" y="5334"/>
                  </a:lnTo>
                  <a:lnTo>
                    <a:pt x="254508" y="4826"/>
                  </a:lnTo>
                  <a:lnTo>
                    <a:pt x="246761" y="3937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20312" y="3409187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508"/>
                  </a:lnTo>
                  <a:lnTo>
                    <a:pt x="0" y="508"/>
                  </a:lnTo>
                  <a:lnTo>
                    <a:pt x="0" y="6858"/>
                  </a:lnTo>
                  <a:lnTo>
                    <a:pt x="1270" y="6858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604"/>
                  </a:lnTo>
                  <a:lnTo>
                    <a:pt x="286512" y="6604"/>
                  </a:lnTo>
                  <a:lnTo>
                    <a:pt x="286512" y="635"/>
                  </a:lnTo>
                  <a:lnTo>
                    <a:pt x="285242" y="635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20312" y="3409187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39141" y="0"/>
                  </a:moveTo>
                  <a:lnTo>
                    <a:pt x="235331" y="0"/>
                  </a:lnTo>
                  <a:lnTo>
                    <a:pt x="228981" y="1270"/>
                  </a:lnTo>
                  <a:lnTo>
                    <a:pt x="222631" y="2032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3429"/>
                  </a:lnTo>
                  <a:lnTo>
                    <a:pt x="231521" y="1905"/>
                  </a:lnTo>
                  <a:lnTo>
                    <a:pt x="239141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81178" y="1270"/>
                  </a:lnTo>
                  <a:lnTo>
                    <a:pt x="265938" y="3683"/>
                  </a:lnTo>
                  <a:lnTo>
                    <a:pt x="262128" y="4191"/>
                  </a:lnTo>
                  <a:lnTo>
                    <a:pt x="257048" y="4318"/>
                  </a:lnTo>
                  <a:lnTo>
                    <a:pt x="225171" y="4445"/>
                  </a:lnTo>
                  <a:lnTo>
                    <a:pt x="230251" y="3556"/>
                  </a:lnTo>
                  <a:lnTo>
                    <a:pt x="235331" y="3048"/>
                  </a:lnTo>
                  <a:lnTo>
                    <a:pt x="248031" y="3048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2286"/>
                  </a:lnTo>
                  <a:lnTo>
                    <a:pt x="234061" y="2286"/>
                  </a:lnTo>
                  <a:lnTo>
                    <a:pt x="221361" y="4191"/>
                  </a:lnTo>
                  <a:lnTo>
                    <a:pt x="217551" y="4064"/>
                  </a:lnTo>
                  <a:lnTo>
                    <a:pt x="217551" y="4826"/>
                  </a:lnTo>
                  <a:lnTo>
                    <a:pt x="212471" y="5715"/>
                  </a:lnTo>
                  <a:lnTo>
                    <a:pt x="207391" y="6477"/>
                  </a:lnTo>
                  <a:lnTo>
                    <a:pt x="197231" y="6477"/>
                  </a:lnTo>
                  <a:lnTo>
                    <a:pt x="194691" y="4191"/>
                  </a:lnTo>
                  <a:lnTo>
                    <a:pt x="193421" y="1905"/>
                  </a:lnTo>
                  <a:lnTo>
                    <a:pt x="194691" y="2032"/>
                  </a:lnTo>
                  <a:lnTo>
                    <a:pt x="198501" y="2794"/>
                  </a:lnTo>
                  <a:lnTo>
                    <a:pt x="201041" y="3556"/>
                  </a:lnTo>
                  <a:lnTo>
                    <a:pt x="217551" y="4826"/>
                  </a:lnTo>
                  <a:lnTo>
                    <a:pt x="217551" y="4064"/>
                  </a:lnTo>
                  <a:lnTo>
                    <a:pt x="206121" y="3175"/>
                  </a:lnTo>
                  <a:lnTo>
                    <a:pt x="201041" y="2921"/>
                  </a:lnTo>
                  <a:lnTo>
                    <a:pt x="198501" y="2159"/>
                  </a:lnTo>
                  <a:lnTo>
                    <a:pt x="197231" y="1651"/>
                  </a:lnTo>
                  <a:lnTo>
                    <a:pt x="194691" y="1143"/>
                  </a:lnTo>
                  <a:lnTo>
                    <a:pt x="195961" y="762"/>
                  </a:lnTo>
                  <a:lnTo>
                    <a:pt x="195961" y="381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508"/>
                  </a:lnTo>
                  <a:lnTo>
                    <a:pt x="193421" y="635"/>
                  </a:lnTo>
                  <a:lnTo>
                    <a:pt x="193040" y="635"/>
                  </a:lnTo>
                  <a:lnTo>
                    <a:pt x="192151" y="762"/>
                  </a:lnTo>
                  <a:lnTo>
                    <a:pt x="192151" y="889"/>
                  </a:lnTo>
                  <a:lnTo>
                    <a:pt x="190881" y="762"/>
                  </a:lnTo>
                  <a:lnTo>
                    <a:pt x="193421" y="508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397"/>
                  </a:lnTo>
                  <a:lnTo>
                    <a:pt x="185801" y="2413"/>
                  </a:lnTo>
                  <a:lnTo>
                    <a:pt x="180721" y="3175"/>
                  </a:lnTo>
                  <a:lnTo>
                    <a:pt x="175514" y="4064"/>
                  </a:lnTo>
                  <a:lnTo>
                    <a:pt x="179451" y="2540"/>
                  </a:lnTo>
                  <a:lnTo>
                    <a:pt x="183261" y="1778"/>
                  </a:lnTo>
                  <a:lnTo>
                    <a:pt x="184531" y="1651"/>
                  </a:lnTo>
                  <a:lnTo>
                    <a:pt x="188341" y="1270"/>
                  </a:lnTo>
                  <a:lnTo>
                    <a:pt x="189611" y="1397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9164" y="381"/>
                  </a:lnTo>
                  <a:lnTo>
                    <a:pt x="165354" y="571"/>
                  </a:lnTo>
                  <a:lnTo>
                    <a:pt x="165354" y="1397"/>
                  </a:lnTo>
                  <a:lnTo>
                    <a:pt x="156464" y="3683"/>
                  </a:lnTo>
                  <a:lnTo>
                    <a:pt x="146304" y="4699"/>
                  </a:lnTo>
                  <a:lnTo>
                    <a:pt x="133604" y="5715"/>
                  </a:lnTo>
                  <a:lnTo>
                    <a:pt x="125984" y="5842"/>
                  </a:lnTo>
                  <a:lnTo>
                    <a:pt x="131064" y="5080"/>
                  </a:lnTo>
                  <a:lnTo>
                    <a:pt x="151384" y="3556"/>
                  </a:lnTo>
                  <a:lnTo>
                    <a:pt x="157734" y="2159"/>
                  </a:lnTo>
                  <a:lnTo>
                    <a:pt x="165354" y="1397"/>
                  </a:lnTo>
                  <a:lnTo>
                    <a:pt x="165354" y="571"/>
                  </a:lnTo>
                  <a:lnTo>
                    <a:pt x="164084" y="635"/>
                  </a:lnTo>
                  <a:lnTo>
                    <a:pt x="159004" y="1270"/>
                  </a:lnTo>
                  <a:lnTo>
                    <a:pt x="151384" y="2667"/>
                  </a:lnTo>
                  <a:lnTo>
                    <a:pt x="131064" y="4318"/>
                  </a:lnTo>
                  <a:lnTo>
                    <a:pt x="124714" y="5334"/>
                  </a:lnTo>
                  <a:lnTo>
                    <a:pt x="120904" y="5588"/>
                  </a:lnTo>
                  <a:lnTo>
                    <a:pt x="112014" y="5334"/>
                  </a:lnTo>
                  <a:lnTo>
                    <a:pt x="108204" y="4813"/>
                  </a:lnTo>
                  <a:lnTo>
                    <a:pt x="108204" y="5588"/>
                  </a:lnTo>
                  <a:lnTo>
                    <a:pt x="102997" y="5334"/>
                  </a:lnTo>
                  <a:lnTo>
                    <a:pt x="101727" y="5207"/>
                  </a:lnTo>
                  <a:lnTo>
                    <a:pt x="108204" y="5588"/>
                  </a:lnTo>
                  <a:lnTo>
                    <a:pt x="108204" y="4813"/>
                  </a:lnTo>
                  <a:lnTo>
                    <a:pt x="105537" y="4445"/>
                  </a:lnTo>
                  <a:lnTo>
                    <a:pt x="95377" y="4318"/>
                  </a:lnTo>
                  <a:lnTo>
                    <a:pt x="90297" y="3594"/>
                  </a:lnTo>
                  <a:lnTo>
                    <a:pt x="90297" y="4318"/>
                  </a:lnTo>
                  <a:lnTo>
                    <a:pt x="85217" y="4318"/>
                  </a:lnTo>
                  <a:lnTo>
                    <a:pt x="83947" y="4191"/>
                  </a:lnTo>
                  <a:lnTo>
                    <a:pt x="82677" y="4191"/>
                  </a:lnTo>
                  <a:lnTo>
                    <a:pt x="81407" y="4064"/>
                  </a:lnTo>
                  <a:lnTo>
                    <a:pt x="78867" y="3556"/>
                  </a:lnTo>
                  <a:lnTo>
                    <a:pt x="73787" y="2794"/>
                  </a:lnTo>
                  <a:lnTo>
                    <a:pt x="62357" y="3302"/>
                  </a:lnTo>
                  <a:lnTo>
                    <a:pt x="54737" y="3429"/>
                  </a:lnTo>
                  <a:lnTo>
                    <a:pt x="50927" y="3683"/>
                  </a:lnTo>
                  <a:lnTo>
                    <a:pt x="49657" y="3556"/>
                  </a:lnTo>
                  <a:lnTo>
                    <a:pt x="62357" y="2667"/>
                  </a:lnTo>
                  <a:lnTo>
                    <a:pt x="68707" y="2667"/>
                  </a:lnTo>
                  <a:lnTo>
                    <a:pt x="78867" y="2667"/>
                  </a:lnTo>
                  <a:lnTo>
                    <a:pt x="87757" y="4191"/>
                  </a:lnTo>
                  <a:lnTo>
                    <a:pt x="90297" y="4318"/>
                  </a:lnTo>
                  <a:lnTo>
                    <a:pt x="90297" y="3594"/>
                  </a:lnTo>
                  <a:lnTo>
                    <a:pt x="86487" y="3048"/>
                  </a:lnTo>
                  <a:lnTo>
                    <a:pt x="80137" y="2032"/>
                  </a:lnTo>
                  <a:lnTo>
                    <a:pt x="68707" y="1905"/>
                  </a:lnTo>
                  <a:lnTo>
                    <a:pt x="91567" y="1778"/>
                  </a:lnTo>
                  <a:lnTo>
                    <a:pt x="101727" y="3429"/>
                  </a:lnTo>
                  <a:lnTo>
                    <a:pt x="120904" y="1778"/>
                  </a:lnTo>
                  <a:lnTo>
                    <a:pt x="133604" y="1778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1016"/>
                  </a:lnTo>
                  <a:lnTo>
                    <a:pt x="120904" y="1016"/>
                  </a:lnTo>
                  <a:lnTo>
                    <a:pt x="101727" y="2540"/>
                  </a:lnTo>
                  <a:lnTo>
                    <a:pt x="91567" y="1016"/>
                  </a:lnTo>
                  <a:lnTo>
                    <a:pt x="49657" y="2413"/>
                  </a:lnTo>
                  <a:lnTo>
                    <a:pt x="47117" y="2717"/>
                  </a:lnTo>
                  <a:lnTo>
                    <a:pt x="47117" y="4191"/>
                  </a:lnTo>
                  <a:lnTo>
                    <a:pt x="44577" y="4445"/>
                  </a:lnTo>
                  <a:lnTo>
                    <a:pt x="42037" y="4826"/>
                  </a:lnTo>
                  <a:lnTo>
                    <a:pt x="29210" y="6604"/>
                  </a:lnTo>
                  <a:lnTo>
                    <a:pt x="26670" y="6604"/>
                  </a:lnTo>
                  <a:lnTo>
                    <a:pt x="24130" y="6477"/>
                  </a:lnTo>
                  <a:lnTo>
                    <a:pt x="26670" y="6096"/>
                  </a:lnTo>
                  <a:lnTo>
                    <a:pt x="30480" y="5969"/>
                  </a:lnTo>
                  <a:lnTo>
                    <a:pt x="35560" y="4953"/>
                  </a:lnTo>
                  <a:lnTo>
                    <a:pt x="40767" y="4445"/>
                  </a:lnTo>
                  <a:lnTo>
                    <a:pt x="44577" y="4064"/>
                  </a:lnTo>
                  <a:lnTo>
                    <a:pt x="47117" y="4191"/>
                  </a:lnTo>
                  <a:lnTo>
                    <a:pt x="47117" y="2717"/>
                  </a:lnTo>
                  <a:lnTo>
                    <a:pt x="43307" y="3175"/>
                  </a:lnTo>
                  <a:lnTo>
                    <a:pt x="36957" y="2286"/>
                  </a:lnTo>
                  <a:lnTo>
                    <a:pt x="15240" y="889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210" y="2413"/>
                  </a:lnTo>
                  <a:lnTo>
                    <a:pt x="40767" y="3556"/>
                  </a:lnTo>
                  <a:lnTo>
                    <a:pt x="38227" y="3937"/>
                  </a:lnTo>
                  <a:lnTo>
                    <a:pt x="26670" y="5207"/>
                  </a:lnTo>
                  <a:lnTo>
                    <a:pt x="20320" y="5334"/>
                  </a:lnTo>
                  <a:lnTo>
                    <a:pt x="20320" y="6096"/>
                  </a:lnTo>
                  <a:lnTo>
                    <a:pt x="20320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320" y="6096"/>
                  </a:lnTo>
                  <a:lnTo>
                    <a:pt x="20320" y="5334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985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320" y="6985"/>
                  </a:lnTo>
                  <a:lnTo>
                    <a:pt x="22860" y="7112"/>
                  </a:lnTo>
                  <a:lnTo>
                    <a:pt x="24130" y="7239"/>
                  </a:lnTo>
                  <a:lnTo>
                    <a:pt x="27940" y="7493"/>
                  </a:lnTo>
                  <a:lnTo>
                    <a:pt x="47117" y="4953"/>
                  </a:lnTo>
                  <a:lnTo>
                    <a:pt x="49657" y="4572"/>
                  </a:lnTo>
                  <a:lnTo>
                    <a:pt x="68707" y="4572"/>
                  </a:lnTo>
                  <a:lnTo>
                    <a:pt x="80137" y="4699"/>
                  </a:lnTo>
                  <a:lnTo>
                    <a:pt x="82677" y="4826"/>
                  </a:lnTo>
                  <a:lnTo>
                    <a:pt x="90297" y="5461"/>
                  </a:lnTo>
                  <a:lnTo>
                    <a:pt x="101727" y="6096"/>
                  </a:lnTo>
                  <a:lnTo>
                    <a:pt x="102997" y="6223"/>
                  </a:lnTo>
                  <a:lnTo>
                    <a:pt x="104267" y="6604"/>
                  </a:lnTo>
                  <a:lnTo>
                    <a:pt x="106934" y="7239"/>
                  </a:lnTo>
                  <a:lnTo>
                    <a:pt x="110744" y="7366"/>
                  </a:lnTo>
                  <a:lnTo>
                    <a:pt x="109474" y="7112"/>
                  </a:lnTo>
                  <a:lnTo>
                    <a:pt x="106934" y="6350"/>
                  </a:lnTo>
                  <a:lnTo>
                    <a:pt x="108204" y="6350"/>
                  </a:lnTo>
                  <a:lnTo>
                    <a:pt x="125984" y="6604"/>
                  </a:lnTo>
                  <a:lnTo>
                    <a:pt x="133604" y="6477"/>
                  </a:lnTo>
                  <a:lnTo>
                    <a:pt x="147574" y="5334"/>
                  </a:lnTo>
                  <a:lnTo>
                    <a:pt x="156464" y="4445"/>
                  </a:lnTo>
                  <a:lnTo>
                    <a:pt x="165354" y="2159"/>
                  </a:lnTo>
                  <a:lnTo>
                    <a:pt x="169164" y="1143"/>
                  </a:lnTo>
                  <a:lnTo>
                    <a:pt x="172974" y="889"/>
                  </a:lnTo>
                  <a:lnTo>
                    <a:pt x="184531" y="1016"/>
                  </a:lnTo>
                  <a:lnTo>
                    <a:pt x="179451" y="1651"/>
                  </a:lnTo>
                  <a:lnTo>
                    <a:pt x="175514" y="2667"/>
                  </a:lnTo>
                  <a:lnTo>
                    <a:pt x="172974" y="4318"/>
                  </a:lnTo>
                  <a:lnTo>
                    <a:pt x="166624" y="5207"/>
                  </a:lnTo>
                  <a:lnTo>
                    <a:pt x="156464" y="6350"/>
                  </a:lnTo>
                  <a:lnTo>
                    <a:pt x="143764" y="7366"/>
                  </a:lnTo>
                  <a:lnTo>
                    <a:pt x="155194" y="7239"/>
                  </a:lnTo>
                  <a:lnTo>
                    <a:pt x="160274" y="6731"/>
                  </a:lnTo>
                  <a:lnTo>
                    <a:pt x="166624" y="5969"/>
                  </a:lnTo>
                  <a:lnTo>
                    <a:pt x="171704" y="5207"/>
                  </a:lnTo>
                  <a:lnTo>
                    <a:pt x="171704" y="6223"/>
                  </a:lnTo>
                  <a:lnTo>
                    <a:pt x="170434" y="6858"/>
                  </a:lnTo>
                  <a:lnTo>
                    <a:pt x="171704" y="7366"/>
                  </a:lnTo>
                  <a:lnTo>
                    <a:pt x="171704" y="6604"/>
                  </a:lnTo>
                  <a:lnTo>
                    <a:pt x="172974" y="5715"/>
                  </a:lnTo>
                  <a:lnTo>
                    <a:pt x="172974" y="5080"/>
                  </a:lnTo>
                  <a:lnTo>
                    <a:pt x="175514" y="4699"/>
                  </a:lnTo>
                  <a:lnTo>
                    <a:pt x="180721" y="4064"/>
                  </a:lnTo>
                  <a:lnTo>
                    <a:pt x="187071" y="2921"/>
                  </a:lnTo>
                  <a:lnTo>
                    <a:pt x="189611" y="2286"/>
                  </a:lnTo>
                  <a:lnTo>
                    <a:pt x="190881" y="2032"/>
                  </a:lnTo>
                  <a:lnTo>
                    <a:pt x="192151" y="1651"/>
                  </a:lnTo>
                  <a:lnTo>
                    <a:pt x="192151" y="1778"/>
                  </a:lnTo>
                  <a:lnTo>
                    <a:pt x="195961" y="7366"/>
                  </a:lnTo>
                  <a:lnTo>
                    <a:pt x="207391" y="7366"/>
                  </a:lnTo>
                  <a:lnTo>
                    <a:pt x="217551" y="5588"/>
                  </a:lnTo>
                  <a:lnTo>
                    <a:pt x="221361" y="4953"/>
                  </a:lnTo>
                  <a:lnTo>
                    <a:pt x="225171" y="5207"/>
                  </a:lnTo>
                  <a:lnTo>
                    <a:pt x="258318" y="5080"/>
                  </a:lnTo>
                  <a:lnTo>
                    <a:pt x="262128" y="4953"/>
                  </a:lnTo>
                  <a:lnTo>
                    <a:pt x="259588" y="5207"/>
                  </a:lnTo>
                  <a:lnTo>
                    <a:pt x="257048" y="5969"/>
                  </a:lnTo>
                  <a:lnTo>
                    <a:pt x="248031" y="6731"/>
                  </a:lnTo>
                  <a:lnTo>
                    <a:pt x="237871" y="7366"/>
                  </a:lnTo>
                  <a:lnTo>
                    <a:pt x="248031" y="7366"/>
                  </a:lnTo>
                  <a:lnTo>
                    <a:pt x="253238" y="6985"/>
                  </a:lnTo>
                  <a:lnTo>
                    <a:pt x="257048" y="6604"/>
                  </a:lnTo>
                  <a:lnTo>
                    <a:pt x="258318" y="6223"/>
                  </a:lnTo>
                  <a:lnTo>
                    <a:pt x="262128" y="5715"/>
                  </a:lnTo>
                  <a:lnTo>
                    <a:pt x="263398" y="5588"/>
                  </a:lnTo>
                  <a:lnTo>
                    <a:pt x="269748" y="4953"/>
                  </a:lnTo>
                  <a:lnTo>
                    <a:pt x="277368" y="4318"/>
                  </a:lnTo>
                  <a:lnTo>
                    <a:pt x="284988" y="3937"/>
                  </a:lnTo>
                  <a:lnTo>
                    <a:pt x="284988" y="3175"/>
                  </a:lnTo>
                  <a:lnTo>
                    <a:pt x="277368" y="3556"/>
                  </a:lnTo>
                  <a:lnTo>
                    <a:pt x="268478" y="4191"/>
                  </a:lnTo>
                  <a:lnTo>
                    <a:pt x="263398" y="4699"/>
                  </a:lnTo>
                  <a:lnTo>
                    <a:pt x="277368" y="2667"/>
                  </a:lnTo>
                  <a:lnTo>
                    <a:pt x="281178" y="2032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20312" y="3197351"/>
              <a:ext cx="284988" cy="21336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23360" y="404012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431" y="254"/>
                  </a:lnTo>
                  <a:lnTo>
                    <a:pt x="19431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286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286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18788" y="4039615"/>
              <a:ext cx="287020" cy="38735"/>
            </a:xfrm>
            <a:custGeom>
              <a:avLst/>
              <a:gdLst/>
              <a:ahLst/>
              <a:cxnLst/>
              <a:rect l="l" t="t" r="r" b="b"/>
              <a:pathLst>
                <a:path w="287020" h="38735">
                  <a:moveTo>
                    <a:pt x="286512" y="32512"/>
                  </a:moveTo>
                  <a:lnTo>
                    <a:pt x="286385" y="32258"/>
                  </a:lnTo>
                  <a:lnTo>
                    <a:pt x="285750" y="31623"/>
                  </a:lnTo>
                  <a:lnTo>
                    <a:pt x="285623" y="38354"/>
                  </a:lnTo>
                  <a:lnTo>
                    <a:pt x="286512" y="37465"/>
                  </a:lnTo>
                  <a:lnTo>
                    <a:pt x="286512" y="32512"/>
                  </a:lnTo>
                  <a:close/>
                </a:path>
                <a:path w="287020" h="38735">
                  <a:moveTo>
                    <a:pt x="286512" y="1270"/>
                  </a:moveTo>
                  <a:lnTo>
                    <a:pt x="285750" y="1270"/>
                  </a:lnTo>
                  <a:lnTo>
                    <a:pt x="285750" y="0"/>
                  </a:lnTo>
                  <a:lnTo>
                    <a:pt x="256501" y="0"/>
                  </a:lnTo>
                  <a:lnTo>
                    <a:pt x="256501" y="31623"/>
                  </a:lnTo>
                  <a:lnTo>
                    <a:pt x="157734" y="31623"/>
                  </a:lnTo>
                  <a:lnTo>
                    <a:pt x="157734" y="14986"/>
                  </a:lnTo>
                  <a:lnTo>
                    <a:pt x="157734" y="12573"/>
                  </a:lnTo>
                  <a:lnTo>
                    <a:pt x="157861" y="12573"/>
                  </a:lnTo>
                  <a:lnTo>
                    <a:pt x="157988" y="11938"/>
                  </a:lnTo>
                  <a:lnTo>
                    <a:pt x="157988" y="7874"/>
                  </a:lnTo>
                  <a:lnTo>
                    <a:pt x="157937" y="7620"/>
                  </a:lnTo>
                  <a:lnTo>
                    <a:pt x="256413" y="7620"/>
                  </a:lnTo>
                  <a:lnTo>
                    <a:pt x="256438" y="14503"/>
                  </a:lnTo>
                  <a:lnTo>
                    <a:pt x="256413" y="14986"/>
                  </a:lnTo>
                  <a:lnTo>
                    <a:pt x="256413" y="29210"/>
                  </a:lnTo>
                  <a:lnTo>
                    <a:pt x="256489" y="30848"/>
                  </a:lnTo>
                  <a:lnTo>
                    <a:pt x="256501" y="31623"/>
                  </a:lnTo>
                  <a:lnTo>
                    <a:pt x="256501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914" y="7620"/>
                  </a:lnTo>
                  <a:lnTo>
                    <a:pt x="889" y="7747"/>
                  </a:lnTo>
                  <a:lnTo>
                    <a:pt x="889" y="11938"/>
                  </a:lnTo>
                  <a:lnTo>
                    <a:pt x="1016" y="12573"/>
                  </a:lnTo>
                  <a:lnTo>
                    <a:pt x="1016" y="14795"/>
                  </a:lnTo>
                  <a:lnTo>
                    <a:pt x="1016" y="14986"/>
                  </a:lnTo>
                  <a:lnTo>
                    <a:pt x="1016" y="29210"/>
                  </a:lnTo>
                  <a:lnTo>
                    <a:pt x="1092" y="30835"/>
                  </a:lnTo>
                  <a:lnTo>
                    <a:pt x="1104" y="31623"/>
                  </a:lnTo>
                  <a:lnTo>
                    <a:pt x="889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143" y="38354"/>
                  </a:lnTo>
                  <a:lnTo>
                    <a:pt x="30099" y="38354"/>
                  </a:lnTo>
                  <a:lnTo>
                    <a:pt x="30099" y="12573"/>
                  </a:lnTo>
                  <a:lnTo>
                    <a:pt x="30226" y="11938"/>
                  </a:lnTo>
                  <a:lnTo>
                    <a:pt x="30226" y="7874"/>
                  </a:lnTo>
                  <a:lnTo>
                    <a:pt x="30175" y="7620"/>
                  </a:lnTo>
                  <a:lnTo>
                    <a:pt x="128651" y="7620"/>
                  </a:lnTo>
                  <a:lnTo>
                    <a:pt x="128651" y="31610"/>
                  </a:lnTo>
                  <a:lnTo>
                    <a:pt x="30226" y="31610"/>
                  </a:lnTo>
                  <a:lnTo>
                    <a:pt x="30226" y="29210"/>
                  </a:lnTo>
                  <a:lnTo>
                    <a:pt x="30226" y="12573"/>
                  </a:lnTo>
                  <a:lnTo>
                    <a:pt x="30099" y="38354"/>
                  </a:lnTo>
                  <a:lnTo>
                    <a:pt x="30226" y="31623"/>
                  </a:lnTo>
                  <a:lnTo>
                    <a:pt x="30226" y="38354"/>
                  </a:lnTo>
                  <a:lnTo>
                    <a:pt x="285623" y="38354"/>
                  </a:lnTo>
                  <a:lnTo>
                    <a:pt x="285623" y="31623"/>
                  </a:lnTo>
                  <a:lnTo>
                    <a:pt x="285623" y="30607"/>
                  </a:lnTo>
                  <a:lnTo>
                    <a:pt x="285750" y="29210"/>
                  </a:lnTo>
                  <a:lnTo>
                    <a:pt x="285750" y="14605"/>
                  </a:lnTo>
                  <a:lnTo>
                    <a:pt x="285623" y="12573"/>
                  </a:lnTo>
                  <a:lnTo>
                    <a:pt x="285750" y="12065"/>
                  </a:lnTo>
                  <a:lnTo>
                    <a:pt x="285750" y="7874"/>
                  </a:lnTo>
                  <a:lnTo>
                    <a:pt x="285699" y="7620"/>
                  </a:lnTo>
                  <a:lnTo>
                    <a:pt x="285877" y="7620"/>
                  </a:lnTo>
                  <a:lnTo>
                    <a:pt x="285877" y="6350"/>
                  </a:lnTo>
                  <a:lnTo>
                    <a:pt x="286512" y="6350"/>
                  </a:lnTo>
                  <a:lnTo>
                    <a:pt x="28651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18788" y="404012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507"/>
                  </a:lnTo>
                  <a:lnTo>
                    <a:pt x="0" y="507"/>
                  </a:lnTo>
                  <a:lnTo>
                    <a:pt x="0" y="5333"/>
                  </a:lnTo>
                  <a:lnTo>
                    <a:pt x="1270" y="5333"/>
                  </a:lnTo>
                  <a:lnTo>
                    <a:pt x="1270" y="5841"/>
                  </a:lnTo>
                  <a:lnTo>
                    <a:pt x="285242" y="5841"/>
                  </a:lnTo>
                  <a:lnTo>
                    <a:pt x="285242" y="5460"/>
                  </a:lnTo>
                  <a:lnTo>
                    <a:pt x="286512" y="5460"/>
                  </a:lnTo>
                  <a:lnTo>
                    <a:pt x="286512" y="380"/>
                  </a:lnTo>
                  <a:lnTo>
                    <a:pt x="285242" y="380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18788" y="4040123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68707" y="0"/>
                  </a:moveTo>
                  <a:lnTo>
                    <a:pt x="66167" y="0"/>
                  </a:lnTo>
                  <a:lnTo>
                    <a:pt x="62357" y="1651"/>
                  </a:lnTo>
                  <a:lnTo>
                    <a:pt x="54737" y="1016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524"/>
                  </a:lnTo>
                  <a:lnTo>
                    <a:pt x="62357" y="2667"/>
                  </a:lnTo>
                  <a:lnTo>
                    <a:pt x="68707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69748" y="635"/>
                  </a:lnTo>
                  <a:lnTo>
                    <a:pt x="254508" y="1397"/>
                  </a:lnTo>
                  <a:lnTo>
                    <a:pt x="240411" y="2540"/>
                  </a:lnTo>
                  <a:lnTo>
                    <a:pt x="235331" y="1905"/>
                  </a:lnTo>
                  <a:lnTo>
                    <a:pt x="235331" y="2921"/>
                  </a:lnTo>
                  <a:lnTo>
                    <a:pt x="232791" y="2921"/>
                  </a:lnTo>
                  <a:lnTo>
                    <a:pt x="231521" y="2794"/>
                  </a:lnTo>
                  <a:lnTo>
                    <a:pt x="222631" y="2667"/>
                  </a:lnTo>
                  <a:lnTo>
                    <a:pt x="209931" y="2159"/>
                  </a:lnTo>
                  <a:lnTo>
                    <a:pt x="204851" y="2921"/>
                  </a:lnTo>
                  <a:lnTo>
                    <a:pt x="204851" y="3048"/>
                  </a:lnTo>
                  <a:lnTo>
                    <a:pt x="202311" y="3175"/>
                  </a:lnTo>
                  <a:lnTo>
                    <a:pt x="201041" y="3302"/>
                  </a:lnTo>
                  <a:lnTo>
                    <a:pt x="198501" y="3429"/>
                  </a:lnTo>
                  <a:lnTo>
                    <a:pt x="194691" y="3429"/>
                  </a:lnTo>
                  <a:lnTo>
                    <a:pt x="204851" y="2159"/>
                  </a:lnTo>
                  <a:lnTo>
                    <a:pt x="209931" y="2159"/>
                  </a:lnTo>
                  <a:lnTo>
                    <a:pt x="215011" y="2159"/>
                  </a:lnTo>
                  <a:lnTo>
                    <a:pt x="228981" y="2413"/>
                  </a:lnTo>
                  <a:lnTo>
                    <a:pt x="235331" y="2921"/>
                  </a:lnTo>
                  <a:lnTo>
                    <a:pt x="235331" y="1905"/>
                  </a:lnTo>
                  <a:lnTo>
                    <a:pt x="204851" y="1193"/>
                  </a:lnTo>
                  <a:lnTo>
                    <a:pt x="204851" y="1524"/>
                  </a:lnTo>
                  <a:lnTo>
                    <a:pt x="193421" y="3048"/>
                  </a:lnTo>
                  <a:lnTo>
                    <a:pt x="188341" y="3556"/>
                  </a:lnTo>
                  <a:lnTo>
                    <a:pt x="181991" y="3556"/>
                  </a:lnTo>
                  <a:lnTo>
                    <a:pt x="181991" y="4191"/>
                  </a:lnTo>
                  <a:lnTo>
                    <a:pt x="181991" y="4318"/>
                  </a:lnTo>
                  <a:lnTo>
                    <a:pt x="176784" y="4445"/>
                  </a:lnTo>
                  <a:lnTo>
                    <a:pt x="181991" y="4191"/>
                  </a:lnTo>
                  <a:lnTo>
                    <a:pt x="181991" y="3556"/>
                  </a:lnTo>
                  <a:lnTo>
                    <a:pt x="179451" y="3556"/>
                  </a:lnTo>
                  <a:lnTo>
                    <a:pt x="171704" y="4191"/>
                  </a:lnTo>
                  <a:lnTo>
                    <a:pt x="170434" y="4445"/>
                  </a:lnTo>
                  <a:lnTo>
                    <a:pt x="160274" y="4318"/>
                  </a:lnTo>
                  <a:lnTo>
                    <a:pt x="157734" y="4025"/>
                  </a:lnTo>
                  <a:lnTo>
                    <a:pt x="157734" y="4699"/>
                  </a:lnTo>
                  <a:lnTo>
                    <a:pt x="150114" y="4572"/>
                  </a:lnTo>
                  <a:lnTo>
                    <a:pt x="127254" y="2921"/>
                  </a:lnTo>
                  <a:lnTo>
                    <a:pt x="119634" y="1143"/>
                  </a:lnTo>
                  <a:lnTo>
                    <a:pt x="123444" y="1397"/>
                  </a:lnTo>
                  <a:lnTo>
                    <a:pt x="129794" y="2159"/>
                  </a:lnTo>
                  <a:lnTo>
                    <a:pt x="133604" y="2794"/>
                  </a:lnTo>
                  <a:lnTo>
                    <a:pt x="152654" y="4064"/>
                  </a:lnTo>
                  <a:lnTo>
                    <a:pt x="157734" y="4699"/>
                  </a:lnTo>
                  <a:lnTo>
                    <a:pt x="157734" y="4025"/>
                  </a:lnTo>
                  <a:lnTo>
                    <a:pt x="152654" y="3429"/>
                  </a:lnTo>
                  <a:lnTo>
                    <a:pt x="133604" y="2159"/>
                  </a:lnTo>
                  <a:lnTo>
                    <a:pt x="125984" y="1016"/>
                  </a:lnTo>
                  <a:lnTo>
                    <a:pt x="120904" y="508"/>
                  </a:lnTo>
                  <a:lnTo>
                    <a:pt x="115824" y="254"/>
                  </a:lnTo>
                  <a:lnTo>
                    <a:pt x="150114" y="1397"/>
                  </a:lnTo>
                  <a:lnTo>
                    <a:pt x="164084" y="1397"/>
                  </a:lnTo>
                  <a:lnTo>
                    <a:pt x="181991" y="2667"/>
                  </a:lnTo>
                  <a:lnTo>
                    <a:pt x="192151" y="1524"/>
                  </a:lnTo>
                  <a:lnTo>
                    <a:pt x="204851" y="1524"/>
                  </a:lnTo>
                  <a:lnTo>
                    <a:pt x="204851" y="1193"/>
                  </a:lnTo>
                  <a:lnTo>
                    <a:pt x="192151" y="889"/>
                  </a:lnTo>
                  <a:lnTo>
                    <a:pt x="181991" y="2032"/>
                  </a:lnTo>
                  <a:lnTo>
                    <a:pt x="164084" y="762"/>
                  </a:lnTo>
                  <a:lnTo>
                    <a:pt x="150114" y="762"/>
                  </a:lnTo>
                  <a:lnTo>
                    <a:pt x="131064" y="0"/>
                  </a:lnTo>
                  <a:lnTo>
                    <a:pt x="91567" y="0"/>
                  </a:lnTo>
                  <a:lnTo>
                    <a:pt x="91567" y="508"/>
                  </a:lnTo>
                  <a:lnTo>
                    <a:pt x="91567" y="635"/>
                  </a:lnTo>
                  <a:lnTo>
                    <a:pt x="90297" y="508"/>
                  </a:lnTo>
                  <a:lnTo>
                    <a:pt x="91567" y="508"/>
                  </a:lnTo>
                  <a:lnTo>
                    <a:pt x="91567" y="0"/>
                  </a:lnTo>
                  <a:lnTo>
                    <a:pt x="86487" y="0"/>
                  </a:lnTo>
                  <a:lnTo>
                    <a:pt x="90297" y="1016"/>
                  </a:lnTo>
                  <a:lnTo>
                    <a:pt x="85217" y="1651"/>
                  </a:lnTo>
                  <a:lnTo>
                    <a:pt x="82677" y="2286"/>
                  </a:lnTo>
                  <a:lnTo>
                    <a:pt x="63627" y="3429"/>
                  </a:lnTo>
                  <a:lnTo>
                    <a:pt x="50927" y="1778"/>
                  </a:lnTo>
                  <a:lnTo>
                    <a:pt x="35560" y="1778"/>
                  </a:lnTo>
                  <a:lnTo>
                    <a:pt x="17780" y="0"/>
                  </a:lnTo>
                  <a:lnTo>
                    <a:pt x="10160" y="0"/>
                  </a:lnTo>
                  <a:lnTo>
                    <a:pt x="15240" y="254"/>
                  </a:lnTo>
                  <a:lnTo>
                    <a:pt x="35560" y="2413"/>
                  </a:lnTo>
                  <a:lnTo>
                    <a:pt x="49657" y="2413"/>
                  </a:lnTo>
                  <a:lnTo>
                    <a:pt x="59817" y="3556"/>
                  </a:lnTo>
                  <a:lnTo>
                    <a:pt x="26670" y="3429"/>
                  </a:lnTo>
                  <a:lnTo>
                    <a:pt x="22860" y="3302"/>
                  </a:lnTo>
                  <a:lnTo>
                    <a:pt x="19050" y="2921"/>
                  </a:lnTo>
                  <a:lnTo>
                    <a:pt x="3810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3810" y="1651"/>
                  </a:lnTo>
                  <a:lnTo>
                    <a:pt x="7620" y="2032"/>
                  </a:lnTo>
                  <a:lnTo>
                    <a:pt x="17780" y="3429"/>
                  </a:lnTo>
                  <a:lnTo>
                    <a:pt x="21590" y="3810"/>
                  </a:lnTo>
                  <a:lnTo>
                    <a:pt x="15240" y="3302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15240" y="3937"/>
                  </a:lnTo>
                  <a:lnTo>
                    <a:pt x="21590" y="4445"/>
                  </a:lnTo>
                  <a:lnTo>
                    <a:pt x="22860" y="4572"/>
                  </a:lnTo>
                  <a:lnTo>
                    <a:pt x="25400" y="4953"/>
                  </a:lnTo>
                  <a:lnTo>
                    <a:pt x="26670" y="5207"/>
                  </a:lnTo>
                  <a:lnTo>
                    <a:pt x="30480" y="5588"/>
                  </a:lnTo>
                  <a:lnTo>
                    <a:pt x="35560" y="5842"/>
                  </a:lnTo>
                  <a:lnTo>
                    <a:pt x="45847" y="5842"/>
                  </a:lnTo>
                  <a:lnTo>
                    <a:pt x="35560" y="5334"/>
                  </a:lnTo>
                  <a:lnTo>
                    <a:pt x="27940" y="4826"/>
                  </a:lnTo>
                  <a:lnTo>
                    <a:pt x="25400" y="4318"/>
                  </a:lnTo>
                  <a:lnTo>
                    <a:pt x="25400" y="4191"/>
                  </a:lnTo>
                  <a:lnTo>
                    <a:pt x="22860" y="3937"/>
                  </a:lnTo>
                  <a:lnTo>
                    <a:pt x="27940" y="4064"/>
                  </a:lnTo>
                  <a:lnTo>
                    <a:pt x="59817" y="4064"/>
                  </a:lnTo>
                  <a:lnTo>
                    <a:pt x="63627" y="3937"/>
                  </a:lnTo>
                  <a:lnTo>
                    <a:pt x="66167" y="4318"/>
                  </a:lnTo>
                  <a:lnTo>
                    <a:pt x="76327" y="5842"/>
                  </a:lnTo>
                  <a:lnTo>
                    <a:pt x="87757" y="5842"/>
                  </a:lnTo>
                  <a:lnTo>
                    <a:pt x="91313" y="1651"/>
                  </a:lnTo>
                  <a:lnTo>
                    <a:pt x="89027" y="3302"/>
                  </a:lnTo>
                  <a:lnTo>
                    <a:pt x="87757" y="5207"/>
                  </a:lnTo>
                  <a:lnTo>
                    <a:pt x="77597" y="5207"/>
                  </a:lnTo>
                  <a:lnTo>
                    <a:pt x="66167" y="3810"/>
                  </a:lnTo>
                  <a:lnTo>
                    <a:pt x="82677" y="2921"/>
                  </a:lnTo>
                  <a:lnTo>
                    <a:pt x="87757" y="1778"/>
                  </a:lnTo>
                  <a:lnTo>
                    <a:pt x="91440" y="1524"/>
                  </a:lnTo>
                  <a:lnTo>
                    <a:pt x="91567" y="1397"/>
                  </a:lnTo>
                  <a:lnTo>
                    <a:pt x="94107" y="1778"/>
                  </a:lnTo>
                  <a:lnTo>
                    <a:pt x="96647" y="2286"/>
                  </a:lnTo>
                  <a:lnTo>
                    <a:pt x="102997" y="3302"/>
                  </a:lnTo>
                  <a:lnTo>
                    <a:pt x="109474" y="3937"/>
                  </a:lnTo>
                  <a:lnTo>
                    <a:pt x="110744" y="4064"/>
                  </a:lnTo>
                  <a:lnTo>
                    <a:pt x="110744" y="4318"/>
                  </a:lnTo>
                  <a:lnTo>
                    <a:pt x="112014" y="4572"/>
                  </a:lnTo>
                  <a:lnTo>
                    <a:pt x="112014" y="5842"/>
                  </a:lnTo>
                  <a:lnTo>
                    <a:pt x="113284" y="5842"/>
                  </a:lnTo>
                  <a:lnTo>
                    <a:pt x="113284" y="4953"/>
                  </a:lnTo>
                  <a:lnTo>
                    <a:pt x="112014" y="4445"/>
                  </a:lnTo>
                  <a:lnTo>
                    <a:pt x="112014" y="4191"/>
                  </a:lnTo>
                  <a:lnTo>
                    <a:pt x="114554" y="4572"/>
                  </a:lnTo>
                  <a:lnTo>
                    <a:pt x="118364" y="4826"/>
                  </a:lnTo>
                  <a:lnTo>
                    <a:pt x="129794" y="5842"/>
                  </a:lnTo>
                  <a:lnTo>
                    <a:pt x="139954" y="5842"/>
                  </a:lnTo>
                  <a:lnTo>
                    <a:pt x="109474" y="2311"/>
                  </a:lnTo>
                  <a:lnTo>
                    <a:pt x="109474" y="3175"/>
                  </a:lnTo>
                  <a:lnTo>
                    <a:pt x="102997" y="2540"/>
                  </a:lnTo>
                  <a:lnTo>
                    <a:pt x="97917" y="1905"/>
                  </a:lnTo>
                  <a:lnTo>
                    <a:pt x="94107" y="1143"/>
                  </a:lnTo>
                  <a:lnTo>
                    <a:pt x="96647" y="1016"/>
                  </a:lnTo>
                  <a:lnTo>
                    <a:pt x="100457" y="1397"/>
                  </a:lnTo>
                  <a:lnTo>
                    <a:pt x="105537" y="2032"/>
                  </a:lnTo>
                  <a:lnTo>
                    <a:pt x="109474" y="3175"/>
                  </a:lnTo>
                  <a:lnTo>
                    <a:pt x="109474" y="2311"/>
                  </a:lnTo>
                  <a:lnTo>
                    <a:pt x="108204" y="2159"/>
                  </a:lnTo>
                  <a:lnTo>
                    <a:pt x="104267" y="1397"/>
                  </a:lnTo>
                  <a:lnTo>
                    <a:pt x="100457" y="762"/>
                  </a:lnTo>
                  <a:lnTo>
                    <a:pt x="104267" y="635"/>
                  </a:lnTo>
                  <a:lnTo>
                    <a:pt x="115824" y="889"/>
                  </a:lnTo>
                  <a:lnTo>
                    <a:pt x="119634" y="1778"/>
                  </a:lnTo>
                  <a:lnTo>
                    <a:pt x="127254" y="3556"/>
                  </a:lnTo>
                  <a:lnTo>
                    <a:pt x="137414" y="4318"/>
                  </a:lnTo>
                  <a:lnTo>
                    <a:pt x="138684" y="4318"/>
                  </a:lnTo>
                  <a:lnTo>
                    <a:pt x="150114" y="5207"/>
                  </a:lnTo>
                  <a:lnTo>
                    <a:pt x="157734" y="5334"/>
                  </a:lnTo>
                  <a:lnTo>
                    <a:pt x="164084" y="5334"/>
                  </a:lnTo>
                  <a:lnTo>
                    <a:pt x="167894" y="5080"/>
                  </a:lnTo>
                  <a:lnTo>
                    <a:pt x="176784" y="5080"/>
                  </a:lnTo>
                  <a:lnTo>
                    <a:pt x="178054" y="5080"/>
                  </a:lnTo>
                  <a:lnTo>
                    <a:pt x="172974" y="5842"/>
                  </a:lnTo>
                  <a:lnTo>
                    <a:pt x="177038" y="5842"/>
                  </a:lnTo>
                  <a:lnTo>
                    <a:pt x="178054" y="5588"/>
                  </a:lnTo>
                  <a:lnTo>
                    <a:pt x="179451" y="5207"/>
                  </a:lnTo>
                  <a:lnTo>
                    <a:pt x="181991" y="4953"/>
                  </a:lnTo>
                  <a:lnTo>
                    <a:pt x="194691" y="4318"/>
                  </a:lnTo>
                  <a:lnTo>
                    <a:pt x="201041" y="3937"/>
                  </a:lnTo>
                  <a:lnTo>
                    <a:pt x="202311" y="3810"/>
                  </a:lnTo>
                  <a:lnTo>
                    <a:pt x="207391" y="3556"/>
                  </a:lnTo>
                  <a:lnTo>
                    <a:pt x="232791" y="3556"/>
                  </a:lnTo>
                  <a:lnTo>
                    <a:pt x="235331" y="3683"/>
                  </a:lnTo>
                  <a:lnTo>
                    <a:pt x="237871" y="3937"/>
                  </a:lnTo>
                  <a:lnTo>
                    <a:pt x="255778" y="6096"/>
                  </a:lnTo>
                  <a:lnTo>
                    <a:pt x="260858" y="5715"/>
                  </a:lnTo>
                  <a:lnTo>
                    <a:pt x="263398" y="5588"/>
                  </a:lnTo>
                  <a:lnTo>
                    <a:pt x="264668" y="5588"/>
                  </a:lnTo>
                  <a:lnTo>
                    <a:pt x="267208" y="5842"/>
                  </a:lnTo>
                  <a:lnTo>
                    <a:pt x="269748" y="5842"/>
                  </a:lnTo>
                  <a:lnTo>
                    <a:pt x="272288" y="5842"/>
                  </a:lnTo>
                  <a:lnTo>
                    <a:pt x="269748" y="5461"/>
                  </a:lnTo>
                  <a:lnTo>
                    <a:pt x="277368" y="5461"/>
                  </a:lnTo>
                  <a:lnTo>
                    <a:pt x="282448" y="5461"/>
                  </a:lnTo>
                  <a:lnTo>
                    <a:pt x="282448" y="5588"/>
                  </a:lnTo>
                  <a:lnTo>
                    <a:pt x="283718" y="5842"/>
                  </a:lnTo>
                  <a:lnTo>
                    <a:pt x="284988" y="5588"/>
                  </a:lnTo>
                  <a:lnTo>
                    <a:pt x="283718" y="5461"/>
                  </a:lnTo>
                  <a:lnTo>
                    <a:pt x="284988" y="5461"/>
                  </a:lnTo>
                  <a:lnTo>
                    <a:pt x="284988" y="4826"/>
                  </a:lnTo>
                  <a:lnTo>
                    <a:pt x="282448" y="4826"/>
                  </a:lnTo>
                  <a:lnTo>
                    <a:pt x="277368" y="3937"/>
                  </a:lnTo>
                  <a:lnTo>
                    <a:pt x="277368" y="4953"/>
                  </a:lnTo>
                  <a:lnTo>
                    <a:pt x="264668" y="4953"/>
                  </a:lnTo>
                  <a:lnTo>
                    <a:pt x="263398" y="4826"/>
                  </a:lnTo>
                  <a:lnTo>
                    <a:pt x="267208" y="4826"/>
                  </a:lnTo>
                  <a:lnTo>
                    <a:pt x="273558" y="4572"/>
                  </a:lnTo>
                  <a:lnTo>
                    <a:pt x="277368" y="4953"/>
                  </a:lnTo>
                  <a:lnTo>
                    <a:pt x="277368" y="3937"/>
                  </a:lnTo>
                  <a:lnTo>
                    <a:pt x="260858" y="4267"/>
                  </a:lnTo>
                  <a:lnTo>
                    <a:pt x="260858" y="5207"/>
                  </a:lnTo>
                  <a:lnTo>
                    <a:pt x="259588" y="5207"/>
                  </a:lnTo>
                  <a:lnTo>
                    <a:pt x="255778" y="5461"/>
                  </a:lnTo>
                  <a:lnTo>
                    <a:pt x="240411" y="3556"/>
                  </a:lnTo>
                  <a:lnTo>
                    <a:pt x="237871" y="3302"/>
                  </a:lnTo>
                  <a:lnTo>
                    <a:pt x="244221" y="3556"/>
                  </a:lnTo>
                  <a:lnTo>
                    <a:pt x="246761" y="3810"/>
                  </a:lnTo>
                  <a:lnTo>
                    <a:pt x="248031" y="4064"/>
                  </a:lnTo>
                  <a:lnTo>
                    <a:pt x="253238" y="4826"/>
                  </a:lnTo>
                  <a:lnTo>
                    <a:pt x="255778" y="4826"/>
                  </a:lnTo>
                  <a:lnTo>
                    <a:pt x="258318" y="4953"/>
                  </a:lnTo>
                  <a:lnTo>
                    <a:pt x="260858" y="5207"/>
                  </a:lnTo>
                  <a:lnTo>
                    <a:pt x="260858" y="4267"/>
                  </a:lnTo>
                  <a:lnTo>
                    <a:pt x="258318" y="4318"/>
                  </a:lnTo>
                  <a:lnTo>
                    <a:pt x="244221" y="2921"/>
                  </a:lnTo>
                  <a:lnTo>
                    <a:pt x="249301" y="2286"/>
                  </a:lnTo>
                  <a:lnTo>
                    <a:pt x="269748" y="1270"/>
                  </a:lnTo>
                  <a:lnTo>
                    <a:pt x="284988" y="1270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18788" y="4070603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508"/>
                  </a:lnTo>
                  <a:lnTo>
                    <a:pt x="0" y="508"/>
                  </a:lnTo>
                  <a:lnTo>
                    <a:pt x="0" y="6858"/>
                  </a:lnTo>
                  <a:lnTo>
                    <a:pt x="1270" y="6858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604"/>
                  </a:lnTo>
                  <a:lnTo>
                    <a:pt x="286512" y="6604"/>
                  </a:lnTo>
                  <a:lnTo>
                    <a:pt x="286512" y="635"/>
                  </a:lnTo>
                  <a:lnTo>
                    <a:pt x="285242" y="635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18788" y="407060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39141" y="0"/>
                  </a:moveTo>
                  <a:lnTo>
                    <a:pt x="235331" y="0"/>
                  </a:lnTo>
                  <a:lnTo>
                    <a:pt x="228981" y="1270"/>
                  </a:lnTo>
                  <a:lnTo>
                    <a:pt x="222631" y="2032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16281" y="127"/>
                  </a:lnTo>
                  <a:lnTo>
                    <a:pt x="222631" y="3429"/>
                  </a:lnTo>
                  <a:lnTo>
                    <a:pt x="231521" y="1905"/>
                  </a:lnTo>
                  <a:lnTo>
                    <a:pt x="239141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81178" y="1270"/>
                  </a:lnTo>
                  <a:lnTo>
                    <a:pt x="265938" y="3683"/>
                  </a:lnTo>
                  <a:lnTo>
                    <a:pt x="262128" y="4191"/>
                  </a:lnTo>
                  <a:lnTo>
                    <a:pt x="257048" y="4318"/>
                  </a:lnTo>
                  <a:lnTo>
                    <a:pt x="225171" y="4318"/>
                  </a:lnTo>
                  <a:lnTo>
                    <a:pt x="230251" y="3556"/>
                  </a:lnTo>
                  <a:lnTo>
                    <a:pt x="235331" y="3048"/>
                  </a:lnTo>
                  <a:lnTo>
                    <a:pt x="248031" y="3048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2286"/>
                  </a:lnTo>
                  <a:lnTo>
                    <a:pt x="234061" y="2286"/>
                  </a:lnTo>
                  <a:lnTo>
                    <a:pt x="221361" y="4191"/>
                  </a:lnTo>
                  <a:lnTo>
                    <a:pt x="217551" y="3987"/>
                  </a:lnTo>
                  <a:lnTo>
                    <a:pt x="217551" y="4826"/>
                  </a:lnTo>
                  <a:lnTo>
                    <a:pt x="212471" y="5715"/>
                  </a:lnTo>
                  <a:lnTo>
                    <a:pt x="207391" y="6477"/>
                  </a:lnTo>
                  <a:lnTo>
                    <a:pt x="197231" y="6477"/>
                  </a:lnTo>
                  <a:lnTo>
                    <a:pt x="194691" y="4191"/>
                  </a:lnTo>
                  <a:lnTo>
                    <a:pt x="193421" y="1905"/>
                  </a:lnTo>
                  <a:lnTo>
                    <a:pt x="194691" y="2032"/>
                  </a:lnTo>
                  <a:lnTo>
                    <a:pt x="198501" y="2794"/>
                  </a:lnTo>
                  <a:lnTo>
                    <a:pt x="201041" y="3556"/>
                  </a:lnTo>
                  <a:lnTo>
                    <a:pt x="217551" y="4826"/>
                  </a:lnTo>
                  <a:lnTo>
                    <a:pt x="217551" y="3987"/>
                  </a:lnTo>
                  <a:lnTo>
                    <a:pt x="209931" y="3556"/>
                  </a:lnTo>
                  <a:lnTo>
                    <a:pt x="201041" y="2921"/>
                  </a:lnTo>
                  <a:lnTo>
                    <a:pt x="201041" y="2667"/>
                  </a:lnTo>
                  <a:lnTo>
                    <a:pt x="198501" y="2032"/>
                  </a:lnTo>
                  <a:lnTo>
                    <a:pt x="197231" y="1524"/>
                  </a:lnTo>
                  <a:lnTo>
                    <a:pt x="194691" y="1143"/>
                  </a:lnTo>
                  <a:lnTo>
                    <a:pt x="197231" y="381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508"/>
                  </a:lnTo>
                  <a:lnTo>
                    <a:pt x="193421" y="762"/>
                  </a:lnTo>
                  <a:lnTo>
                    <a:pt x="192151" y="762"/>
                  </a:lnTo>
                  <a:lnTo>
                    <a:pt x="192151" y="889"/>
                  </a:lnTo>
                  <a:lnTo>
                    <a:pt x="190881" y="762"/>
                  </a:lnTo>
                  <a:lnTo>
                    <a:pt x="193421" y="508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397"/>
                  </a:lnTo>
                  <a:lnTo>
                    <a:pt x="185801" y="2413"/>
                  </a:lnTo>
                  <a:lnTo>
                    <a:pt x="180721" y="3175"/>
                  </a:lnTo>
                  <a:lnTo>
                    <a:pt x="175514" y="4064"/>
                  </a:lnTo>
                  <a:lnTo>
                    <a:pt x="179451" y="2540"/>
                  </a:lnTo>
                  <a:lnTo>
                    <a:pt x="183261" y="1778"/>
                  </a:lnTo>
                  <a:lnTo>
                    <a:pt x="184531" y="1651"/>
                  </a:lnTo>
                  <a:lnTo>
                    <a:pt x="188341" y="1270"/>
                  </a:lnTo>
                  <a:lnTo>
                    <a:pt x="189611" y="1397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9164" y="381"/>
                  </a:lnTo>
                  <a:lnTo>
                    <a:pt x="165354" y="571"/>
                  </a:lnTo>
                  <a:lnTo>
                    <a:pt x="165354" y="1397"/>
                  </a:lnTo>
                  <a:lnTo>
                    <a:pt x="156464" y="3683"/>
                  </a:lnTo>
                  <a:lnTo>
                    <a:pt x="139954" y="5207"/>
                  </a:lnTo>
                  <a:lnTo>
                    <a:pt x="133604" y="5715"/>
                  </a:lnTo>
                  <a:lnTo>
                    <a:pt x="125984" y="5842"/>
                  </a:lnTo>
                  <a:lnTo>
                    <a:pt x="131064" y="4953"/>
                  </a:lnTo>
                  <a:lnTo>
                    <a:pt x="151384" y="3429"/>
                  </a:lnTo>
                  <a:lnTo>
                    <a:pt x="155194" y="2794"/>
                  </a:lnTo>
                  <a:lnTo>
                    <a:pt x="157734" y="2159"/>
                  </a:lnTo>
                  <a:lnTo>
                    <a:pt x="161544" y="1651"/>
                  </a:lnTo>
                  <a:lnTo>
                    <a:pt x="165354" y="1397"/>
                  </a:lnTo>
                  <a:lnTo>
                    <a:pt x="165354" y="571"/>
                  </a:lnTo>
                  <a:lnTo>
                    <a:pt x="164084" y="635"/>
                  </a:lnTo>
                  <a:lnTo>
                    <a:pt x="159004" y="1270"/>
                  </a:lnTo>
                  <a:lnTo>
                    <a:pt x="151384" y="2667"/>
                  </a:lnTo>
                  <a:lnTo>
                    <a:pt x="131064" y="4318"/>
                  </a:lnTo>
                  <a:lnTo>
                    <a:pt x="124714" y="5334"/>
                  </a:lnTo>
                  <a:lnTo>
                    <a:pt x="120904" y="5588"/>
                  </a:lnTo>
                  <a:lnTo>
                    <a:pt x="112014" y="5334"/>
                  </a:lnTo>
                  <a:lnTo>
                    <a:pt x="108204" y="4813"/>
                  </a:lnTo>
                  <a:lnTo>
                    <a:pt x="108204" y="5588"/>
                  </a:lnTo>
                  <a:lnTo>
                    <a:pt x="102997" y="5334"/>
                  </a:lnTo>
                  <a:lnTo>
                    <a:pt x="101727" y="5207"/>
                  </a:lnTo>
                  <a:lnTo>
                    <a:pt x="108204" y="5588"/>
                  </a:lnTo>
                  <a:lnTo>
                    <a:pt x="108204" y="4813"/>
                  </a:lnTo>
                  <a:lnTo>
                    <a:pt x="105537" y="4445"/>
                  </a:lnTo>
                  <a:lnTo>
                    <a:pt x="95377" y="4318"/>
                  </a:lnTo>
                  <a:lnTo>
                    <a:pt x="90297" y="3581"/>
                  </a:lnTo>
                  <a:lnTo>
                    <a:pt x="90297" y="4318"/>
                  </a:lnTo>
                  <a:lnTo>
                    <a:pt x="85217" y="4318"/>
                  </a:lnTo>
                  <a:lnTo>
                    <a:pt x="80137" y="3937"/>
                  </a:lnTo>
                  <a:lnTo>
                    <a:pt x="78867" y="3556"/>
                  </a:lnTo>
                  <a:lnTo>
                    <a:pt x="73787" y="2794"/>
                  </a:lnTo>
                  <a:lnTo>
                    <a:pt x="62357" y="3302"/>
                  </a:lnTo>
                  <a:lnTo>
                    <a:pt x="54737" y="3429"/>
                  </a:lnTo>
                  <a:lnTo>
                    <a:pt x="50927" y="3683"/>
                  </a:lnTo>
                  <a:lnTo>
                    <a:pt x="49657" y="3683"/>
                  </a:lnTo>
                  <a:lnTo>
                    <a:pt x="49657" y="3556"/>
                  </a:lnTo>
                  <a:lnTo>
                    <a:pt x="62357" y="2667"/>
                  </a:lnTo>
                  <a:lnTo>
                    <a:pt x="68707" y="2667"/>
                  </a:lnTo>
                  <a:lnTo>
                    <a:pt x="78867" y="2667"/>
                  </a:lnTo>
                  <a:lnTo>
                    <a:pt x="86487" y="3683"/>
                  </a:lnTo>
                  <a:lnTo>
                    <a:pt x="86487" y="3937"/>
                  </a:lnTo>
                  <a:lnTo>
                    <a:pt x="90297" y="4318"/>
                  </a:lnTo>
                  <a:lnTo>
                    <a:pt x="90297" y="3581"/>
                  </a:lnTo>
                  <a:lnTo>
                    <a:pt x="78867" y="1905"/>
                  </a:lnTo>
                  <a:lnTo>
                    <a:pt x="68707" y="1905"/>
                  </a:lnTo>
                  <a:lnTo>
                    <a:pt x="91567" y="1778"/>
                  </a:lnTo>
                  <a:lnTo>
                    <a:pt x="101727" y="3429"/>
                  </a:lnTo>
                  <a:lnTo>
                    <a:pt x="120904" y="1778"/>
                  </a:lnTo>
                  <a:lnTo>
                    <a:pt x="133604" y="1651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889"/>
                  </a:lnTo>
                  <a:lnTo>
                    <a:pt x="120904" y="1016"/>
                  </a:lnTo>
                  <a:lnTo>
                    <a:pt x="108204" y="2159"/>
                  </a:lnTo>
                  <a:lnTo>
                    <a:pt x="101727" y="2540"/>
                  </a:lnTo>
                  <a:lnTo>
                    <a:pt x="91567" y="1016"/>
                  </a:lnTo>
                  <a:lnTo>
                    <a:pt x="67437" y="1270"/>
                  </a:lnTo>
                  <a:lnTo>
                    <a:pt x="54737" y="1778"/>
                  </a:lnTo>
                  <a:lnTo>
                    <a:pt x="47117" y="2717"/>
                  </a:lnTo>
                  <a:lnTo>
                    <a:pt x="47117" y="4191"/>
                  </a:lnTo>
                  <a:lnTo>
                    <a:pt x="44577" y="4445"/>
                  </a:lnTo>
                  <a:lnTo>
                    <a:pt x="29210" y="6604"/>
                  </a:lnTo>
                  <a:lnTo>
                    <a:pt x="26670" y="6604"/>
                  </a:lnTo>
                  <a:lnTo>
                    <a:pt x="24130" y="6477"/>
                  </a:lnTo>
                  <a:lnTo>
                    <a:pt x="26670" y="6096"/>
                  </a:lnTo>
                  <a:lnTo>
                    <a:pt x="29210" y="6096"/>
                  </a:lnTo>
                  <a:lnTo>
                    <a:pt x="30480" y="5969"/>
                  </a:lnTo>
                  <a:lnTo>
                    <a:pt x="40767" y="4318"/>
                  </a:lnTo>
                  <a:lnTo>
                    <a:pt x="44577" y="4064"/>
                  </a:lnTo>
                  <a:lnTo>
                    <a:pt x="47117" y="4191"/>
                  </a:lnTo>
                  <a:lnTo>
                    <a:pt x="47117" y="2717"/>
                  </a:lnTo>
                  <a:lnTo>
                    <a:pt x="43307" y="3175"/>
                  </a:lnTo>
                  <a:lnTo>
                    <a:pt x="36957" y="2286"/>
                  </a:lnTo>
                  <a:lnTo>
                    <a:pt x="29210" y="1651"/>
                  </a:lnTo>
                  <a:lnTo>
                    <a:pt x="12700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210" y="2413"/>
                  </a:lnTo>
                  <a:lnTo>
                    <a:pt x="40767" y="3556"/>
                  </a:lnTo>
                  <a:lnTo>
                    <a:pt x="38227" y="3937"/>
                  </a:lnTo>
                  <a:lnTo>
                    <a:pt x="29210" y="4826"/>
                  </a:lnTo>
                  <a:lnTo>
                    <a:pt x="26670" y="5207"/>
                  </a:lnTo>
                  <a:lnTo>
                    <a:pt x="20320" y="5334"/>
                  </a:lnTo>
                  <a:lnTo>
                    <a:pt x="20320" y="6096"/>
                  </a:lnTo>
                  <a:lnTo>
                    <a:pt x="20320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320" y="6096"/>
                  </a:lnTo>
                  <a:lnTo>
                    <a:pt x="20320" y="5334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985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320" y="6985"/>
                  </a:lnTo>
                  <a:lnTo>
                    <a:pt x="22860" y="7112"/>
                  </a:lnTo>
                  <a:lnTo>
                    <a:pt x="24130" y="7239"/>
                  </a:lnTo>
                  <a:lnTo>
                    <a:pt x="27940" y="7493"/>
                  </a:lnTo>
                  <a:lnTo>
                    <a:pt x="47117" y="4953"/>
                  </a:lnTo>
                  <a:lnTo>
                    <a:pt x="49657" y="4572"/>
                  </a:lnTo>
                  <a:lnTo>
                    <a:pt x="68707" y="4445"/>
                  </a:lnTo>
                  <a:lnTo>
                    <a:pt x="80137" y="4699"/>
                  </a:lnTo>
                  <a:lnTo>
                    <a:pt x="90297" y="5461"/>
                  </a:lnTo>
                  <a:lnTo>
                    <a:pt x="101727" y="6096"/>
                  </a:lnTo>
                  <a:lnTo>
                    <a:pt x="102997" y="6096"/>
                  </a:lnTo>
                  <a:lnTo>
                    <a:pt x="104267" y="6604"/>
                  </a:lnTo>
                  <a:lnTo>
                    <a:pt x="106934" y="7112"/>
                  </a:lnTo>
                  <a:lnTo>
                    <a:pt x="108204" y="7366"/>
                  </a:lnTo>
                  <a:lnTo>
                    <a:pt x="110744" y="7366"/>
                  </a:lnTo>
                  <a:lnTo>
                    <a:pt x="109474" y="7112"/>
                  </a:lnTo>
                  <a:lnTo>
                    <a:pt x="106934" y="6350"/>
                  </a:lnTo>
                  <a:lnTo>
                    <a:pt x="108204" y="6350"/>
                  </a:lnTo>
                  <a:lnTo>
                    <a:pt x="117094" y="6350"/>
                  </a:lnTo>
                  <a:lnTo>
                    <a:pt x="120904" y="6604"/>
                  </a:lnTo>
                  <a:lnTo>
                    <a:pt x="125984" y="6604"/>
                  </a:lnTo>
                  <a:lnTo>
                    <a:pt x="133604" y="6477"/>
                  </a:lnTo>
                  <a:lnTo>
                    <a:pt x="139954" y="5969"/>
                  </a:lnTo>
                  <a:lnTo>
                    <a:pt x="148844" y="5080"/>
                  </a:lnTo>
                  <a:lnTo>
                    <a:pt x="156464" y="4572"/>
                  </a:lnTo>
                  <a:lnTo>
                    <a:pt x="165354" y="2159"/>
                  </a:lnTo>
                  <a:lnTo>
                    <a:pt x="169164" y="1143"/>
                  </a:lnTo>
                  <a:lnTo>
                    <a:pt x="172974" y="889"/>
                  </a:lnTo>
                  <a:lnTo>
                    <a:pt x="184531" y="1016"/>
                  </a:lnTo>
                  <a:lnTo>
                    <a:pt x="179451" y="1651"/>
                  </a:lnTo>
                  <a:lnTo>
                    <a:pt x="175514" y="2667"/>
                  </a:lnTo>
                  <a:lnTo>
                    <a:pt x="172974" y="4318"/>
                  </a:lnTo>
                  <a:lnTo>
                    <a:pt x="170434" y="4826"/>
                  </a:lnTo>
                  <a:lnTo>
                    <a:pt x="162814" y="5588"/>
                  </a:lnTo>
                  <a:lnTo>
                    <a:pt x="156464" y="6350"/>
                  </a:lnTo>
                  <a:lnTo>
                    <a:pt x="143764" y="7366"/>
                  </a:lnTo>
                  <a:lnTo>
                    <a:pt x="155194" y="7239"/>
                  </a:lnTo>
                  <a:lnTo>
                    <a:pt x="160274" y="6731"/>
                  </a:lnTo>
                  <a:lnTo>
                    <a:pt x="169164" y="5715"/>
                  </a:lnTo>
                  <a:lnTo>
                    <a:pt x="171704" y="5207"/>
                  </a:lnTo>
                  <a:lnTo>
                    <a:pt x="171704" y="6223"/>
                  </a:lnTo>
                  <a:lnTo>
                    <a:pt x="170434" y="6858"/>
                  </a:lnTo>
                  <a:lnTo>
                    <a:pt x="171704" y="7366"/>
                  </a:lnTo>
                  <a:lnTo>
                    <a:pt x="171704" y="6604"/>
                  </a:lnTo>
                  <a:lnTo>
                    <a:pt x="172974" y="5715"/>
                  </a:lnTo>
                  <a:lnTo>
                    <a:pt x="172974" y="5080"/>
                  </a:lnTo>
                  <a:lnTo>
                    <a:pt x="175514" y="4699"/>
                  </a:lnTo>
                  <a:lnTo>
                    <a:pt x="180721" y="4064"/>
                  </a:lnTo>
                  <a:lnTo>
                    <a:pt x="187071" y="2921"/>
                  </a:lnTo>
                  <a:lnTo>
                    <a:pt x="189611" y="2286"/>
                  </a:lnTo>
                  <a:lnTo>
                    <a:pt x="190881" y="2032"/>
                  </a:lnTo>
                  <a:lnTo>
                    <a:pt x="192151" y="1651"/>
                  </a:lnTo>
                  <a:lnTo>
                    <a:pt x="192151" y="1778"/>
                  </a:lnTo>
                  <a:lnTo>
                    <a:pt x="194691" y="4445"/>
                  </a:lnTo>
                  <a:lnTo>
                    <a:pt x="195961" y="7366"/>
                  </a:lnTo>
                  <a:lnTo>
                    <a:pt x="207391" y="7366"/>
                  </a:lnTo>
                  <a:lnTo>
                    <a:pt x="217551" y="5588"/>
                  </a:lnTo>
                  <a:lnTo>
                    <a:pt x="221361" y="4953"/>
                  </a:lnTo>
                  <a:lnTo>
                    <a:pt x="225171" y="5207"/>
                  </a:lnTo>
                  <a:lnTo>
                    <a:pt x="257048" y="5080"/>
                  </a:lnTo>
                  <a:lnTo>
                    <a:pt x="262128" y="4953"/>
                  </a:lnTo>
                  <a:lnTo>
                    <a:pt x="259588" y="5207"/>
                  </a:lnTo>
                  <a:lnTo>
                    <a:pt x="257048" y="5969"/>
                  </a:lnTo>
                  <a:lnTo>
                    <a:pt x="248031" y="6731"/>
                  </a:lnTo>
                  <a:lnTo>
                    <a:pt x="237871" y="7366"/>
                  </a:lnTo>
                  <a:lnTo>
                    <a:pt x="248031" y="7366"/>
                  </a:lnTo>
                  <a:lnTo>
                    <a:pt x="253238" y="6985"/>
                  </a:lnTo>
                  <a:lnTo>
                    <a:pt x="257048" y="6477"/>
                  </a:lnTo>
                  <a:lnTo>
                    <a:pt x="258318" y="6223"/>
                  </a:lnTo>
                  <a:lnTo>
                    <a:pt x="262128" y="5715"/>
                  </a:lnTo>
                  <a:lnTo>
                    <a:pt x="263398" y="5588"/>
                  </a:lnTo>
                  <a:lnTo>
                    <a:pt x="269748" y="4953"/>
                  </a:lnTo>
                  <a:lnTo>
                    <a:pt x="277368" y="4318"/>
                  </a:lnTo>
                  <a:lnTo>
                    <a:pt x="284988" y="3937"/>
                  </a:lnTo>
                  <a:lnTo>
                    <a:pt x="284988" y="3175"/>
                  </a:lnTo>
                  <a:lnTo>
                    <a:pt x="268478" y="4064"/>
                  </a:lnTo>
                  <a:lnTo>
                    <a:pt x="263398" y="4699"/>
                  </a:lnTo>
                  <a:lnTo>
                    <a:pt x="281178" y="1905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8788" y="3858767"/>
              <a:ext cx="284988" cy="21336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23360" y="381914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431" y="254"/>
                  </a:lnTo>
                  <a:lnTo>
                    <a:pt x="19431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286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286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18788" y="3818635"/>
              <a:ext cx="287020" cy="38735"/>
            </a:xfrm>
            <a:custGeom>
              <a:avLst/>
              <a:gdLst/>
              <a:ahLst/>
              <a:cxnLst/>
              <a:rect l="l" t="t" r="r" b="b"/>
              <a:pathLst>
                <a:path w="287020" h="38735">
                  <a:moveTo>
                    <a:pt x="286448" y="1270"/>
                  </a:moveTo>
                  <a:lnTo>
                    <a:pt x="285877" y="1270"/>
                  </a:lnTo>
                  <a:lnTo>
                    <a:pt x="285877" y="0"/>
                  </a:lnTo>
                  <a:lnTo>
                    <a:pt x="256501" y="0"/>
                  </a:lnTo>
                  <a:lnTo>
                    <a:pt x="256501" y="31610"/>
                  </a:lnTo>
                  <a:lnTo>
                    <a:pt x="157734" y="31610"/>
                  </a:lnTo>
                  <a:lnTo>
                    <a:pt x="157734" y="14986"/>
                  </a:lnTo>
                  <a:lnTo>
                    <a:pt x="157734" y="12573"/>
                  </a:lnTo>
                  <a:lnTo>
                    <a:pt x="157861" y="12573"/>
                  </a:lnTo>
                  <a:lnTo>
                    <a:pt x="157988" y="11938"/>
                  </a:lnTo>
                  <a:lnTo>
                    <a:pt x="157988" y="7874"/>
                  </a:lnTo>
                  <a:lnTo>
                    <a:pt x="157937" y="7620"/>
                  </a:lnTo>
                  <a:lnTo>
                    <a:pt x="256413" y="7620"/>
                  </a:lnTo>
                  <a:lnTo>
                    <a:pt x="256438" y="14503"/>
                  </a:lnTo>
                  <a:lnTo>
                    <a:pt x="256413" y="14986"/>
                  </a:lnTo>
                  <a:lnTo>
                    <a:pt x="256413" y="29210"/>
                  </a:lnTo>
                  <a:lnTo>
                    <a:pt x="256489" y="30848"/>
                  </a:lnTo>
                  <a:lnTo>
                    <a:pt x="256501" y="31610"/>
                  </a:lnTo>
                  <a:lnTo>
                    <a:pt x="256501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914" y="7620"/>
                  </a:lnTo>
                  <a:lnTo>
                    <a:pt x="889" y="7747"/>
                  </a:lnTo>
                  <a:lnTo>
                    <a:pt x="889" y="11938"/>
                  </a:lnTo>
                  <a:lnTo>
                    <a:pt x="1016" y="12573"/>
                  </a:lnTo>
                  <a:lnTo>
                    <a:pt x="1016" y="14795"/>
                  </a:lnTo>
                  <a:lnTo>
                    <a:pt x="1016" y="14986"/>
                  </a:lnTo>
                  <a:lnTo>
                    <a:pt x="1016" y="29210"/>
                  </a:lnTo>
                  <a:lnTo>
                    <a:pt x="1092" y="30835"/>
                  </a:lnTo>
                  <a:lnTo>
                    <a:pt x="1104" y="31623"/>
                  </a:lnTo>
                  <a:lnTo>
                    <a:pt x="889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143" y="38354"/>
                  </a:lnTo>
                  <a:lnTo>
                    <a:pt x="30099" y="38354"/>
                  </a:lnTo>
                  <a:lnTo>
                    <a:pt x="30099" y="12573"/>
                  </a:lnTo>
                  <a:lnTo>
                    <a:pt x="30226" y="11938"/>
                  </a:lnTo>
                  <a:lnTo>
                    <a:pt x="30226" y="7874"/>
                  </a:lnTo>
                  <a:lnTo>
                    <a:pt x="30175" y="7620"/>
                  </a:lnTo>
                  <a:lnTo>
                    <a:pt x="128651" y="7620"/>
                  </a:lnTo>
                  <a:lnTo>
                    <a:pt x="128651" y="31610"/>
                  </a:lnTo>
                  <a:lnTo>
                    <a:pt x="30226" y="31610"/>
                  </a:lnTo>
                  <a:lnTo>
                    <a:pt x="30226" y="29210"/>
                  </a:lnTo>
                  <a:lnTo>
                    <a:pt x="30226" y="12573"/>
                  </a:lnTo>
                  <a:lnTo>
                    <a:pt x="30099" y="38354"/>
                  </a:lnTo>
                  <a:lnTo>
                    <a:pt x="30226" y="31623"/>
                  </a:lnTo>
                  <a:lnTo>
                    <a:pt x="30226" y="38354"/>
                  </a:lnTo>
                  <a:lnTo>
                    <a:pt x="285623" y="38354"/>
                  </a:lnTo>
                  <a:lnTo>
                    <a:pt x="285623" y="31623"/>
                  </a:lnTo>
                  <a:lnTo>
                    <a:pt x="285623" y="30607"/>
                  </a:lnTo>
                  <a:lnTo>
                    <a:pt x="285750" y="29210"/>
                  </a:lnTo>
                  <a:lnTo>
                    <a:pt x="285750" y="14605"/>
                  </a:lnTo>
                  <a:lnTo>
                    <a:pt x="285623" y="12573"/>
                  </a:lnTo>
                  <a:lnTo>
                    <a:pt x="285750" y="12065"/>
                  </a:lnTo>
                  <a:lnTo>
                    <a:pt x="285750" y="7874"/>
                  </a:lnTo>
                  <a:lnTo>
                    <a:pt x="285699" y="7620"/>
                  </a:lnTo>
                  <a:lnTo>
                    <a:pt x="285965" y="7620"/>
                  </a:lnTo>
                  <a:lnTo>
                    <a:pt x="285965" y="6350"/>
                  </a:lnTo>
                  <a:lnTo>
                    <a:pt x="286448" y="6350"/>
                  </a:lnTo>
                  <a:lnTo>
                    <a:pt x="286448" y="1270"/>
                  </a:lnTo>
                  <a:close/>
                </a:path>
                <a:path w="287020" h="38735">
                  <a:moveTo>
                    <a:pt x="286512" y="32512"/>
                  </a:moveTo>
                  <a:lnTo>
                    <a:pt x="286385" y="32258"/>
                  </a:lnTo>
                  <a:lnTo>
                    <a:pt x="285750" y="31623"/>
                  </a:lnTo>
                  <a:lnTo>
                    <a:pt x="285623" y="38354"/>
                  </a:lnTo>
                  <a:lnTo>
                    <a:pt x="286512" y="37465"/>
                  </a:lnTo>
                  <a:lnTo>
                    <a:pt x="286512" y="32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18788" y="3819144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604"/>
                  </a:lnTo>
                  <a:lnTo>
                    <a:pt x="1270" y="6604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18788" y="381914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6743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270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7437" y="127"/>
                  </a:lnTo>
                  <a:lnTo>
                    <a:pt x="67437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69748" y="889"/>
                  </a:lnTo>
                  <a:lnTo>
                    <a:pt x="248031" y="2286"/>
                  </a:lnTo>
                  <a:lnTo>
                    <a:pt x="240411" y="3175"/>
                  </a:lnTo>
                  <a:lnTo>
                    <a:pt x="235331" y="2286"/>
                  </a:lnTo>
                  <a:lnTo>
                    <a:pt x="235331" y="3556"/>
                  </a:lnTo>
                  <a:lnTo>
                    <a:pt x="232791" y="3683"/>
                  </a:lnTo>
                  <a:lnTo>
                    <a:pt x="231521" y="3556"/>
                  </a:lnTo>
                  <a:lnTo>
                    <a:pt x="223901" y="3429"/>
                  </a:lnTo>
                  <a:lnTo>
                    <a:pt x="209931" y="2794"/>
                  </a:lnTo>
                  <a:lnTo>
                    <a:pt x="203581" y="3937"/>
                  </a:lnTo>
                  <a:lnTo>
                    <a:pt x="202311" y="3937"/>
                  </a:lnTo>
                  <a:lnTo>
                    <a:pt x="201041" y="4191"/>
                  </a:lnTo>
                  <a:lnTo>
                    <a:pt x="19723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5171" y="2794"/>
                  </a:lnTo>
                  <a:lnTo>
                    <a:pt x="235331" y="3556"/>
                  </a:lnTo>
                  <a:lnTo>
                    <a:pt x="235331" y="2286"/>
                  </a:lnTo>
                  <a:lnTo>
                    <a:pt x="215011" y="1689"/>
                  </a:lnTo>
                  <a:lnTo>
                    <a:pt x="215011" y="1905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334"/>
                  </a:lnTo>
                  <a:lnTo>
                    <a:pt x="176784" y="5588"/>
                  </a:lnTo>
                  <a:lnTo>
                    <a:pt x="178054" y="5334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461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38684" y="4572"/>
                  </a:lnTo>
                  <a:lnTo>
                    <a:pt x="127254" y="3683"/>
                  </a:lnTo>
                  <a:lnTo>
                    <a:pt x="119634" y="1397"/>
                  </a:lnTo>
                  <a:lnTo>
                    <a:pt x="125984" y="2159"/>
                  </a:lnTo>
                  <a:lnTo>
                    <a:pt x="133604" y="3429"/>
                  </a:lnTo>
                  <a:lnTo>
                    <a:pt x="152654" y="4953"/>
                  </a:lnTo>
                  <a:lnTo>
                    <a:pt x="157734" y="5842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667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8524" y="635"/>
                  </a:lnTo>
                  <a:lnTo>
                    <a:pt x="150114" y="1778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8341" y="2540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215011" y="1689"/>
                  </a:lnTo>
                  <a:lnTo>
                    <a:pt x="192151" y="1016"/>
                  </a:lnTo>
                  <a:lnTo>
                    <a:pt x="181991" y="2540"/>
                  </a:lnTo>
                  <a:lnTo>
                    <a:pt x="164084" y="1016"/>
                  </a:lnTo>
                  <a:lnTo>
                    <a:pt x="150114" y="889"/>
                  </a:lnTo>
                  <a:lnTo>
                    <a:pt x="131064" y="0"/>
                  </a:lnTo>
                  <a:lnTo>
                    <a:pt x="91567" y="0"/>
                  </a:lnTo>
                  <a:lnTo>
                    <a:pt x="91567" y="635"/>
                  </a:lnTo>
                  <a:lnTo>
                    <a:pt x="91567" y="762"/>
                  </a:lnTo>
                  <a:lnTo>
                    <a:pt x="90297" y="508"/>
                  </a:lnTo>
                  <a:lnTo>
                    <a:pt x="91567" y="635"/>
                  </a:lnTo>
                  <a:lnTo>
                    <a:pt x="91567" y="0"/>
                  </a:lnTo>
                  <a:lnTo>
                    <a:pt x="86487" y="0"/>
                  </a:lnTo>
                  <a:lnTo>
                    <a:pt x="90297" y="1143"/>
                  </a:lnTo>
                  <a:lnTo>
                    <a:pt x="85217" y="2032"/>
                  </a:lnTo>
                  <a:lnTo>
                    <a:pt x="82677" y="2921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22860" y="508"/>
                  </a:lnTo>
                  <a:lnTo>
                    <a:pt x="19050" y="127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4737" y="3556"/>
                  </a:lnTo>
                  <a:lnTo>
                    <a:pt x="59817" y="4318"/>
                  </a:lnTo>
                  <a:lnTo>
                    <a:pt x="59817" y="4445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3810" y="1270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1905"/>
                  </a:lnTo>
                  <a:lnTo>
                    <a:pt x="17780" y="4318"/>
                  </a:lnTo>
                  <a:lnTo>
                    <a:pt x="15240" y="4064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7620" y="4318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715"/>
                  </a:lnTo>
                  <a:lnTo>
                    <a:pt x="26670" y="6477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35560" y="6604"/>
                  </a:lnTo>
                  <a:lnTo>
                    <a:pt x="27940" y="5969"/>
                  </a:lnTo>
                  <a:lnTo>
                    <a:pt x="25400" y="5207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6167" y="5461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0297" y="4445"/>
                  </a:lnTo>
                  <a:lnTo>
                    <a:pt x="91440" y="2032"/>
                  </a:lnTo>
                  <a:lnTo>
                    <a:pt x="89027" y="4191"/>
                  </a:lnTo>
                  <a:lnTo>
                    <a:pt x="87757" y="6477"/>
                  </a:lnTo>
                  <a:lnTo>
                    <a:pt x="77597" y="6477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2677" y="3556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567" y="1905"/>
                  </a:lnTo>
                  <a:lnTo>
                    <a:pt x="91567" y="1651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5715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207"/>
                  </a:lnTo>
                  <a:lnTo>
                    <a:pt x="114554" y="5715"/>
                  </a:lnTo>
                  <a:lnTo>
                    <a:pt x="118364" y="5969"/>
                  </a:lnTo>
                  <a:lnTo>
                    <a:pt x="120904" y="6350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09474" y="2857"/>
                  </a:lnTo>
                  <a:lnTo>
                    <a:pt x="109474" y="4064"/>
                  </a:lnTo>
                  <a:lnTo>
                    <a:pt x="102997" y="3175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2857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13284" y="889"/>
                  </a:lnTo>
                  <a:lnTo>
                    <a:pt x="115824" y="1143"/>
                  </a:lnTo>
                  <a:lnTo>
                    <a:pt x="119634" y="2159"/>
                  </a:lnTo>
                  <a:lnTo>
                    <a:pt x="127254" y="4445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64084" y="6604"/>
                  </a:lnTo>
                  <a:lnTo>
                    <a:pt x="167894" y="6350"/>
                  </a:lnTo>
                  <a:lnTo>
                    <a:pt x="176784" y="6350"/>
                  </a:lnTo>
                  <a:lnTo>
                    <a:pt x="174244" y="7112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096"/>
                  </a:lnTo>
                  <a:lnTo>
                    <a:pt x="188341" y="5842"/>
                  </a:lnTo>
                  <a:lnTo>
                    <a:pt x="194691" y="5334"/>
                  </a:lnTo>
                  <a:lnTo>
                    <a:pt x="202311" y="4699"/>
                  </a:lnTo>
                  <a:lnTo>
                    <a:pt x="207391" y="4445"/>
                  </a:lnTo>
                  <a:lnTo>
                    <a:pt x="216281" y="4572"/>
                  </a:lnTo>
                  <a:lnTo>
                    <a:pt x="2327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5778" y="7493"/>
                  </a:lnTo>
                  <a:lnTo>
                    <a:pt x="259588" y="7366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5938" y="7239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858"/>
                  </a:lnTo>
                  <a:lnTo>
                    <a:pt x="282448" y="6858"/>
                  </a:lnTo>
                  <a:lnTo>
                    <a:pt x="282448" y="6985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5969"/>
                  </a:lnTo>
                  <a:lnTo>
                    <a:pt x="282448" y="6096"/>
                  </a:lnTo>
                  <a:lnTo>
                    <a:pt x="277368" y="4826"/>
                  </a:lnTo>
                  <a:lnTo>
                    <a:pt x="27736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101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826"/>
                  </a:lnTo>
                  <a:lnTo>
                    <a:pt x="264668" y="5207"/>
                  </a:lnTo>
                  <a:lnTo>
                    <a:pt x="260858" y="5283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40411" y="4445"/>
                  </a:lnTo>
                  <a:lnTo>
                    <a:pt x="237871" y="4191"/>
                  </a:lnTo>
                  <a:lnTo>
                    <a:pt x="244221" y="4445"/>
                  </a:lnTo>
                  <a:lnTo>
                    <a:pt x="246761" y="4699"/>
                  </a:lnTo>
                  <a:lnTo>
                    <a:pt x="253238" y="5969"/>
                  </a:lnTo>
                  <a:lnTo>
                    <a:pt x="254508" y="6096"/>
                  </a:lnTo>
                  <a:lnTo>
                    <a:pt x="258318" y="6096"/>
                  </a:lnTo>
                  <a:lnTo>
                    <a:pt x="259588" y="6350"/>
                  </a:lnTo>
                  <a:lnTo>
                    <a:pt x="260858" y="6477"/>
                  </a:lnTo>
                  <a:lnTo>
                    <a:pt x="260858" y="5283"/>
                  </a:lnTo>
                  <a:lnTo>
                    <a:pt x="258318" y="5334"/>
                  </a:lnTo>
                  <a:lnTo>
                    <a:pt x="254508" y="4826"/>
                  </a:lnTo>
                  <a:lnTo>
                    <a:pt x="249301" y="4318"/>
                  </a:lnTo>
                  <a:lnTo>
                    <a:pt x="246761" y="3937"/>
                  </a:lnTo>
                  <a:lnTo>
                    <a:pt x="245491" y="3810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18788" y="385114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1"/>
                  </a:lnTo>
                  <a:lnTo>
                    <a:pt x="0" y="381"/>
                  </a:lnTo>
                  <a:lnTo>
                    <a:pt x="0" y="5461"/>
                  </a:lnTo>
                  <a:lnTo>
                    <a:pt x="1270" y="5461"/>
                  </a:lnTo>
                  <a:lnTo>
                    <a:pt x="1270" y="5842"/>
                  </a:lnTo>
                  <a:lnTo>
                    <a:pt x="285242" y="5842"/>
                  </a:lnTo>
                  <a:lnTo>
                    <a:pt x="285242" y="5334"/>
                  </a:lnTo>
                  <a:lnTo>
                    <a:pt x="286512" y="5334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8788" y="3851147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39141" y="0"/>
                  </a:moveTo>
                  <a:lnTo>
                    <a:pt x="235331" y="0"/>
                  </a:lnTo>
                  <a:lnTo>
                    <a:pt x="228981" y="1016"/>
                  </a:lnTo>
                  <a:lnTo>
                    <a:pt x="222631" y="1651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2667"/>
                  </a:lnTo>
                  <a:lnTo>
                    <a:pt x="231521" y="1524"/>
                  </a:lnTo>
                  <a:lnTo>
                    <a:pt x="239141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81178" y="1016"/>
                  </a:lnTo>
                  <a:lnTo>
                    <a:pt x="265938" y="2921"/>
                  </a:lnTo>
                  <a:lnTo>
                    <a:pt x="262128" y="3302"/>
                  </a:lnTo>
                  <a:lnTo>
                    <a:pt x="257048" y="3429"/>
                  </a:lnTo>
                  <a:lnTo>
                    <a:pt x="225171" y="3556"/>
                  </a:lnTo>
                  <a:lnTo>
                    <a:pt x="235331" y="2413"/>
                  </a:lnTo>
                  <a:lnTo>
                    <a:pt x="248031" y="2413"/>
                  </a:lnTo>
                  <a:lnTo>
                    <a:pt x="269748" y="254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1778"/>
                  </a:lnTo>
                  <a:lnTo>
                    <a:pt x="234061" y="1778"/>
                  </a:lnTo>
                  <a:lnTo>
                    <a:pt x="221361" y="3429"/>
                  </a:lnTo>
                  <a:lnTo>
                    <a:pt x="217551" y="3225"/>
                  </a:lnTo>
                  <a:lnTo>
                    <a:pt x="217551" y="3810"/>
                  </a:lnTo>
                  <a:lnTo>
                    <a:pt x="207391" y="5207"/>
                  </a:lnTo>
                  <a:lnTo>
                    <a:pt x="197231" y="5207"/>
                  </a:lnTo>
                  <a:lnTo>
                    <a:pt x="194691" y="3302"/>
                  </a:lnTo>
                  <a:lnTo>
                    <a:pt x="193421" y="1524"/>
                  </a:lnTo>
                  <a:lnTo>
                    <a:pt x="194691" y="1651"/>
                  </a:lnTo>
                  <a:lnTo>
                    <a:pt x="195961" y="1778"/>
                  </a:lnTo>
                  <a:lnTo>
                    <a:pt x="201041" y="2921"/>
                  </a:lnTo>
                  <a:lnTo>
                    <a:pt x="217551" y="3810"/>
                  </a:lnTo>
                  <a:lnTo>
                    <a:pt x="217551" y="3225"/>
                  </a:lnTo>
                  <a:lnTo>
                    <a:pt x="201041" y="2286"/>
                  </a:lnTo>
                  <a:lnTo>
                    <a:pt x="197231" y="1270"/>
                  </a:lnTo>
                  <a:lnTo>
                    <a:pt x="194691" y="1016"/>
                  </a:lnTo>
                  <a:lnTo>
                    <a:pt x="197231" y="381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508"/>
                  </a:lnTo>
                  <a:lnTo>
                    <a:pt x="192151" y="635"/>
                  </a:lnTo>
                  <a:lnTo>
                    <a:pt x="190881" y="635"/>
                  </a:lnTo>
                  <a:lnTo>
                    <a:pt x="193421" y="508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143"/>
                  </a:lnTo>
                  <a:lnTo>
                    <a:pt x="185801" y="1905"/>
                  </a:lnTo>
                  <a:lnTo>
                    <a:pt x="180721" y="2667"/>
                  </a:lnTo>
                  <a:lnTo>
                    <a:pt x="175514" y="3175"/>
                  </a:lnTo>
                  <a:lnTo>
                    <a:pt x="179451" y="2032"/>
                  </a:lnTo>
                  <a:lnTo>
                    <a:pt x="183261" y="1397"/>
                  </a:lnTo>
                  <a:lnTo>
                    <a:pt x="184531" y="1270"/>
                  </a:lnTo>
                  <a:lnTo>
                    <a:pt x="188341" y="1016"/>
                  </a:lnTo>
                  <a:lnTo>
                    <a:pt x="189611" y="1143"/>
                  </a:lnTo>
                  <a:lnTo>
                    <a:pt x="189611" y="25"/>
                  </a:lnTo>
                  <a:lnTo>
                    <a:pt x="169164" y="76"/>
                  </a:lnTo>
                  <a:lnTo>
                    <a:pt x="169164" y="254"/>
                  </a:lnTo>
                  <a:lnTo>
                    <a:pt x="165354" y="444"/>
                  </a:lnTo>
                  <a:lnTo>
                    <a:pt x="165354" y="1143"/>
                  </a:lnTo>
                  <a:lnTo>
                    <a:pt x="165354" y="1270"/>
                  </a:lnTo>
                  <a:lnTo>
                    <a:pt x="156464" y="2921"/>
                  </a:lnTo>
                  <a:lnTo>
                    <a:pt x="139954" y="4191"/>
                  </a:lnTo>
                  <a:lnTo>
                    <a:pt x="133604" y="4572"/>
                  </a:lnTo>
                  <a:lnTo>
                    <a:pt x="125984" y="4699"/>
                  </a:lnTo>
                  <a:lnTo>
                    <a:pt x="131064" y="4064"/>
                  </a:lnTo>
                  <a:lnTo>
                    <a:pt x="151384" y="2794"/>
                  </a:lnTo>
                  <a:lnTo>
                    <a:pt x="157734" y="1778"/>
                  </a:lnTo>
                  <a:lnTo>
                    <a:pt x="165354" y="1143"/>
                  </a:lnTo>
                  <a:lnTo>
                    <a:pt x="165354" y="444"/>
                  </a:lnTo>
                  <a:lnTo>
                    <a:pt x="164084" y="508"/>
                  </a:lnTo>
                  <a:lnTo>
                    <a:pt x="159004" y="1016"/>
                  </a:lnTo>
                  <a:lnTo>
                    <a:pt x="151384" y="2159"/>
                  </a:lnTo>
                  <a:lnTo>
                    <a:pt x="131064" y="3429"/>
                  </a:lnTo>
                  <a:lnTo>
                    <a:pt x="124714" y="4318"/>
                  </a:lnTo>
                  <a:lnTo>
                    <a:pt x="114554" y="4445"/>
                  </a:lnTo>
                  <a:lnTo>
                    <a:pt x="108204" y="3822"/>
                  </a:lnTo>
                  <a:lnTo>
                    <a:pt x="108204" y="4445"/>
                  </a:lnTo>
                  <a:lnTo>
                    <a:pt x="104267" y="4318"/>
                  </a:lnTo>
                  <a:lnTo>
                    <a:pt x="102997" y="4318"/>
                  </a:lnTo>
                  <a:lnTo>
                    <a:pt x="101727" y="4191"/>
                  </a:lnTo>
                  <a:lnTo>
                    <a:pt x="108204" y="4445"/>
                  </a:lnTo>
                  <a:lnTo>
                    <a:pt x="108204" y="3822"/>
                  </a:lnTo>
                  <a:lnTo>
                    <a:pt x="105537" y="3556"/>
                  </a:lnTo>
                  <a:lnTo>
                    <a:pt x="95377" y="3556"/>
                  </a:lnTo>
                  <a:lnTo>
                    <a:pt x="90297" y="2921"/>
                  </a:lnTo>
                  <a:lnTo>
                    <a:pt x="90297" y="3429"/>
                  </a:lnTo>
                  <a:lnTo>
                    <a:pt x="85217" y="3429"/>
                  </a:lnTo>
                  <a:lnTo>
                    <a:pt x="78867" y="2921"/>
                  </a:lnTo>
                  <a:lnTo>
                    <a:pt x="73787" y="2159"/>
                  </a:lnTo>
                  <a:lnTo>
                    <a:pt x="62357" y="2667"/>
                  </a:lnTo>
                  <a:lnTo>
                    <a:pt x="54737" y="2794"/>
                  </a:lnTo>
                  <a:lnTo>
                    <a:pt x="49657" y="2921"/>
                  </a:lnTo>
                  <a:lnTo>
                    <a:pt x="61087" y="2159"/>
                  </a:lnTo>
                  <a:lnTo>
                    <a:pt x="68707" y="2159"/>
                  </a:lnTo>
                  <a:lnTo>
                    <a:pt x="73787" y="2159"/>
                  </a:lnTo>
                  <a:lnTo>
                    <a:pt x="78867" y="2159"/>
                  </a:lnTo>
                  <a:lnTo>
                    <a:pt x="87757" y="3302"/>
                  </a:lnTo>
                  <a:lnTo>
                    <a:pt x="90297" y="3429"/>
                  </a:lnTo>
                  <a:lnTo>
                    <a:pt x="90297" y="2921"/>
                  </a:lnTo>
                  <a:lnTo>
                    <a:pt x="80137" y="1651"/>
                  </a:lnTo>
                  <a:lnTo>
                    <a:pt x="68707" y="1524"/>
                  </a:lnTo>
                  <a:lnTo>
                    <a:pt x="91567" y="1524"/>
                  </a:lnTo>
                  <a:lnTo>
                    <a:pt x="101727" y="2667"/>
                  </a:lnTo>
                  <a:lnTo>
                    <a:pt x="120904" y="1397"/>
                  </a:lnTo>
                  <a:lnTo>
                    <a:pt x="133604" y="1397"/>
                  </a:lnTo>
                  <a:lnTo>
                    <a:pt x="169164" y="254"/>
                  </a:lnTo>
                  <a:lnTo>
                    <a:pt x="169164" y="76"/>
                  </a:lnTo>
                  <a:lnTo>
                    <a:pt x="148844" y="127"/>
                  </a:lnTo>
                  <a:lnTo>
                    <a:pt x="133604" y="762"/>
                  </a:lnTo>
                  <a:lnTo>
                    <a:pt x="120904" y="889"/>
                  </a:lnTo>
                  <a:lnTo>
                    <a:pt x="101727" y="2032"/>
                  </a:lnTo>
                  <a:lnTo>
                    <a:pt x="91567" y="889"/>
                  </a:lnTo>
                  <a:lnTo>
                    <a:pt x="67437" y="1016"/>
                  </a:lnTo>
                  <a:lnTo>
                    <a:pt x="49657" y="1905"/>
                  </a:lnTo>
                  <a:lnTo>
                    <a:pt x="47117" y="2159"/>
                  </a:lnTo>
                  <a:lnTo>
                    <a:pt x="47117" y="3302"/>
                  </a:lnTo>
                  <a:lnTo>
                    <a:pt x="39497" y="4191"/>
                  </a:lnTo>
                  <a:lnTo>
                    <a:pt x="29210" y="5334"/>
                  </a:lnTo>
                  <a:lnTo>
                    <a:pt x="26670" y="5334"/>
                  </a:lnTo>
                  <a:lnTo>
                    <a:pt x="24130" y="5207"/>
                  </a:lnTo>
                  <a:lnTo>
                    <a:pt x="25400" y="4953"/>
                  </a:lnTo>
                  <a:lnTo>
                    <a:pt x="26670" y="4953"/>
                  </a:lnTo>
                  <a:lnTo>
                    <a:pt x="29210" y="4826"/>
                  </a:lnTo>
                  <a:lnTo>
                    <a:pt x="30480" y="4826"/>
                  </a:lnTo>
                  <a:lnTo>
                    <a:pt x="35687" y="4064"/>
                  </a:lnTo>
                  <a:lnTo>
                    <a:pt x="40767" y="3556"/>
                  </a:lnTo>
                  <a:lnTo>
                    <a:pt x="44577" y="3175"/>
                  </a:lnTo>
                  <a:lnTo>
                    <a:pt x="47117" y="3302"/>
                  </a:lnTo>
                  <a:lnTo>
                    <a:pt x="47117" y="2159"/>
                  </a:lnTo>
                  <a:lnTo>
                    <a:pt x="43307" y="2540"/>
                  </a:lnTo>
                  <a:lnTo>
                    <a:pt x="29210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210" y="1905"/>
                  </a:lnTo>
                  <a:lnTo>
                    <a:pt x="40767" y="2921"/>
                  </a:lnTo>
                  <a:lnTo>
                    <a:pt x="39497" y="2921"/>
                  </a:lnTo>
                  <a:lnTo>
                    <a:pt x="26670" y="4191"/>
                  </a:lnTo>
                  <a:lnTo>
                    <a:pt x="21590" y="4318"/>
                  </a:lnTo>
                  <a:lnTo>
                    <a:pt x="20320" y="4292"/>
                  </a:lnTo>
                  <a:lnTo>
                    <a:pt x="20320" y="4826"/>
                  </a:lnTo>
                  <a:lnTo>
                    <a:pt x="20320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826"/>
                  </a:lnTo>
                  <a:lnTo>
                    <a:pt x="20320" y="4826"/>
                  </a:lnTo>
                  <a:lnTo>
                    <a:pt x="20320" y="4292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320" y="5588"/>
                  </a:lnTo>
                  <a:lnTo>
                    <a:pt x="21590" y="5588"/>
                  </a:lnTo>
                  <a:lnTo>
                    <a:pt x="24130" y="5715"/>
                  </a:lnTo>
                  <a:lnTo>
                    <a:pt x="27940" y="5969"/>
                  </a:lnTo>
                  <a:lnTo>
                    <a:pt x="47117" y="3937"/>
                  </a:lnTo>
                  <a:lnTo>
                    <a:pt x="49657" y="3683"/>
                  </a:lnTo>
                  <a:lnTo>
                    <a:pt x="80137" y="3683"/>
                  </a:lnTo>
                  <a:lnTo>
                    <a:pt x="90297" y="4318"/>
                  </a:lnTo>
                  <a:lnTo>
                    <a:pt x="95377" y="4699"/>
                  </a:lnTo>
                  <a:lnTo>
                    <a:pt x="101727" y="4826"/>
                  </a:lnTo>
                  <a:lnTo>
                    <a:pt x="102997" y="4953"/>
                  </a:lnTo>
                  <a:lnTo>
                    <a:pt x="104267" y="5207"/>
                  </a:lnTo>
                  <a:lnTo>
                    <a:pt x="106934" y="5842"/>
                  </a:lnTo>
                  <a:lnTo>
                    <a:pt x="110744" y="5842"/>
                  </a:lnTo>
                  <a:lnTo>
                    <a:pt x="109474" y="5715"/>
                  </a:lnTo>
                  <a:lnTo>
                    <a:pt x="106934" y="5080"/>
                  </a:lnTo>
                  <a:lnTo>
                    <a:pt x="108204" y="5080"/>
                  </a:lnTo>
                  <a:lnTo>
                    <a:pt x="117094" y="5080"/>
                  </a:lnTo>
                  <a:lnTo>
                    <a:pt x="120904" y="5334"/>
                  </a:lnTo>
                  <a:lnTo>
                    <a:pt x="125984" y="5334"/>
                  </a:lnTo>
                  <a:lnTo>
                    <a:pt x="165354" y="1778"/>
                  </a:lnTo>
                  <a:lnTo>
                    <a:pt x="169164" y="889"/>
                  </a:lnTo>
                  <a:lnTo>
                    <a:pt x="184531" y="762"/>
                  </a:lnTo>
                  <a:lnTo>
                    <a:pt x="179451" y="1397"/>
                  </a:lnTo>
                  <a:lnTo>
                    <a:pt x="175514" y="2159"/>
                  </a:lnTo>
                  <a:lnTo>
                    <a:pt x="172974" y="3429"/>
                  </a:lnTo>
                  <a:lnTo>
                    <a:pt x="170434" y="3810"/>
                  </a:lnTo>
                  <a:lnTo>
                    <a:pt x="156464" y="5080"/>
                  </a:lnTo>
                  <a:lnTo>
                    <a:pt x="150114" y="5588"/>
                  </a:lnTo>
                  <a:lnTo>
                    <a:pt x="143764" y="5842"/>
                  </a:lnTo>
                  <a:lnTo>
                    <a:pt x="155194" y="5842"/>
                  </a:lnTo>
                  <a:lnTo>
                    <a:pt x="160274" y="5334"/>
                  </a:lnTo>
                  <a:lnTo>
                    <a:pt x="169164" y="4572"/>
                  </a:lnTo>
                  <a:lnTo>
                    <a:pt x="171704" y="4191"/>
                  </a:lnTo>
                  <a:lnTo>
                    <a:pt x="171704" y="4953"/>
                  </a:lnTo>
                  <a:lnTo>
                    <a:pt x="170434" y="5461"/>
                  </a:lnTo>
                  <a:lnTo>
                    <a:pt x="171704" y="5842"/>
                  </a:lnTo>
                  <a:lnTo>
                    <a:pt x="171704" y="5334"/>
                  </a:lnTo>
                  <a:lnTo>
                    <a:pt x="172974" y="4572"/>
                  </a:lnTo>
                  <a:lnTo>
                    <a:pt x="172974" y="4064"/>
                  </a:lnTo>
                  <a:lnTo>
                    <a:pt x="175514" y="3810"/>
                  </a:lnTo>
                  <a:lnTo>
                    <a:pt x="180721" y="3302"/>
                  </a:lnTo>
                  <a:lnTo>
                    <a:pt x="187071" y="2286"/>
                  </a:lnTo>
                  <a:lnTo>
                    <a:pt x="189611" y="1778"/>
                  </a:lnTo>
                  <a:lnTo>
                    <a:pt x="190881" y="1651"/>
                  </a:lnTo>
                  <a:lnTo>
                    <a:pt x="192151" y="1397"/>
                  </a:lnTo>
                  <a:lnTo>
                    <a:pt x="195961" y="5842"/>
                  </a:lnTo>
                  <a:lnTo>
                    <a:pt x="207391" y="5842"/>
                  </a:lnTo>
                  <a:lnTo>
                    <a:pt x="217551" y="4445"/>
                  </a:lnTo>
                  <a:lnTo>
                    <a:pt x="221361" y="3937"/>
                  </a:lnTo>
                  <a:lnTo>
                    <a:pt x="222631" y="4064"/>
                  </a:lnTo>
                  <a:lnTo>
                    <a:pt x="225171" y="4064"/>
                  </a:lnTo>
                  <a:lnTo>
                    <a:pt x="258318" y="4064"/>
                  </a:lnTo>
                  <a:lnTo>
                    <a:pt x="262128" y="3937"/>
                  </a:lnTo>
                  <a:lnTo>
                    <a:pt x="259588" y="4191"/>
                  </a:lnTo>
                  <a:lnTo>
                    <a:pt x="257048" y="4826"/>
                  </a:lnTo>
                  <a:lnTo>
                    <a:pt x="248031" y="5334"/>
                  </a:lnTo>
                  <a:lnTo>
                    <a:pt x="237871" y="5842"/>
                  </a:lnTo>
                  <a:lnTo>
                    <a:pt x="248031" y="5842"/>
                  </a:lnTo>
                  <a:lnTo>
                    <a:pt x="253238" y="5588"/>
                  </a:lnTo>
                  <a:lnTo>
                    <a:pt x="257048" y="5207"/>
                  </a:lnTo>
                  <a:lnTo>
                    <a:pt x="258318" y="4953"/>
                  </a:lnTo>
                  <a:lnTo>
                    <a:pt x="262128" y="4572"/>
                  </a:lnTo>
                  <a:lnTo>
                    <a:pt x="263398" y="4445"/>
                  </a:lnTo>
                  <a:lnTo>
                    <a:pt x="269748" y="3937"/>
                  </a:lnTo>
                  <a:lnTo>
                    <a:pt x="284988" y="3175"/>
                  </a:lnTo>
                  <a:lnTo>
                    <a:pt x="284988" y="2540"/>
                  </a:lnTo>
                  <a:lnTo>
                    <a:pt x="277368" y="2921"/>
                  </a:lnTo>
                  <a:lnTo>
                    <a:pt x="268478" y="3302"/>
                  </a:lnTo>
                  <a:lnTo>
                    <a:pt x="263398" y="3810"/>
                  </a:lnTo>
                  <a:lnTo>
                    <a:pt x="265938" y="3429"/>
                  </a:lnTo>
                  <a:lnTo>
                    <a:pt x="284988" y="1143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18788" y="3639311"/>
              <a:ext cx="284988" cy="211836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23360" y="359816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431" y="254"/>
                  </a:lnTo>
                  <a:lnTo>
                    <a:pt x="19431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286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286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18788" y="3597655"/>
              <a:ext cx="287020" cy="38735"/>
            </a:xfrm>
            <a:custGeom>
              <a:avLst/>
              <a:gdLst/>
              <a:ahLst/>
              <a:cxnLst/>
              <a:rect l="l" t="t" r="r" b="b"/>
              <a:pathLst>
                <a:path w="287020" h="38735">
                  <a:moveTo>
                    <a:pt x="30226" y="12573"/>
                  </a:moveTo>
                  <a:lnTo>
                    <a:pt x="30099" y="38354"/>
                  </a:lnTo>
                  <a:lnTo>
                    <a:pt x="30226" y="31623"/>
                  </a:lnTo>
                  <a:lnTo>
                    <a:pt x="30226" y="29210"/>
                  </a:lnTo>
                  <a:lnTo>
                    <a:pt x="30226" y="12573"/>
                  </a:lnTo>
                  <a:close/>
                </a:path>
                <a:path w="287020" h="38735">
                  <a:moveTo>
                    <a:pt x="286512" y="32512"/>
                  </a:moveTo>
                  <a:lnTo>
                    <a:pt x="285750" y="31623"/>
                  </a:lnTo>
                  <a:lnTo>
                    <a:pt x="285623" y="38354"/>
                  </a:lnTo>
                  <a:lnTo>
                    <a:pt x="286512" y="37465"/>
                  </a:lnTo>
                  <a:lnTo>
                    <a:pt x="286512" y="32512"/>
                  </a:lnTo>
                  <a:close/>
                </a:path>
                <a:path w="287020" h="38735">
                  <a:moveTo>
                    <a:pt x="286512" y="1270"/>
                  </a:moveTo>
                  <a:lnTo>
                    <a:pt x="285851" y="1270"/>
                  </a:lnTo>
                  <a:lnTo>
                    <a:pt x="285851" y="0"/>
                  </a:lnTo>
                  <a:lnTo>
                    <a:pt x="256501" y="0"/>
                  </a:lnTo>
                  <a:lnTo>
                    <a:pt x="256501" y="31623"/>
                  </a:lnTo>
                  <a:lnTo>
                    <a:pt x="157734" y="31623"/>
                  </a:lnTo>
                  <a:lnTo>
                    <a:pt x="157734" y="14986"/>
                  </a:lnTo>
                  <a:lnTo>
                    <a:pt x="157734" y="12573"/>
                  </a:lnTo>
                  <a:lnTo>
                    <a:pt x="157861" y="12573"/>
                  </a:lnTo>
                  <a:lnTo>
                    <a:pt x="157988" y="11938"/>
                  </a:lnTo>
                  <a:lnTo>
                    <a:pt x="157988" y="8001"/>
                  </a:lnTo>
                  <a:lnTo>
                    <a:pt x="157924" y="7620"/>
                  </a:lnTo>
                  <a:lnTo>
                    <a:pt x="256413" y="7620"/>
                  </a:lnTo>
                  <a:lnTo>
                    <a:pt x="256438" y="14503"/>
                  </a:lnTo>
                  <a:lnTo>
                    <a:pt x="256413" y="14986"/>
                  </a:lnTo>
                  <a:lnTo>
                    <a:pt x="256413" y="29210"/>
                  </a:lnTo>
                  <a:lnTo>
                    <a:pt x="256489" y="30848"/>
                  </a:lnTo>
                  <a:lnTo>
                    <a:pt x="256501" y="31623"/>
                  </a:lnTo>
                  <a:lnTo>
                    <a:pt x="256501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914" y="7620"/>
                  </a:lnTo>
                  <a:lnTo>
                    <a:pt x="889" y="7747"/>
                  </a:lnTo>
                  <a:lnTo>
                    <a:pt x="889" y="11938"/>
                  </a:lnTo>
                  <a:lnTo>
                    <a:pt x="1016" y="12573"/>
                  </a:lnTo>
                  <a:lnTo>
                    <a:pt x="1016" y="14795"/>
                  </a:lnTo>
                  <a:lnTo>
                    <a:pt x="1016" y="14986"/>
                  </a:lnTo>
                  <a:lnTo>
                    <a:pt x="1016" y="29210"/>
                  </a:lnTo>
                  <a:lnTo>
                    <a:pt x="1092" y="30835"/>
                  </a:lnTo>
                  <a:lnTo>
                    <a:pt x="1104" y="31623"/>
                  </a:lnTo>
                  <a:lnTo>
                    <a:pt x="889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143" y="38354"/>
                  </a:lnTo>
                  <a:lnTo>
                    <a:pt x="30099" y="38354"/>
                  </a:lnTo>
                  <a:lnTo>
                    <a:pt x="30099" y="12573"/>
                  </a:lnTo>
                  <a:lnTo>
                    <a:pt x="30226" y="11938"/>
                  </a:lnTo>
                  <a:lnTo>
                    <a:pt x="30226" y="8001"/>
                  </a:lnTo>
                  <a:lnTo>
                    <a:pt x="30162" y="7620"/>
                  </a:lnTo>
                  <a:lnTo>
                    <a:pt x="128651" y="7620"/>
                  </a:lnTo>
                  <a:lnTo>
                    <a:pt x="128651" y="31635"/>
                  </a:lnTo>
                  <a:lnTo>
                    <a:pt x="30226" y="31635"/>
                  </a:lnTo>
                  <a:lnTo>
                    <a:pt x="30226" y="38354"/>
                  </a:lnTo>
                  <a:lnTo>
                    <a:pt x="285623" y="38354"/>
                  </a:lnTo>
                  <a:lnTo>
                    <a:pt x="285623" y="31623"/>
                  </a:lnTo>
                  <a:lnTo>
                    <a:pt x="285623" y="30607"/>
                  </a:lnTo>
                  <a:lnTo>
                    <a:pt x="285750" y="29210"/>
                  </a:lnTo>
                  <a:lnTo>
                    <a:pt x="285750" y="14605"/>
                  </a:lnTo>
                  <a:lnTo>
                    <a:pt x="285623" y="12573"/>
                  </a:lnTo>
                  <a:lnTo>
                    <a:pt x="285750" y="12065"/>
                  </a:lnTo>
                  <a:lnTo>
                    <a:pt x="285750" y="8001"/>
                  </a:lnTo>
                  <a:lnTo>
                    <a:pt x="285686" y="7620"/>
                  </a:lnTo>
                  <a:lnTo>
                    <a:pt x="285965" y="7620"/>
                  </a:lnTo>
                  <a:lnTo>
                    <a:pt x="285965" y="6350"/>
                  </a:lnTo>
                  <a:lnTo>
                    <a:pt x="286512" y="6350"/>
                  </a:lnTo>
                  <a:lnTo>
                    <a:pt x="286512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18788" y="3598163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731"/>
                  </a:lnTo>
                  <a:lnTo>
                    <a:pt x="1270" y="6731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18788" y="359816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6870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397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8707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73558" y="762"/>
                  </a:lnTo>
                  <a:lnTo>
                    <a:pt x="240411" y="3175"/>
                  </a:lnTo>
                  <a:lnTo>
                    <a:pt x="235331" y="2413"/>
                  </a:lnTo>
                  <a:lnTo>
                    <a:pt x="235331" y="3556"/>
                  </a:lnTo>
                  <a:lnTo>
                    <a:pt x="232791" y="3683"/>
                  </a:lnTo>
                  <a:lnTo>
                    <a:pt x="231521" y="3556"/>
                  </a:lnTo>
                  <a:lnTo>
                    <a:pt x="228981" y="3429"/>
                  </a:lnTo>
                  <a:lnTo>
                    <a:pt x="222631" y="3429"/>
                  </a:lnTo>
                  <a:lnTo>
                    <a:pt x="209931" y="2794"/>
                  </a:lnTo>
                  <a:lnTo>
                    <a:pt x="204851" y="3810"/>
                  </a:lnTo>
                  <a:lnTo>
                    <a:pt x="202311" y="3937"/>
                  </a:lnTo>
                  <a:lnTo>
                    <a:pt x="201041" y="4191"/>
                  </a:lnTo>
                  <a:lnTo>
                    <a:pt x="19723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8981" y="3048"/>
                  </a:lnTo>
                  <a:lnTo>
                    <a:pt x="235331" y="3556"/>
                  </a:lnTo>
                  <a:lnTo>
                    <a:pt x="235331" y="2413"/>
                  </a:lnTo>
                  <a:lnTo>
                    <a:pt x="215011" y="1816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461"/>
                  </a:lnTo>
                  <a:lnTo>
                    <a:pt x="179451" y="5461"/>
                  </a:lnTo>
                  <a:lnTo>
                    <a:pt x="176784" y="5588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588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43764" y="5080"/>
                  </a:lnTo>
                  <a:lnTo>
                    <a:pt x="127254" y="3683"/>
                  </a:lnTo>
                  <a:lnTo>
                    <a:pt x="119634" y="1524"/>
                  </a:lnTo>
                  <a:lnTo>
                    <a:pt x="119634" y="1397"/>
                  </a:lnTo>
                  <a:lnTo>
                    <a:pt x="125984" y="2159"/>
                  </a:lnTo>
                  <a:lnTo>
                    <a:pt x="133604" y="3556"/>
                  </a:lnTo>
                  <a:lnTo>
                    <a:pt x="152654" y="5080"/>
                  </a:lnTo>
                  <a:lnTo>
                    <a:pt x="157734" y="5842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794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2174" y="381"/>
                  </a:lnTo>
                  <a:lnTo>
                    <a:pt x="150114" y="1778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8341" y="2540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192151" y="1143"/>
                  </a:lnTo>
                  <a:lnTo>
                    <a:pt x="181991" y="2667"/>
                  </a:lnTo>
                  <a:lnTo>
                    <a:pt x="164084" y="1016"/>
                  </a:lnTo>
                  <a:lnTo>
                    <a:pt x="150114" y="1016"/>
                  </a:lnTo>
                  <a:lnTo>
                    <a:pt x="131064" y="0"/>
                  </a:lnTo>
                  <a:lnTo>
                    <a:pt x="91567" y="0"/>
                  </a:lnTo>
                  <a:lnTo>
                    <a:pt x="91567" y="635"/>
                  </a:lnTo>
                  <a:lnTo>
                    <a:pt x="91567" y="889"/>
                  </a:lnTo>
                  <a:lnTo>
                    <a:pt x="90297" y="508"/>
                  </a:lnTo>
                  <a:lnTo>
                    <a:pt x="91567" y="635"/>
                  </a:lnTo>
                  <a:lnTo>
                    <a:pt x="91567" y="0"/>
                  </a:lnTo>
                  <a:lnTo>
                    <a:pt x="86487" y="0"/>
                  </a:lnTo>
                  <a:lnTo>
                    <a:pt x="90297" y="1270"/>
                  </a:lnTo>
                  <a:lnTo>
                    <a:pt x="85217" y="2159"/>
                  </a:lnTo>
                  <a:lnTo>
                    <a:pt x="82677" y="2921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17780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9817" y="4445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3810" y="1270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2032"/>
                  </a:lnTo>
                  <a:lnTo>
                    <a:pt x="17780" y="4318"/>
                  </a:lnTo>
                  <a:lnTo>
                    <a:pt x="21590" y="4826"/>
                  </a:lnTo>
                  <a:lnTo>
                    <a:pt x="15240" y="4191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842"/>
                  </a:lnTo>
                  <a:lnTo>
                    <a:pt x="25400" y="6223"/>
                  </a:lnTo>
                  <a:lnTo>
                    <a:pt x="26670" y="6604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27940" y="5969"/>
                  </a:lnTo>
                  <a:lnTo>
                    <a:pt x="25400" y="5334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6167" y="5461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1313" y="2032"/>
                  </a:lnTo>
                  <a:lnTo>
                    <a:pt x="89027" y="4191"/>
                  </a:lnTo>
                  <a:lnTo>
                    <a:pt x="87757" y="6604"/>
                  </a:lnTo>
                  <a:lnTo>
                    <a:pt x="77597" y="6604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3947" y="3429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440" y="1905"/>
                  </a:lnTo>
                  <a:lnTo>
                    <a:pt x="91567" y="1778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5715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334"/>
                  </a:lnTo>
                  <a:lnTo>
                    <a:pt x="114554" y="5715"/>
                  </a:lnTo>
                  <a:lnTo>
                    <a:pt x="127254" y="7112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33604" y="6985"/>
                  </a:lnTo>
                  <a:lnTo>
                    <a:pt x="125984" y="6223"/>
                  </a:lnTo>
                  <a:lnTo>
                    <a:pt x="117094" y="5207"/>
                  </a:lnTo>
                  <a:lnTo>
                    <a:pt x="110744" y="4318"/>
                  </a:lnTo>
                  <a:lnTo>
                    <a:pt x="109474" y="3492"/>
                  </a:lnTo>
                  <a:lnTo>
                    <a:pt x="109474" y="4064"/>
                  </a:lnTo>
                  <a:lnTo>
                    <a:pt x="102997" y="3302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3492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02997" y="889"/>
                  </a:lnTo>
                  <a:lnTo>
                    <a:pt x="115824" y="1143"/>
                  </a:lnTo>
                  <a:lnTo>
                    <a:pt x="119634" y="2286"/>
                  </a:lnTo>
                  <a:lnTo>
                    <a:pt x="127254" y="4445"/>
                  </a:lnTo>
                  <a:lnTo>
                    <a:pt x="134874" y="5080"/>
                  </a:lnTo>
                  <a:lnTo>
                    <a:pt x="138684" y="5461"/>
                  </a:lnTo>
                  <a:lnTo>
                    <a:pt x="145034" y="5969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76784" y="6350"/>
                  </a:lnTo>
                  <a:lnTo>
                    <a:pt x="178054" y="6350"/>
                  </a:lnTo>
                  <a:lnTo>
                    <a:pt x="176784" y="6477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223"/>
                  </a:lnTo>
                  <a:lnTo>
                    <a:pt x="194691" y="5334"/>
                  </a:lnTo>
                  <a:lnTo>
                    <a:pt x="201041" y="4953"/>
                  </a:lnTo>
                  <a:lnTo>
                    <a:pt x="207391" y="4445"/>
                  </a:lnTo>
                  <a:lnTo>
                    <a:pt x="220091" y="4572"/>
                  </a:lnTo>
                  <a:lnTo>
                    <a:pt x="2327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5778" y="7620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985"/>
                  </a:lnTo>
                  <a:lnTo>
                    <a:pt x="282448" y="6858"/>
                  </a:lnTo>
                  <a:lnTo>
                    <a:pt x="282448" y="7239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6096"/>
                  </a:lnTo>
                  <a:lnTo>
                    <a:pt x="282448" y="6096"/>
                  </a:lnTo>
                  <a:lnTo>
                    <a:pt x="277368" y="4826"/>
                  </a:lnTo>
                  <a:lnTo>
                    <a:pt x="277368" y="6096"/>
                  </a:lnTo>
                  <a:lnTo>
                    <a:pt x="26720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228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826"/>
                  </a:lnTo>
                  <a:lnTo>
                    <a:pt x="264668" y="5334"/>
                  </a:lnTo>
                  <a:lnTo>
                    <a:pt x="260858" y="5334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37871" y="4191"/>
                  </a:lnTo>
                  <a:lnTo>
                    <a:pt x="244221" y="4445"/>
                  </a:lnTo>
                  <a:lnTo>
                    <a:pt x="246761" y="4699"/>
                  </a:lnTo>
                  <a:lnTo>
                    <a:pt x="250698" y="5334"/>
                  </a:lnTo>
                  <a:lnTo>
                    <a:pt x="253238" y="5969"/>
                  </a:lnTo>
                  <a:lnTo>
                    <a:pt x="258318" y="6223"/>
                  </a:lnTo>
                  <a:lnTo>
                    <a:pt x="260858" y="6477"/>
                  </a:lnTo>
                  <a:lnTo>
                    <a:pt x="260858" y="5334"/>
                  </a:lnTo>
                  <a:lnTo>
                    <a:pt x="258318" y="5334"/>
                  </a:lnTo>
                  <a:lnTo>
                    <a:pt x="246761" y="3937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73558" y="1524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18788" y="363016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1"/>
                  </a:lnTo>
                  <a:lnTo>
                    <a:pt x="0" y="381"/>
                  </a:lnTo>
                  <a:lnTo>
                    <a:pt x="0" y="5461"/>
                  </a:lnTo>
                  <a:lnTo>
                    <a:pt x="1270" y="5461"/>
                  </a:lnTo>
                  <a:lnTo>
                    <a:pt x="1270" y="5842"/>
                  </a:lnTo>
                  <a:lnTo>
                    <a:pt x="285242" y="5842"/>
                  </a:lnTo>
                  <a:lnTo>
                    <a:pt x="285242" y="5334"/>
                  </a:lnTo>
                  <a:lnTo>
                    <a:pt x="286512" y="5334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18788" y="3630167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39141" y="0"/>
                  </a:moveTo>
                  <a:lnTo>
                    <a:pt x="235331" y="0"/>
                  </a:lnTo>
                  <a:lnTo>
                    <a:pt x="228981" y="1016"/>
                  </a:lnTo>
                  <a:lnTo>
                    <a:pt x="222631" y="1651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2667"/>
                  </a:lnTo>
                  <a:lnTo>
                    <a:pt x="231521" y="1524"/>
                  </a:lnTo>
                  <a:lnTo>
                    <a:pt x="239141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81178" y="1016"/>
                  </a:lnTo>
                  <a:lnTo>
                    <a:pt x="265938" y="2921"/>
                  </a:lnTo>
                  <a:lnTo>
                    <a:pt x="262128" y="3302"/>
                  </a:lnTo>
                  <a:lnTo>
                    <a:pt x="258318" y="3429"/>
                  </a:lnTo>
                  <a:lnTo>
                    <a:pt x="225171" y="3556"/>
                  </a:lnTo>
                  <a:lnTo>
                    <a:pt x="235331" y="2413"/>
                  </a:lnTo>
                  <a:lnTo>
                    <a:pt x="248031" y="2413"/>
                  </a:lnTo>
                  <a:lnTo>
                    <a:pt x="269748" y="254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1778"/>
                  </a:lnTo>
                  <a:lnTo>
                    <a:pt x="234061" y="1778"/>
                  </a:lnTo>
                  <a:lnTo>
                    <a:pt x="221361" y="3429"/>
                  </a:lnTo>
                  <a:lnTo>
                    <a:pt x="217551" y="3225"/>
                  </a:lnTo>
                  <a:lnTo>
                    <a:pt x="217551" y="3810"/>
                  </a:lnTo>
                  <a:lnTo>
                    <a:pt x="212471" y="4572"/>
                  </a:lnTo>
                  <a:lnTo>
                    <a:pt x="207391" y="5207"/>
                  </a:lnTo>
                  <a:lnTo>
                    <a:pt x="197231" y="5207"/>
                  </a:lnTo>
                  <a:lnTo>
                    <a:pt x="194691" y="3302"/>
                  </a:lnTo>
                  <a:lnTo>
                    <a:pt x="193421" y="1524"/>
                  </a:lnTo>
                  <a:lnTo>
                    <a:pt x="194691" y="1651"/>
                  </a:lnTo>
                  <a:lnTo>
                    <a:pt x="195961" y="1778"/>
                  </a:lnTo>
                  <a:lnTo>
                    <a:pt x="201041" y="2921"/>
                  </a:lnTo>
                  <a:lnTo>
                    <a:pt x="217551" y="3810"/>
                  </a:lnTo>
                  <a:lnTo>
                    <a:pt x="217551" y="3225"/>
                  </a:lnTo>
                  <a:lnTo>
                    <a:pt x="201041" y="2286"/>
                  </a:lnTo>
                  <a:lnTo>
                    <a:pt x="197231" y="1270"/>
                  </a:lnTo>
                  <a:lnTo>
                    <a:pt x="194691" y="1016"/>
                  </a:lnTo>
                  <a:lnTo>
                    <a:pt x="197231" y="254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381"/>
                  </a:lnTo>
                  <a:lnTo>
                    <a:pt x="192151" y="635"/>
                  </a:lnTo>
                  <a:lnTo>
                    <a:pt x="190881" y="635"/>
                  </a:lnTo>
                  <a:lnTo>
                    <a:pt x="193421" y="381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143"/>
                  </a:lnTo>
                  <a:lnTo>
                    <a:pt x="185801" y="1905"/>
                  </a:lnTo>
                  <a:lnTo>
                    <a:pt x="175514" y="3175"/>
                  </a:lnTo>
                  <a:lnTo>
                    <a:pt x="179451" y="2032"/>
                  </a:lnTo>
                  <a:lnTo>
                    <a:pt x="183261" y="1397"/>
                  </a:lnTo>
                  <a:lnTo>
                    <a:pt x="184531" y="1270"/>
                  </a:lnTo>
                  <a:lnTo>
                    <a:pt x="188341" y="1016"/>
                  </a:lnTo>
                  <a:lnTo>
                    <a:pt x="189611" y="1143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5354" y="444"/>
                  </a:lnTo>
                  <a:lnTo>
                    <a:pt x="165354" y="1143"/>
                  </a:lnTo>
                  <a:lnTo>
                    <a:pt x="156464" y="2921"/>
                  </a:lnTo>
                  <a:lnTo>
                    <a:pt x="156464" y="3048"/>
                  </a:lnTo>
                  <a:lnTo>
                    <a:pt x="139954" y="4191"/>
                  </a:lnTo>
                  <a:lnTo>
                    <a:pt x="133604" y="4572"/>
                  </a:lnTo>
                  <a:lnTo>
                    <a:pt x="125984" y="4699"/>
                  </a:lnTo>
                  <a:lnTo>
                    <a:pt x="131064" y="4064"/>
                  </a:lnTo>
                  <a:lnTo>
                    <a:pt x="151384" y="2794"/>
                  </a:lnTo>
                  <a:lnTo>
                    <a:pt x="157734" y="1778"/>
                  </a:lnTo>
                  <a:lnTo>
                    <a:pt x="165354" y="1143"/>
                  </a:lnTo>
                  <a:lnTo>
                    <a:pt x="165354" y="444"/>
                  </a:lnTo>
                  <a:lnTo>
                    <a:pt x="164084" y="508"/>
                  </a:lnTo>
                  <a:lnTo>
                    <a:pt x="159004" y="1016"/>
                  </a:lnTo>
                  <a:lnTo>
                    <a:pt x="151384" y="2159"/>
                  </a:lnTo>
                  <a:lnTo>
                    <a:pt x="131064" y="3429"/>
                  </a:lnTo>
                  <a:lnTo>
                    <a:pt x="124714" y="4318"/>
                  </a:lnTo>
                  <a:lnTo>
                    <a:pt x="114554" y="4445"/>
                  </a:lnTo>
                  <a:lnTo>
                    <a:pt x="108204" y="3822"/>
                  </a:lnTo>
                  <a:lnTo>
                    <a:pt x="108204" y="4445"/>
                  </a:lnTo>
                  <a:lnTo>
                    <a:pt x="102997" y="4318"/>
                  </a:lnTo>
                  <a:lnTo>
                    <a:pt x="101727" y="4191"/>
                  </a:lnTo>
                  <a:lnTo>
                    <a:pt x="108204" y="4445"/>
                  </a:lnTo>
                  <a:lnTo>
                    <a:pt x="108204" y="3822"/>
                  </a:lnTo>
                  <a:lnTo>
                    <a:pt x="105537" y="3556"/>
                  </a:lnTo>
                  <a:lnTo>
                    <a:pt x="95377" y="3556"/>
                  </a:lnTo>
                  <a:lnTo>
                    <a:pt x="90297" y="2933"/>
                  </a:lnTo>
                  <a:lnTo>
                    <a:pt x="90297" y="3429"/>
                  </a:lnTo>
                  <a:lnTo>
                    <a:pt x="85217" y="3429"/>
                  </a:lnTo>
                  <a:lnTo>
                    <a:pt x="83947" y="3302"/>
                  </a:lnTo>
                  <a:lnTo>
                    <a:pt x="81407" y="3175"/>
                  </a:lnTo>
                  <a:lnTo>
                    <a:pt x="78867" y="2921"/>
                  </a:lnTo>
                  <a:lnTo>
                    <a:pt x="73787" y="2159"/>
                  </a:lnTo>
                  <a:lnTo>
                    <a:pt x="62357" y="2667"/>
                  </a:lnTo>
                  <a:lnTo>
                    <a:pt x="54737" y="2794"/>
                  </a:lnTo>
                  <a:lnTo>
                    <a:pt x="49657" y="2921"/>
                  </a:lnTo>
                  <a:lnTo>
                    <a:pt x="62357" y="2159"/>
                  </a:lnTo>
                  <a:lnTo>
                    <a:pt x="68707" y="2159"/>
                  </a:lnTo>
                  <a:lnTo>
                    <a:pt x="73787" y="2159"/>
                  </a:lnTo>
                  <a:lnTo>
                    <a:pt x="78867" y="2159"/>
                  </a:lnTo>
                  <a:lnTo>
                    <a:pt x="86487" y="3175"/>
                  </a:lnTo>
                  <a:lnTo>
                    <a:pt x="90297" y="3429"/>
                  </a:lnTo>
                  <a:lnTo>
                    <a:pt x="90297" y="2933"/>
                  </a:lnTo>
                  <a:lnTo>
                    <a:pt x="78867" y="1524"/>
                  </a:lnTo>
                  <a:lnTo>
                    <a:pt x="91567" y="1524"/>
                  </a:lnTo>
                  <a:lnTo>
                    <a:pt x="101727" y="2667"/>
                  </a:lnTo>
                  <a:lnTo>
                    <a:pt x="120904" y="1397"/>
                  </a:lnTo>
                  <a:lnTo>
                    <a:pt x="133604" y="1397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762"/>
                  </a:lnTo>
                  <a:lnTo>
                    <a:pt x="120904" y="762"/>
                  </a:lnTo>
                  <a:lnTo>
                    <a:pt x="101727" y="2032"/>
                  </a:lnTo>
                  <a:lnTo>
                    <a:pt x="91567" y="889"/>
                  </a:lnTo>
                  <a:lnTo>
                    <a:pt x="49657" y="1905"/>
                  </a:lnTo>
                  <a:lnTo>
                    <a:pt x="47117" y="2159"/>
                  </a:lnTo>
                  <a:lnTo>
                    <a:pt x="47117" y="3302"/>
                  </a:lnTo>
                  <a:lnTo>
                    <a:pt x="29210" y="5207"/>
                  </a:lnTo>
                  <a:lnTo>
                    <a:pt x="26670" y="5334"/>
                  </a:lnTo>
                  <a:lnTo>
                    <a:pt x="24130" y="5207"/>
                  </a:lnTo>
                  <a:lnTo>
                    <a:pt x="24130" y="5080"/>
                  </a:lnTo>
                  <a:lnTo>
                    <a:pt x="25400" y="4953"/>
                  </a:lnTo>
                  <a:lnTo>
                    <a:pt x="30480" y="4826"/>
                  </a:lnTo>
                  <a:lnTo>
                    <a:pt x="35687" y="4064"/>
                  </a:lnTo>
                  <a:lnTo>
                    <a:pt x="40767" y="3556"/>
                  </a:lnTo>
                  <a:lnTo>
                    <a:pt x="44577" y="3175"/>
                  </a:lnTo>
                  <a:lnTo>
                    <a:pt x="47117" y="3302"/>
                  </a:lnTo>
                  <a:lnTo>
                    <a:pt x="47117" y="2159"/>
                  </a:lnTo>
                  <a:lnTo>
                    <a:pt x="43307" y="2540"/>
                  </a:lnTo>
                  <a:lnTo>
                    <a:pt x="29210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15240" y="1397"/>
                  </a:lnTo>
                  <a:lnTo>
                    <a:pt x="29210" y="1905"/>
                  </a:lnTo>
                  <a:lnTo>
                    <a:pt x="40767" y="2921"/>
                  </a:lnTo>
                  <a:lnTo>
                    <a:pt x="38227" y="3048"/>
                  </a:lnTo>
                  <a:lnTo>
                    <a:pt x="38227" y="3175"/>
                  </a:lnTo>
                  <a:lnTo>
                    <a:pt x="26670" y="4191"/>
                  </a:lnTo>
                  <a:lnTo>
                    <a:pt x="20320" y="4191"/>
                  </a:lnTo>
                  <a:lnTo>
                    <a:pt x="20320" y="4826"/>
                  </a:lnTo>
                  <a:lnTo>
                    <a:pt x="20320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320" y="4826"/>
                  </a:lnTo>
                  <a:lnTo>
                    <a:pt x="20320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320" y="5588"/>
                  </a:lnTo>
                  <a:lnTo>
                    <a:pt x="22860" y="5715"/>
                  </a:lnTo>
                  <a:lnTo>
                    <a:pt x="24130" y="5842"/>
                  </a:lnTo>
                  <a:lnTo>
                    <a:pt x="25400" y="5842"/>
                  </a:lnTo>
                  <a:lnTo>
                    <a:pt x="27940" y="5969"/>
                  </a:lnTo>
                  <a:lnTo>
                    <a:pt x="47117" y="3937"/>
                  </a:lnTo>
                  <a:lnTo>
                    <a:pt x="49657" y="3683"/>
                  </a:lnTo>
                  <a:lnTo>
                    <a:pt x="72517" y="3556"/>
                  </a:lnTo>
                  <a:lnTo>
                    <a:pt x="78867" y="3683"/>
                  </a:lnTo>
                  <a:lnTo>
                    <a:pt x="90297" y="4318"/>
                  </a:lnTo>
                  <a:lnTo>
                    <a:pt x="95377" y="4699"/>
                  </a:lnTo>
                  <a:lnTo>
                    <a:pt x="101727" y="4826"/>
                  </a:lnTo>
                  <a:lnTo>
                    <a:pt x="102997" y="4953"/>
                  </a:lnTo>
                  <a:lnTo>
                    <a:pt x="104267" y="5207"/>
                  </a:lnTo>
                  <a:lnTo>
                    <a:pt x="106934" y="5715"/>
                  </a:lnTo>
                  <a:lnTo>
                    <a:pt x="108204" y="5842"/>
                  </a:lnTo>
                  <a:lnTo>
                    <a:pt x="110744" y="5842"/>
                  </a:lnTo>
                  <a:lnTo>
                    <a:pt x="109474" y="5715"/>
                  </a:lnTo>
                  <a:lnTo>
                    <a:pt x="106934" y="5080"/>
                  </a:lnTo>
                  <a:lnTo>
                    <a:pt x="108204" y="5080"/>
                  </a:lnTo>
                  <a:lnTo>
                    <a:pt x="117094" y="5080"/>
                  </a:lnTo>
                  <a:lnTo>
                    <a:pt x="120904" y="5334"/>
                  </a:lnTo>
                  <a:lnTo>
                    <a:pt x="125984" y="5334"/>
                  </a:lnTo>
                  <a:lnTo>
                    <a:pt x="133604" y="5207"/>
                  </a:lnTo>
                  <a:lnTo>
                    <a:pt x="139954" y="4826"/>
                  </a:lnTo>
                  <a:lnTo>
                    <a:pt x="147574" y="4191"/>
                  </a:lnTo>
                  <a:lnTo>
                    <a:pt x="156464" y="3556"/>
                  </a:lnTo>
                  <a:lnTo>
                    <a:pt x="165354" y="1778"/>
                  </a:lnTo>
                  <a:lnTo>
                    <a:pt x="169164" y="889"/>
                  </a:lnTo>
                  <a:lnTo>
                    <a:pt x="184531" y="762"/>
                  </a:lnTo>
                  <a:lnTo>
                    <a:pt x="179451" y="1397"/>
                  </a:lnTo>
                  <a:lnTo>
                    <a:pt x="175514" y="2159"/>
                  </a:lnTo>
                  <a:lnTo>
                    <a:pt x="172974" y="3429"/>
                  </a:lnTo>
                  <a:lnTo>
                    <a:pt x="170434" y="3810"/>
                  </a:lnTo>
                  <a:lnTo>
                    <a:pt x="162814" y="4445"/>
                  </a:lnTo>
                  <a:lnTo>
                    <a:pt x="156464" y="5080"/>
                  </a:lnTo>
                  <a:lnTo>
                    <a:pt x="150114" y="5588"/>
                  </a:lnTo>
                  <a:lnTo>
                    <a:pt x="143764" y="5842"/>
                  </a:lnTo>
                  <a:lnTo>
                    <a:pt x="155194" y="5842"/>
                  </a:lnTo>
                  <a:lnTo>
                    <a:pt x="162814" y="5080"/>
                  </a:lnTo>
                  <a:lnTo>
                    <a:pt x="166624" y="4826"/>
                  </a:lnTo>
                  <a:lnTo>
                    <a:pt x="171704" y="4191"/>
                  </a:lnTo>
                  <a:lnTo>
                    <a:pt x="171704" y="4953"/>
                  </a:lnTo>
                  <a:lnTo>
                    <a:pt x="170434" y="5461"/>
                  </a:lnTo>
                  <a:lnTo>
                    <a:pt x="171704" y="5842"/>
                  </a:lnTo>
                  <a:lnTo>
                    <a:pt x="171704" y="5334"/>
                  </a:lnTo>
                  <a:lnTo>
                    <a:pt x="172974" y="4572"/>
                  </a:lnTo>
                  <a:lnTo>
                    <a:pt x="172974" y="4064"/>
                  </a:lnTo>
                  <a:lnTo>
                    <a:pt x="175514" y="3810"/>
                  </a:lnTo>
                  <a:lnTo>
                    <a:pt x="180721" y="3302"/>
                  </a:lnTo>
                  <a:lnTo>
                    <a:pt x="187071" y="2286"/>
                  </a:lnTo>
                  <a:lnTo>
                    <a:pt x="189611" y="1778"/>
                  </a:lnTo>
                  <a:lnTo>
                    <a:pt x="190881" y="1651"/>
                  </a:lnTo>
                  <a:lnTo>
                    <a:pt x="192151" y="1397"/>
                  </a:lnTo>
                  <a:lnTo>
                    <a:pt x="194691" y="3556"/>
                  </a:lnTo>
                  <a:lnTo>
                    <a:pt x="195961" y="5842"/>
                  </a:lnTo>
                  <a:lnTo>
                    <a:pt x="207391" y="5842"/>
                  </a:lnTo>
                  <a:lnTo>
                    <a:pt x="217551" y="4445"/>
                  </a:lnTo>
                  <a:lnTo>
                    <a:pt x="221361" y="3937"/>
                  </a:lnTo>
                  <a:lnTo>
                    <a:pt x="222631" y="4064"/>
                  </a:lnTo>
                  <a:lnTo>
                    <a:pt x="225171" y="4064"/>
                  </a:lnTo>
                  <a:lnTo>
                    <a:pt x="257048" y="4064"/>
                  </a:lnTo>
                  <a:lnTo>
                    <a:pt x="262128" y="3937"/>
                  </a:lnTo>
                  <a:lnTo>
                    <a:pt x="259588" y="4191"/>
                  </a:lnTo>
                  <a:lnTo>
                    <a:pt x="257048" y="4826"/>
                  </a:lnTo>
                  <a:lnTo>
                    <a:pt x="248031" y="5334"/>
                  </a:lnTo>
                  <a:lnTo>
                    <a:pt x="237871" y="5842"/>
                  </a:lnTo>
                  <a:lnTo>
                    <a:pt x="248031" y="5842"/>
                  </a:lnTo>
                  <a:lnTo>
                    <a:pt x="253238" y="5588"/>
                  </a:lnTo>
                  <a:lnTo>
                    <a:pt x="257048" y="5207"/>
                  </a:lnTo>
                  <a:lnTo>
                    <a:pt x="258318" y="4953"/>
                  </a:lnTo>
                  <a:lnTo>
                    <a:pt x="262128" y="4572"/>
                  </a:lnTo>
                  <a:lnTo>
                    <a:pt x="263398" y="4445"/>
                  </a:lnTo>
                  <a:lnTo>
                    <a:pt x="269748" y="3937"/>
                  </a:lnTo>
                  <a:lnTo>
                    <a:pt x="284988" y="3175"/>
                  </a:lnTo>
                  <a:lnTo>
                    <a:pt x="284988" y="2540"/>
                  </a:lnTo>
                  <a:lnTo>
                    <a:pt x="268478" y="3302"/>
                  </a:lnTo>
                  <a:lnTo>
                    <a:pt x="263398" y="3810"/>
                  </a:lnTo>
                  <a:lnTo>
                    <a:pt x="281178" y="1524"/>
                  </a:lnTo>
                  <a:lnTo>
                    <a:pt x="284988" y="1143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8788" y="3416807"/>
              <a:ext cx="284988" cy="21336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024884" y="3154679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69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69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69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69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69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69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20312" y="3154171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591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210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137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20312" y="3154679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19">
                  <a:moveTo>
                    <a:pt x="283717" y="0"/>
                  </a:moveTo>
                  <a:lnTo>
                    <a:pt x="1269" y="0"/>
                  </a:lnTo>
                  <a:lnTo>
                    <a:pt x="1269" y="635"/>
                  </a:lnTo>
                  <a:lnTo>
                    <a:pt x="0" y="635"/>
                  </a:lnTo>
                  <a:lnTo>
                    <a:pt x="0" y="6731"/>
                  </a:lnTo>
                  <a:lnTo>
                    <a:pt x="1269" y="6731"/>
                  </a:lnTo>
                  <a:lnTo>
                    <a:pt x="1269" y="7366"/>
                  </a:lnTo>
                  <a:lnTo>
                    <a:pt x="283717" y="7366"/>
                  </a:lnTo>
                  <a:lnTo>
                    <a:pt x="283717" y="6858"/>
                  </a:lnTo>
                  <a:lnTo>
                    <a:pt x="284988" y="6858"/>
                  </a:lnTo>
                  <a:lnTo>
                    <a:pt x="284988" y="508"/>
                  </a:lnTo>
                  <a:lnTo>
                    <a:pt x="283717" y="508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020312" y="3154679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19">
                  <a:moveTo>
                    <a:pt x="6743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397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7437" y="127"/>
                  </a:lnTo>
                  <a:lnTo>
                    <a:pt x="67437" y="0"/>
                  </a:lnTo>
                  <a:close/>
                </a:path>
                <a:path w="285114" h="7619">
                  <a:moveTo>
                    <a:pt x="284988" y="762"/>
                  </a:moveTo>
                  <a:lnTo>
                    <a:pt x="273558" y="762"/>
                  </a:lnTo>
                  <a:lnTo>
                    <a:pt x="240411" y="3175"/>
                  </a:lnTo>
                  <a:lnTo>
                    <a:pt x="235331" y="2413"/>
                  </a:lnTo>
                  <a:lnTo>
                    <a:pt x="235331" y="3556"/>
                  </a:lnTo>
                  <a:lnTo>
                    <a:pt x="232791" y="3683"/>
                  </a:lnTo>
                  <a:lnTo>
                    <a:pt x="228981" y="3429"/>
                  </a:lnTo>
                  <a:lnTo>
                    <a:pt x="222631" y="3429"/>
                  </a:lnTo>
                  <a:lnTo>
                    <a:pt x="209931" y="2794"/>
                  </a:lnTo>
                  <a:lnTo>
                    <a:pt x="204851" y="3810"/>
                  </a:lnTo>
                  <a:lnTo>
                    <a:pt x="202311" y="3937"/>
                  </a:lnTo>
                  <a:lnTo>
                    <a:pt x="201041" y="4191"/>
                  </a:lnTo>
                  <a:lnTo>
                    <a:pt x="19723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8981" y="3048"/>
                  </a:lnTo>
                  <a:lnTo>
                    <a:pt x="235331" y="3556"/>
                  </a:lnTo>
                  <a:lnTo>
                    <a:pt x="235331" y="2413"/>
                  </a:lnTo>
                  <a:lnTo>
                    <a:pt x="215011" y="1816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461"/>
                  </a:lnTo>
                  <a:lnTo>
                    <a:pt x="176784" y="5588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588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27254" y="3683"/>
                  </a:lnTo>
                  <a:lnTo>
                    <a:pt x="119634" y="1524"/>
                  </a:lnTo>
                  <a:lnTo>
                    <a:pt x="119634" y="1397"/>
                  </a:lnTo>
                  <a:lnTo>
                    <a:pt x="125984" y="2159"/>
                  </a:lnTo>
                  <a:lnTo>
                    <a:pt x="133604" y="3556"/>
                  </a:lnTo>
                  <a:lnTo>
                    <a:pt x="152654" y="5080"/>
                  </a:lnTo>
                  <a:lnTo>
                    <a:pt x="157734" y="5842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794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2174" y="381"/>
                  </a:lnTo>
                  <a:lnTo>
                    <a:pt x="150114" y="1778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9611" y="2413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192151" y="1143"/>
                  </a:lnTo>
                  <a:lnTo>
                    <a:pt x="181991" y="2667"/>
                  </a:lnTo>
                  <a:lnTo>
                    <a:pt x="164084" y="1016"/>
                  </a:lnTo>
                  <a:lnTo>
                    <a:pt x="150114" y="1016"/>
                  </a:lnTo>
                  <a:lnTo>
                    <a:pt x="131064" y="127"/>
                  </a:lnTo>
                  <a:lnTo>
                    <a:pt x="86487" y="0"/>
                  </a:lnTo>
                  <a:lnTo>
                    <a:pt x="90297" y="1270"/>
                  </a:lnTo>
                  <a:lnTo>
                    <a:pt x="82677" y="2667"/>
                  </a:lnTo>
                  <a:lnTo>
                    <a:pt x="82677" y="2921"/>
                  </a:lnTo>
                  <a:lnTo>
                    <a:pt x="72517" y="3683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17780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9817" y="4445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11430" y="2413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2032"/>
                  </a:lnTo>
                  <a:lnTo>
                    <a:pt x="17780" y="4318"/>
                  </a:lnTo>
                  <a:lnTo>
                    <a:pt x="21590" y="4826"/>
                  </a:lnTo>
                  <a:lnTo>
                    <a:pt x="15240" y="4191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715"/>
                  </a:lnTo>
                  <a:lnTo>
                    <a:pt x="25400" y="6223"/>
                  </a:lnTo>
                  <a:lnTo>
                    <a:pt x="26670" y="6604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35560" y="6731"/>
                  </a:lnTo>
                  <a:lnTo>
                    <a:pt x="27940" y="5969"/>
                  </a:lnTo>
                  <a:lnTo>
                    <a:pt x="25400" y="5334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6167" y="5461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1313" y="2032"/>
                  </a:lnTo>
                  <a:lnTo>
                    <a:pt x="89027" y="4191"/>
                  </a:lnTo>
                  <a:lnTo>
                    <a:pt x="87757" y="6604"/>
                  </a:lnTo>
                  <a:lnTo>
                    <a:pt x="77597" y="6604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2677" y="3556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440" y="1905"/>
                  </a:lnTo>
                  <a:lnTo>
                    <a:pt x="91567" y="1778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6096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334"/>
                  </a:lnTo>
                  <a:lnTo>
                    <a:pt x="127254" y="7112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27254" y="6350"/>
                  </a:lnTo>
                  <a:lnTo>
                    <a:pt x="117094" y="5207"/>
                  </a:lnTo>
                  <a:lnTo>
                    <a:pt x="110744" y="4318"/>
                  </a:lnTo>
                  <a:lnTo>
                    <a:pt x="109474" y="3492"/>
                  </a:lnTo>
                  <a:lnTo>
                    <a:pt x="109474" y="4064"/>
                  </a:lnTo>
                  <a:lnTo>
                    <a:pt x="102997" y="3302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3492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02997" y="889"/>
                  </a:lnTo>
                  <a:lnTo>
                    <a:pt x="115824" y="1143"/>
                  </a:lnTo>
                  <a:lnTo>
                    <a:pt x="119634" y="2286"/>
                  </a:lnTo>
                  <a:lnTo>
                    <a:pt x="127254" y="4445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76784" y="6350"/>
                  </a:lnTo>
                  <a:lnTo>
                    <a:pt x="178054" y="6350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223"/>
                  </a:lnTo>
                  <a:lnTo>
                    <a:pt x="194691" y="5334"/>
                  </a:lnTo>
                  <a:lnTo>
                    <a:pt x="201041" y="4826"/>
                  </a:lnTo>
                  <a:lnTo>
                    <a:pt x="202311" y="4826"/>
                  </a:lnTo>
                  <a:lnTo>
                    <a:pt x="207391" y="4445"/>
                  </a:lnTo>
                  <a:lnTo>
                    <a:pt x="216281" y="4572"/>
                  </a:lnTo>
                  <a:lnTo>
                    <a:pt x="2327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0698" y="6731"/>
                  </a:lnTo>
                  <a:lnTo>
                    <a:pt x="255778" y="7620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858"/>
                  </a:lnTo>
                  <a:lnTo>
                    <a:pt x="282448" y="6858"/>
                  </a:lnTo>
                  <a:lnTo>
                    <a:pt x="282448" y="7239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6096"/>
                  </a:lnTo>
                  <a:lnTo>
                    <a:pt x="282448" y="6096"/>
                  </a:lnTo>
                  <a:lnTo>
                    <a:pt x="277368" y="4826"/>
                  </a:lnTo>
                  <a:lnTo>
                    <a:pt x="27736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228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826"/>
                  </a:lnTo>
                  <a:lnTo>
                    <a:pt x="264668" y="5334"/>
                  </a:lnTo>
                  <a:lnTo>
                    <a:pt x="260858" y="5334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37871" y="4191"/>
                  </a:lnTo>
                  <a:lnTo>
                    <a:pt x="244221" y="4445"/>
                  </a:lnTo>
                  <a:lnTo>
                    <a:pt x="246761" y="4699"/>
                  </a:lnTo>
                  <a:lnTo>
                    <a:pt x="253238" y="5969"/>
                  </a:lnTo>
                  <a:lnTo>
                    <a:pt x="254508" y="6096"/>
                  </a:lnTo>
                  <a:lnTo>
                    <a:pt x="258318" y="6223"/>
                  </a:lnTo>
                  <a:lnTo>
                    <a:pt x="260858" y="6477"/>
                  </a:lnTo>
                  <a:lnTo>
                    <a:pt x="260858" y="5334"/>
                  </a:lnTo>
                  <a:lnTo>
                    <a:pt x="258318" y="5334"/>
                  </a:lnTo>
                  <a:lnTo>
                    <a:pt x="246761" y="3937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73558" y="1524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020312" y="318668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1"/>
                  </a:lnTo>
                  <a:lnTo>
                    <a:pt x="0" y="381"/>
                  </a:lnTo>
                  <a:lnTo>
                    <a:pt x="0" y="5461"/>
                  </a:lnTo>
                  <a:lnTo>
                    <a:pt x="1270" y="5461"/>
                  </a:lnTo>
                  <a:lnTo>
                    <a:pt x="1270" y="5842"/>
                  </a:lnTo>
                  <a:lnTo>
                    <a:pt x="285242" y="5842"/>
                  </a:lnTo>
                  <a:lnTo>
                    <a:pt x="285242" y="5334"/>
                  </a:lnTo>
                  <a:lnTo>
                    <a:pt x="286512" y="5334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20312" y="3186683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39141" y="0"/>
                  </a:moveTo>
                  <a:lnTo>
                    <a:pt x="235331" y="0"/>
                  </a:lnTo>
                  <a:lnTo>
                    <a:pt x="228981" y="1016"/>
                  </a:lnTo>
                  <a:lnTo>
                    <a:pt x="222631" y="1651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2667"/>
                  </a:lnTo>
                  <a:lnTo>
                    <a:pt x="231521" y="1524"/>
                  </a:lnTo>
                  <a:lnTo>
                    <a:pt x="239141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81178" y="1016"/>
                  </a:lnTo>
                  <a:lnTo>
                    <a:pt x="265938" y="2921"/>
                  </a:lnTo>
                  <a:lnTo>
                    <a:pt x="262128" y="3302"/>
                  </a:lnTo>
                  <a:lnTo>
                    <a:pt x="257048" y="3429"/>
                  </a:lnTo>
                  <a:lnTo>
                    <a:pt x="225171" y="3556"/>
                  </a:lnTo>
                  <a:lnTo>
                    <a:pt x="235331" y="2413"/>
                  </a:lnTo>
                  <a:lnTo>
                    <a:pt x="248031" y="2413"/>
                  </a:lnTo>
                  <a:lnTo>
                    <a:pt x="269748" y="254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1778"/>
                  </a:lnTo>
                  <a:lnTo>
                    <a:pt x="234061" y="1778"/>
                  </a:lnTo>
                  <a:lnTo>
                    <a:pt x="221361" y="3429"/>
                  </a:lnTo>
                  <a:lnTo>
                    <a:pt x="217551" y="3302"/>
                  </a:lnTo>
                  <a:lnTo>
                    <a:pt x="217551" y="3810"/>
                  </a:lnTo>
                  <a:lnTo>
                    <a:pt x="212471" y="4572"/>
                  </a:lnTo>
                  <a:lnTo>
                    <a:pt x="207391" y="5207"/>
                  </a:lnTo>
                  <a:lnTo>
                    <a:pt x="197231" y="5207"/>
                  </a:lnTo>
                  <a:lnTo>
                    <a:pt x="194691" y="3302"/>
                  </a:lnTo>
                  <a:lnTo>
                    <a:pt x="193421" y="1524"/>
                  </a:lnTo>
                  <a:lnTo>
                    <a:pt x="194691" y="1651"/>
                  </a:lnTo>
                  <a:lnTo>
                    <a:pt x="195961" y="1778"/>
                  </a:lnTo>
                  <a:lnTo>
                    <a:pt x="201041" y="2921"/>
                  </a:lnTo>
                  <a:lnTo>
                    <a:pt x="217551" y="3810"/>
                  </a:lnTo>
                  <a:lnTo>
                    <a:pt x="217551" y="3302"/>
                  </a:lnTo>
                  <a:lnTo>
                    <a:pt x="201041" y="2286"/>
                  </a:lnTo>
                  <a:lnTo>
                    <a:pt x="197231" y="1270"/>
                  </a:lnTo>
                  <a:lnTo>
                    <a:pt x="194691" y="1016"/>
                  </a:lnTo>
                  <a:lnTo>
                    <a:pt x="195961" y="635"/>
                  </a:lnTo>
                  <a:lnTo>
                    <a:pt x="195961" y="254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381"/>
                  </a:lnTo>
                  <a:lnTo>
                    <a:pt x="192151" y="635"/>
                  </a:lnTo>
                  <a:lnTo>
                    <a:pt x="190881" y="635"/>
                  </a:lnTo>
                  <a:lnTo>
                    <a:pt x="193421" y="381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143"/>
                  </a:lnTo>
                  <a:lnTo>
                    <a:pt x="185801" y="1905"/>
                  </a:lnTo>
                  <a:lnTo>
                    <a:pt x="175514" y="3175"/>
                  </a:lnTo>
                  <a:lnTo>
                    <a:pt x="179451" y="2032"/>
                  </a:lnTo>
                  <a:lnTo>
                    <a:pt x="183261" y="1397"/>
                  </a:lnTo>
                  <a:lnTo>
                    <a:pt x="184531" y="1270"/>
                  </a:lnTo>
                  <a:lnTo>
                    <a:pt x="188341" y="1016"/>
                  </a:lnTo>
                  <a:lnTo>
                    <a:pt x="189611" y="1143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5354" y="444"/>
                  </a:lnTo>
                  <a:lnTo>
                    <a:pt x="165354" y="1143"/>
                  </a:lnTo>
                  <a:lnTo>
                    <a:pt x="156464" y="2921"/>
                  </a:lnTo>
                  <a:lnTo>
                    <a:pt x="147574" y="3556"/>
                  </a:lnTo>
                  <a:lnTo>
                    <a:pt x="139954" y="4191"/>
                  </a:lnTo>
                  <a:lnTo>
                    <a:pt x="133604" y="4572"/>
                  </a:lnTo>
                  <a:lnTo>
                    <a:pt x="125984" y="4699"/>
                  </a:lnTo>
                  <a:lnTo>
                    <a:pt x="131064" y="4064"/>
                  </a:lnTo>
                  <a:lnTo>
                    <a:pt x="151384" y="2794"/>
                  </a:lnTo>
                  <a:lnTo>
                    <a:pt x="157734" y="1778"/>
                  </a:lnTo>
                  <a:lnTo>
                    <a:pt x="165354" y="1143"/>
                  </a:lnTo>
                  <a:lnTo>
                    <a:pt x="165354" y="444"/>
                  </a:lnTo>
                  <a:lnTo>
                    <a:pt x="164084" y="508"/>
                  </a:lnTo>
                  <a:lnTo>
                    <a:pt x="159004" y="1016"/>
                  </a:lnTo>
                  <a:lnTo>
                    <a:pt x="151384" y="2159"/>
                  </a:lnTo>
                  <a:lnTo>
                    <a:pt x="131064" y="3429"/>
                  </a:lnTo>
                  <a:lnTo>
                    <a:pt x="124714" y="4318"/>
                  </a:lnTo>
                  <a:lnTo>
                    <a:pt x="114554" y="4445"/>
                  </a:lnTo>
                  <a:lnTo>
                    <a:pt x="108204" y="3822"/>
                  </a:lnTo>
                  <a:lnTo>
                    <a:pt x="108204" y="4445"/>
                  </a:lnTo>
                  <a:lnTo>
                    <a:pt x="104267" y="4318"/>
                  </a:lnTo>
                  <a:lnTo>
                    <a:pt x="102997" y="4318"/>
                  </a:lnTo>
                  <a:lnTo>
                    <a:pt x="101727" y="4191"/>
                  </a:lnTo>
                  <a:lnTo>
                    <a:pt x="108204" y="4445"/>
                  </a:lnTo>
                  <a:lnTo>
                    <a:pt x="108204" y="3822"/>
                  </a:lnTo>
                  <a:lnTo>
                    <a:pt x="105537" y="3556"/>
                  </a:lnTo>
                  <a:lnTo>
                    <a:pt x="95377" y="3556"/>
                  </a:lnTo>
                  <a:lnTo>
                    <a:pt x="90297" y="2933"/>
                  </a:lnTo>
                  <a:lnTo>
                    <a:pt x="90297" y="3429"/>
                  </a:lnTo>
                  <a:lnTo>
                    <a:pt x="86487" y="3429"/>
                  </a:lnTo>
                  <a:lnTo>
                    <a:pt x="82677" y="3302"/>
                  </a:lnTo>
                  <a:lnTo>
                    <a:pt x="78867" y="2921"/>
                  </a:lnTo>
                  <a:lnTo>
                    <a:pt x="73787" y="2159"/>
                  </a:lnTo>
                  <a:lnTo>
                    <a:pt x="62357" y="2667"/>
                  </a:lnTo>
                  <a:lnTo>
                    <a:pt x="54737" y="2794"/>
                  </a:lnTo>
                  <a:lnTo>
                    <a:pt x="49657" y="2921"/>
                  </a:lnTo>
                  <a:lnTo>
                    <a:pt x="62357" y="2159"/>
                  </a:lnTo>
                  <a:lnTo>
                    <a:pt x="68707" y="2159"/>
                  </a:lnTo>
                  <a:lnTo>
                    <a:pt x="73787" y="2159"/>
                  </a:lnTo>
                  <a:lnTo>
                    <a:pt x="78867" y="2159"/>
                  </a:lnTo>
                  <a:lnTo>
                    <a:pt x="86487" y="3175"/>
                  </a:lnTo>
                  <a:lnTo>
                    <a:pt x="90297" y="3429"/>
                  </a:lnTo>
                  <a:lnTo>
                    <a:pt x="90297" y="2933"/>
                  </a:lnTo>
                  <a:lnTo>
                    <a:pt x="78867" y="1524"/>
                  </a:lnTo>
                  <a:lnTo>
                    <a:pt x="91567" y="1524"/>
                  </a:lnTo>
                  <a:lnTo>
                    <a:pt x="101727" y="2667"/>
                  </a:lnTo>
                  <a:lnTo>
                    <a:pt x="120904" y="1397"/>
                  </a:lnTo>
                  <a:lnTo>
                    <a:pt x="133604" y="1397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762"/>
                  </a:lnTo>
                  <a:lnTo>
                    <a:pt x="120904" y="762"/>
                  </a:lnTo>
                  <a:lnTo>
                    <a:pt x="101727" y="2032"/>
                  </a:lnTo>
                  <a:lnTo>
                    <a:pt x="91567" y="889"/>
                  </a:lnTo>
                  <a:lnTo>
                    <a:pt x="49657" y="1905"/>
                  </a:lnTo>
                  <a:lnTo>
                    <a:pt x="47117" y="2159"/>
                  </a:lnTo>
                  <a:lnTo>
                    <a:pt x="47117" y="3302"/>
                  </a:lnTo>
                  <a:lnTo>
                    <a:pt x="44577" y="3556"/>
                  </a:lnTo>
                  <a:lnTo>
                    <a:pt x="29210" y="5334"/>
                  </a:lnTo>
                  <a:lnTo>
                    <a:pt x="26670" y="5334"/>
                  </a:lnTo>
                  <a:lnTo>
                    <a:pt x="24130" y="5207"/>
                  </a:lnTo>
                  <a:lnTo>
                    <a:pt x="24130" y="5080"/>
                  </a:lnTo>
                  <a:lnTo>
                    <a:pt x="25400" y="4953"/>
                  </a:lnTo>
                  <a:lnTo>
                    <a:pt x="30480" y="4826"/>
                  </a:lnTo>
                  <a:lnTo>
                    <a:pt x="35560" y="4064"/>
                  </a:lnTo>
                  <a:lnTo>
                    <a:pt x="39497" y="3683"/>
                  </a:lnTo>
                  <a:lnTo>
                    <a:pt x="39497" y="3556"/>
                  </a:lnTo>
                  <a:lnTo>
                    <a:pt x="40767" y="3556"/>
                  </a:lnTo>
                  <a:lnTo>
                    <a:pt x="43307" y="3302"/>
                  </a:lnTo>
                  <a:lnTo>
                    <a:pt x="47117" y="3302"/>
                  </a:lnTo>
                  <a:lnTo>
                    <a:pt x="47117" y="2159"/>
                  </a:lnTo>
                  <a:lnTo>
                    <a:pt x="43307" y="2540"/>
                  </a:lnTo>
                  <a:lnTo>
                    <a:pt x="29210" y="1397"/>
                  </a:lnTo>
                  <a:lnTo>
                    <a:pt x="1397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210" y="1905"/>
                  </a:lnTo>
                  <a:lnTo>
                    <a:pt x="40767" y="2921"/>
                  </a:lnTo>
                  <a:lnTo>
                    <a:pt x="38227" y="3048"/>
                  </a:lnTo>
                  <a:lnTo>
                    <a:pt x="38227" y="3175"/>
                  </a:lnTo>
                  <a:lnTo>
                    <a:pt x="34290" y="3556"/>
                  </a:lnTo>
                  <a:lnTo>
                    <a:pt x="29210" y="3937"/>
                  </a:lnTo>
                  <a:lnTo>
                    <a:pt x="26670" y="4191"/>
                  </a:lnTo>
                  <a:lnTo>
                    <a:pt x="20320" y="4191"/>
                  </a:lnTo>
                  <a:lnTo>
                    <a:pt x="20320" y="4826"/>
                  </a:lnTo>
                  <a:lnTo>
                    <a:pt x="20320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320" y="4826"/>
                  </a:lnTo>
                  <a:lnTo>
                    <a:pt x="20320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588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320" y="5588"/>
                  </a:lnTo>
                  <a:lnTo>
                    <a:pt x="21590" y="5588"/>
                  </a:lnTo>
                  <a:lnTo>
                    <a:pt x="24130" y="5842"/>
                  </a:lnTo>
                  <a:lnTo>
                    <a:pt x="25400" y="5842"/>
                  </a:lnTo>
                  <a:lnTo>
                    <a:pt x="27940" y="5969"/>
                  </a:lnTo>
                  <a:lnTo>
                    <a:pt x="33020" y="5461"/>
                  </a:lnTo>
                  <a:lnTo>
                    <a:pt x="39497" y="4699"/>
                  </a:lnTo>
                  <a:lnTo>
                    <a:pt x="47117" y="3937"/>
                  </a:lnTo>
                  <a:lnTo>
                    <a:pt x="49657" y="3683"/>
                  </a:lnTo>
                  <a:lnTo>
                    <a:pt x="68707" y="3556"/>
                  </a:lnTo>
                  <a:lnTo>
                    <a:pt x="80137" y="3683"/>
                  </a:lnTo>
                  <a:lnTo>
                    <a:pt x="90297" y="4318"/>
                  </a:lnTo>
                  <a:lnTo>
                    <a:pt x="95377" y="4699"/>
                  </a:lnTo>
                  <a:lnTo>
                    <a:pt x="101727" y="4826"/>
                  </a:lnTo>
                  <a:lnTo>
                    <a:pt x="102997" y="4953"/>
                  </a:lnTo>
                  <a:lnTo>
                    <a:pt x="104267" y="5207"/>
                  </a:lnTo>
                  <a:lnTo>
                    <a:pt x="106934" y="5715"/>
                  </a:lnTo>
                  <a:lnTo>
                    <a:pt x="108204" y="5842"/>
                  </a:lnTo>
                  <a:lnTo>
                    <a:pt x="110744" y="5842"/>
                  </a:lnTo>
                  <a:lnTo>
                    <a:pt x="109474" y="5715"/>
                  </a:lnTo>
                  <a:lnTo>
                    <a:pt x="106934" y="5080"/>
                  </a:lnTo>
                  <a:lnTo>
                    <a:pt x="108204" y="5080"/>
                  </a:lnTo>
                  <a:lnTo>
                    <a:pt x="117094" y="5080"/>
                  </a:lnTo>
                  <a:lnTo>
                    <a:pt x="120904" y="5334"/>
                  </a:lnTo>
                  <a:lnTo>
                    <a:pt x="125984" y="5334"/>
                  </a:lnTo>
                  <a:lnTo>
                    <a:pt x="133604" y="5207"/>
                  </a:lnTo>
                  <a:lnTo>
                    <a:pt x="139954" y="4826"/>
                  </a:lnTo>
                  <a:lnTo>
                    <a:pt x="148844" y="4064"/>
                  </a:lnTo>
                  <a:lnTo>
                    <a:pt x="156464" y="3556"/>
                  </a:lnTo>
                  <a:lnTo>
                    <a:pt x="165354" y="1778"/>
                  </a:lnTo>
                  <a:lnTo>
                    <a:pt x="169164" y="889"/>
                  </a:lnTo>
                  <a:lnTo>
                    <a:pt x="184531" y="762"/>
                  </a:lnTo>
                  <a:lnTo>
                    <a:pt x="179451" y="1397"/>
                  </a:lnTo>
                  <a:lnTo>
                    <a:pt x="175514" y="2159"/>
                  </a:lnTo>
                  <a:lnTo>
                    <a:pt x="172974" y="3429"/>
                  </a:lnTo>
                  <a:lnTo>
                    <a:pt x="170434" y="3810"/>
                  </a:lnTo>
                  <a:lnTo>
                    <a:pt x="156464" y="5080"/>
                  </a:lnTo>
                  <a:lnTo>
                    <a:pt x="150114" y="5588"/>
                  </a:lnTo>
                  <a:lnTo>
                    <a:pt x="143764" y="5842"/>
                  </a:lnTo>
                  <a:lnTo>
                    <a:pt x="155194" y="5842"/>
                  </a:lnTo>
                  <a:lnTo>
                    <a:pt x="160274" y="5334"/>
                  </a:lnTo>
                  <a:lnTo>
                    <a:pt x="166624" y="4826"/>
                  </a:lnTo>
                  <a:lnTo>
                    <a:pt x="171704" y="4191"/>
                  </a:lnTo>
                  <a:lnTo>
                    <a:pt x="171704" y="4953"/>
                  </a:lnTo>
                  <a:lnTo>
                    <a:pt x="170434" y="5461"/>
                  </a:lnTo>
                  <a:lnTo>
                    <a:pt x="171704" y="5842"/>
                  </a:lnTo>
                  <a:lnTo>
                    <a:pt x="171704" y="5334"/>
                  </a:lnTo>
                  <a:lnTo>
                    <a:pt x="172974" y="4572"/>
                  </a:lnTo>
                  <a:lnTo>
                    <a:pt x="172974" y="4064"/>
                  </a:lnTo>
                  <a:lnTo>
                    <a:pt x="175514" y="3810"/>
                  </a:lnTo>
                  <a:lnTo>
                    <a:pt x="180721" y="3302"/>
                  </a:lnTo>
                  <a:lnTo>
                    <a:pt x="187071" y="2286"/>
                  </a:lnTo>
                  <a:lnTo>
                    <a:pt x="189611" y="1778"/>
                  </a:lnTo>
                  <a:lnTo>
                    <a:pt x="190881" y="1651"/>
                  </a:lnTo>
                  <a:lnTo>
                    <a:pt x="192151" y="1397"/>
                  </a:lnTo>
                  <a:lnTo>
                    <a:pt x="195961" y="5842"/>
                  </a:lnTo>
                  <a:lnTo>
                    <a:pt x="207391" y="5842"/>
                  </a:lnTo>
                  <a:lnTo>
                    <a:pt x="217551" y="4445"/>
                  </a:lnTo>
                  <a:lnTo>
                    <a:pt x="220091" y="4064"/>
                  </a:lnTo>
                  <a:lnTo>
                    <a:pt x="225171" y="4064"/>
                  </a:lnTo>
                  <a:lnTo>
                    <a:pt x="258318" y="4064"/>
                  </a:lnTo>
                  <a:lnTo>
                    <a:pt x="262128" y="3937"/>
                  </a:lnTo>
                  <a:lnTo>
                    <a:pt x="259588" y="4191"/>
                  </a:lnTo>
                  <a:lnTo>
                    <a:pt x="257048" y="4826"/>
                  </a:lnTo>
                  <a:lnTo>
                    <a:pt x="248031" y="5334"/>
                  </a:lnTo>
                  <a:lnTo>
                    <a:pt x="237871" y="5842"/>
                  </a:lnTo>
                  <a:lnTo>
                    <a:pt x="248031" y="5842"/>
                  </a:lnTo>
                  <a:lnTo>
                    <a:pt x="253238" y="5588"/>
                  </a:lnTo>
                  <a:lnTo>
                    <a:pt x="257048" y="5207"/>
                  </a:lnTo>
                  <a:lnTo>
                    <a:pt x="258318" y="4953"/>
                  </a:lnTo>
                  <a:lnTo>
                    <a:pt x="262128" y="4572"/>
                  </a:lnTo>
                  <a:lnTo>
                    <a:pt x="263398" y="4445"/>
                  </a:lnTo>
                  <a:lnTo>
                    <a:pt x="269748" y="3937"/>
                  </a:lnTo>
                  <a:lnTo>
                    <a:pt x="284988" y="3175"/>
                  </a:lnTo>
                  <a:lnTo>
                    <a:pt x="284988" y="2540"/>
                  </a:lnTo>
                  <a:lnTo>
                    <a:pt x="268478" y="3302"/>
                  </a:lnTo>
                  <a:lnTo>
                    <a:pt x="263398" y="3810"/>
                  </a:lnTo>
                  <a:lnTo>
                    <a:pt x="277368" y="2032"/>
                  </a:lnTo>
                  <a:lnTo>
                    <a:pt x="281178" y="1651"/>
                  </a:lnTo>
                  <a:lnTo>
                    <a:pt x="284988" y="1143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0312" y="2973323"/>
              <a:ext cx="284988" cy="21336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29812" y="3800855"/>
              <a:ext cx="155066" cy="14909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584448" y="2903219"/>
              <a:ext cx="17780" cy="88265"/>
            </a:xfrm>
            <a:custGeom>
              <a:avLst/>
              <a:gdLst/>
              <a:ahLst/>
              <a:cxnLst/>
              <a:rect l="l" t="t" r="r" b="b"/>
              <a:pathLst>
                <a:path w="17779" h="88264">
                  <a:moveTo>
                    <a:pt x="4089" y="61518"/>
                  </a:moveTo>
                  <a:lnTo>
                    <a:pt x="0" y="61518"/>
                  </a:lnTo>
                  <a:lnTo>
                    <a:pt x="0" y="87884"/>
                  </a:lnTo>
                  <a:lnTo>
                    <a:pt x="4089" y="87884"/>
                  </a:lnTo>
                  <a:lnTo>
                    <a:pt x="4089" y="61518"/>
                  </a:lnTo>
                  <a:close/>
                </a:path>
                <a:path w="17779" h="88264">
                  <a:moveTo>
                    <a:pt x="17780" y="16383"/>
                  </a:moveTo>
                  <a:lnTo>
                    <a:pt x="17018" y="12446"/>
                  </a:lnTo>
                  <a:lnTo>
                    <a:pt x="8128" y="10287"/>
                  </a:lnTo>
                  <a:lnTo>
                    <a:pt x="8509" y="1270"/>
                  </a:lnTo>
                  <a:lnTo>
                    <a:pt x="2667" y="0"/>
                  </a:lnTo>
                  <a:lnTo>
                    <a:pt x="2159" y="16002"/>
                  </a:lnTo>
                  <a:lnTo>
                    <a:pt x="17780" y="16383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26892" y="2898647"/>
              <a:ext cx="261620" cy="108585"/>
            </a:xfrm>
            <a:custGeom>
              <a:avLst/>
              <a:gdLst/>
              <a:ahLst/>
              <a:cxnLst/>
              <a:rect l="l" t="t" r="r" b="b"/>
              <a:pathLst>
                <a:path w="261620" h="108585">
                  <a:moveTo>
                    <a:pt x="252476" y="0"/>
                  </a:moveTo>
                  <a:lnTo>
                    <a:pt x="249809" y="86867"/>
                  </a:lnTo>
                  <a:lnTo>
                    <a:pt x="248920" y="88645"/>
                  </a:lnTo>
                  <a:lnTo>
                    <a:pt x="246126" y="91312"/>
                  </a:lnTo>
                  <a:lnTo>
                    <a:pt x="244221" y="92074"/>
                  </a:lnTo>
                  <a:lnTo>
                    <a:pt x="0" y="84835"/>
                  </a:lnTo>
                  <a:lnTo>
                    <a:pt x="8763" y="95376"/>
                  </a:lnTo>
                  <a:lnTo>
                    <a:pt x="246253" y="108203"/>
                  </a:lnTo>
                  <a:lnTo>
                    <a:pt x="250444" y="106425"/>
                  </a:lnTo>
                  <a:lnTo>
                    <a:pt x="256667" y="100583"/>
                  </a:lnTo>
                  <a:lnTo>
                    <a:pt x="258699" y="96519"/>
                  </a:lnTo>
                  <a:lnTo>
                    <a:pt x="261620" y="253"/>
                  </a:lnTo>
                  <a:lnTo>
                    <a:pt x="252476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78352" y="2895599"/>
              <a:ext cx="64135" cy="673100"/>
            </a:xfrm>
            <a:custGeom>
              <a:avLst/>
              <a:gdLst/>
              <a:ahLst/>
              <a:cxnLst/>
              <a:rect l="l" t="t" r="r" b="b"/>
              <a:pathLst>
                <a:path w="64135" h="673100">
                  <a:moveTo>
                    <a:pt x="11557" y="762"/>
                  </a:moveTo>
                  <a:lnTo>
                    <a:pt x="11176" y="381"/>
                  </a:lnTo>
                  <a:lnTo>
                    <a:pt x="1143" y="0"/>
                  </a:lnTo>
                  <a:lnTo>
                    <a:pt x="635" y="0"/>
                  </a:lnTo>
                  <a:lnTo>
                    <a:pt x="127" y="381"/>
                  </a:lnTo>
                  <a:lnTo>
                    <a:pt x="0" y="5969"/>
                  </a:lnTo>
                  <a:lnTo>
                    <a:pt x="11430" y="6223"/>
                  </a:lnTo>
                  <a:lnTo>
                    <a:pt x="11557" y="1270"/>
                  </a:lnTo>
                  <a:lnTo>
                    <a:pt x="11557" y="762"/>
                  </a:lnTo>
                  <a:close/>
                </a:path>
                <a:path w="64135" h="673100">
                  <a:moveTo>
                    <a:pt x="63881" y="14605"/>
                  </a:moveTo>
                  <a:lnTo>
                    <a:pt x="30607" y="13589"/>
                  </a:lnTo>
                  <a:lnTo>
                    <a:pt x="10922" y="672211"/>
                  </a:lnTo>
                  <a:lnTo>
                    <a:pt x="44196" y="673100"/>
                  </a:lnTo>
                  <a:lnTo>
                    <a:pt x="63881" y="14605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614928" y="2924555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79" h="52069">
                  <a:moveTo>
                    <a:pt x="1523" y="0"/>
                  </a:moveTo>
                  <a:lnTo>
                    <a:pt x="0" y="51181"/>
                  </a:lnTo>
                  <a:lnTo>
                    <a:pt x="16128" y="51689"/>
                  </a:lnTo>
                  <a:lnTo>
                    <a:pt x="17652" y="50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598164" y="2956559"/>
              <a:ext cx="34925" cy="551815"/>
            </a:xfrm>
            <a:custGeom>
              <a:avLst/>
              <a:gdLst/>
              <a:ahLst/>
              <a:cxnLst/>
              <a:rect l="l" t="t" r="r" b="b"/>
              <a:pathLst>
                <a:path w="34925" h="551814">
                  <a:moveTo>
                    <a:pt x="16637" y="0"/>
                  </a:moveTo>
                  <a:lnTo>
                    <a:pt x="16002" y="507"/>
                  </a:lnTo>
                  <a:lnTo>
                    <a:pt x="0" y="551052"/>
                  </a:lnTo>
                  <a:lnTo>
                    <a:pt x="18796" y="551687"/>
                  </a:lnTo>
                  <a:lnTo>
                    <a:pt x="34925" y="1015"/>
                  </a:lnTo>
                  <a:lnTo>
                    <a:pt x="34417" y="507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613404" y="29565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762" y="0"/>
                  </a:moveTo>
                  <a:lnTo>
                    <a:pt x="254" y="507"/>
                  </a:lnTo>
                  <a:lnTo>
                    <a:pt x="0" y="8127"/>
                  </a:lnTo>
                  <a:lnTo>
                    <a:pt x="19558" y="8635"/>
                  </a:lnTo>
                  <a:lnTo>
                    <a:pt x="19812" y="1142"/>
                  </a:lnTo>
                  <a:lnTo>
                    <a:pt x="19304" y="634"/>
                  </a:lnTo>
                  <a:lnTo>
                    <a:pt x="18796" y="50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592068" y="3494531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60">
                  <a:moveTo>
                    <a:pt x="3174" y="0"/>
                  </a:moveTo>
                  <a:lnTo>
                    <a:pt x="2158" y="1015"/>
                  </a:lnTo>
                  <a:lnTo>
                    <a:pt x="0" y="72262"/>
                  </a:lnTo>
                  <a:lnTo>
                    <a:pt x="26796" y="73151"/>
                  </a:lnTo>
                  <a:lnTo>
                    <a:pt x="28955" y="1777"/>
                  </a:lnTo>
                  <a:lnTo>
                    <a:pt x="27939" y="761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93592" y="3494531"/>
              <a:ext cx="27305" cy="7620"/>
            </a:xfrm>
            <a:custGeom>
              <a:avLst/>
              <a:gdLst/>
              <a:ahLst/>
              <a:cxnLst/>
              <a:rect l="l" t="t" r="r" b="b"/>
              <a:pathLst>
                <a:path w="27304" h="7620">
                  <a:moveTo>
                    <a:pt x="2412" y="0"/>
                  </a:moveTo>
                  <a:lnTo>
                    <a:pt x="1269" y="0"/>
                  </a:lnTo>
                  <a:lnTo>
                    <a:pt x="126" y="1015"/>
                  </a:lnTo>
                  <a:lnTo>
                    <a:pt x="0" y="6476"/>
                  </a:lnTo>
                  <a:lnTo>
                    <a:pt x="27177" y="7238"/>
                  </a:lnTo>
                  <a:lnTo>
                    <a:pt x="27304" y="1777"/>
                  </a:lnTo>
                  <a:lnTo>
                    <a:pt x="26288" y="761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582924" y="340766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82924" y="340766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585972" y="341071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401"/>
                  </a:lnTo>
                  <a:lnTo>
                    <a:pt x="8128" y="31496"/>
                  </a:lnTo>
                  <a:lnTo>
                    <a:pt x="8255" y="29083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81400" y="34305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81400" y="34305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584448" y="3435095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413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541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541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581400" y="34549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668" y="40512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581400" y="34549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667" y="40512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584448" y="345947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584448" y="3336035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015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584448" y="3336035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587496" y="3340607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4953" y="23495"/>
                  </a:lnTo>
                  <a:lnTo>
                    <a:pt x="2286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794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584448" y="336041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84448" y="336041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87496" y="336346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82924" y="33832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82924" y="33832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85972" y="3387851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413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541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541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587496" y="32644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87496" y="32644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90544" y="326897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585972" y="3288791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585972" y="3288791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589020" y="3291839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9652" y="26670"/>
                  </a:moveTo>
                  <a:lnTo>
                    <a:pt x="7620" y="24638"/>
                  </a:lnTo>
                  <a:lnTo>
                    <a:pt x="2413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274"/>
                  </a:lnTo>
                  <a:lnTo>
                    <a:pt x="7366" y="33528"/>
                  </a:lnTo>
                  <a:lnTo>
                    <a:pt x="9525" y="31623"/>
                  </a:lnTo>
                  <a:lnTo>
                    <a:pt x="9652" y="26670"/>
                  </a:lnTo>
                  <a:close/>
                </a:path>
                <a:path w="10795" h="33654">
                  <a:moveTo>
                    <a:pt x="10414" y="2159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1016" y="1905"/>
                  </a:lnTo>
                  <a:lnTo>
                    <a:pt x="762" y="6731"/>
                  </a:lnTo>
                  <a:lnTo>
                    <a:pt x="2921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4572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85972" y="33116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585972" y="33116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89020" y="331622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589020" y="31927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89020" y="31927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92068" y="319735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589020" y="321716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589020" y="321716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592068" y="322173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587496" y="324154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512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587496" y="324154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512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590544" y="3244595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4">
                  <a:moveTo>
                    <a:pt x="8255" y="26670"/>
                  </a:moveTo>
                  <a:lnTo>
                    <a:pt x="6477" y="24638"/>
                  </a:lnTo>
                  <a:lnTo>
                    <a:pt x="4318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127" y="28829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401"/>
                  </a:lnTo>
                  <a:lnTo>
                    <a:pt x="8128" y="31496"/>
                  </a:lnTo>
                  <a:lnTo>
                    <a:pt x="8255" y="26670"/>
                  </a:lnTo>
                  <a:close/>
                </a:path>
                <a:path w="9525" h="33654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3592068" y="312267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3592068" y="312267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595116" y="312724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590544" y="314705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590544" y="314705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593592" y="315010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8255" y="26670"/>
                  </a:moveTo>
                  <a:lnTo>
                    <a:pt x="6477" y="24765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28829"/>
                  </a:lnTo>
                  <a:lnTo>
                    <a:pt x="0" y="31242"/>
                  </a:lnTo>
                  <a:lnTo>
                    <a:pt x="1778" y="33401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6670"/>
                  </a:lnTo>
                  <a:close/>
                </a:path>
                <a:path w="9525" h="33655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90544" y="316991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2921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097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590544" y="316991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2920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096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593592" y="317449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4191" y="23495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93592" y="3051047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4191" y="0"/>
                  </a:moveTo>
                  <a:lnTo>
                    <a:pt x="1016" y="3175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019"/>
                  </a:lnTo>
                  <a:lnTo>
                    <a:pt x="12573" y="17272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811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593592" y="3051047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730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018"/>
                  </a:lnTo>
                  <a:lnTo>
                    <a:pt x="12572" y="17271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596640" y="305561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593592" y="307543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593592" y="307543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667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595116" y="308000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413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5842" y="0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4445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592068" y="30998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592068" y="30998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595116" y="310286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6670"/>
                  </a:lnTo>
                  <a:close/>
                </a:path>
                <a:path w="9525" h="33655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95116" y="298094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95116" y="298094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698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98164" y="2983991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5">
                  <a:moveTo>
                    <a:pt x="9652" y="26670"/>
                  </a:moveTo>
                  <a:lnTo>
                    <a:pt x="7620" y="24638"/>
                  </a:lnTo>
                  <a:lnTo>
                    <a:pt x="2413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274"/>
                  </a:lnTo>
                  <a:lnTo>
                    <a:pt x="7366" y="33528"/>
                  </a:lnTo>
                  <a:lnTo>
                    <a:pt x="9525" y="31496"/>
                  </a:lnTo>
                  <a:lnTo>
                    <a:pt x="9652" y="26670"/>
                  </a:lnTo>
                  <a:close/>
                </a:path>
                <a:path w="10795" h="33655">
                  <a:moveTo>
                    <a:pt x="10414" y="2159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762" y="6731"/>
                  </a:lnTo>
                  <a:lnTo>
                    <a:pt x="2921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595116" y="300380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097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595116" y="300380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096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598164" y="30083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593592" y="302818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93592" y="302818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596640" y="3032759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495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750"/>
                  </a:lnTo>
                  <a:lnTo>
                    <a:pt x="7366" y="31877"/>
                  </a:lnTo>
                  <a:lnTo>
                    <a:pt x="9525" y="30099"/>
                  </a:lnTo>
                  <a:lnTo>
                    <a:pt x="9525" y="27813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889" y="4191"/>
                  </a:lnTo>
                  <a:lnTo>
                    <a:pt x="762" y="6477"/>
                  </a:lnTo>
                  <a:lnTo>
                    <a:pt x="2794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598164" y="29093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598164" y="29093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667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601212" y="291388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596640" y="2932175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4">
                  <a:moveTo>
                    <a:pt x="4571" y="0"/>
                  </a:moveTo>
                  <a:lnTo>
                    <a:pt x="1142" y="3302"/>
                  </a:lnTo>
                  <a:lnTo>
                    <a:pt x="634" y="16891"/>
                  </a:lnTo>
                  <a:lnTo>
                    <a:pt x="2666" y="17018"/>
                  </a:lnTo>
                  <a:lnTo>
                    <a:pt x="2412" y="24765"/>
                  </a:lnTo>
                  <a:lnTo>
                    <a:pt x="380" y="24638"/>
                  </a:lnTo>
                  <a:lnTo>
                    <a:pt x="0" y="38481"/>
                  </a:lnTo>
                  <a:lnTo>
                    <a:pt x="3301" y="41783"/>
                  </a:lnTo>
                  <a:lnTo>
                    <a:pt x="11683" y="42037"/>
                  </a:lnTo>
                  <a:lnTo>
                    <a:pt x="15112" y="38862"/>
                  </a:lnTo>
                  <a:lnTo>
                    <a:pt x="15620" y="25146"/>
                  </a:lnTo>
                  <a:lnTo>
                    <a:pt x="13588" y="25019"/>
                  </a:lnTo>
                  <a:lnTo>
                    <a:pt x="13842" y="17399"/>
                  </a:lnTo>
                  <a:lnTo>
                    <a:pt x="15874" y="17399"/>
                  </a:lnTo>
                  <a:lnTo>
                    <a:pt x="16255" y="3683"/>
                  </a:lnTo>
                  <a:lnTo>
                    <a:pt x="12953" y="25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596640" y="2932175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4">
                  <a:moveTo>
                    <a:pt x="8762" y="126"/>
                  </a:moveTo>
                  <a:lnTo>
                    <a:pt x="4571" y="0"/>
                  </a:lnTo>
                  <a:lnTo>
                    <a:pt x="1142" y="3301"/>
                  </a:lnTo>
                  <a:lnTo>
                    <a:pt x="1015" y="7365"/>
                  </a:lnTo>
                  <a:lnTo>
                    <a:pt x="634" y="16890"/>
                  </a:lnTo>
                  <a:lnTo>
                    <a:pt x="2666" y="17017"/>
                  </a:lnTo>
                  <a:lnTo>
                    <a:pt x="2412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480"/>
                  </a:lnTo>
                  <a:lnTo>
                    <a:pt x="3301" y="41782"/>
                  </a:lnTo>
                  <a:lnTo>
                    <a:pt x="7492" y="41909"/>
                  </a:lnTo>
                  <a:lnTo>
                    <a:pt x="11683" y="42036"/>
                  </a:lnTo>
                  <a:lnTo>
                    <a:pt x="15112" y="38861"/>
                  </a:lnTo>
                  <a:lnTo>
                    <a:pt x="15239" y="34797"/>
                  </a:lnTo>
                  <a:lnTo>
                    <a:pt x="15620" y="25145"/>
                  </a:lnTo>
                  <a:lnTo>
                    <a:pt x="13588" y="25018"/>
                  </a:lnTo>
                  <a:lnTo>
                    <a:pt x="13842" y="17398"/>
                  </a:lnTo>
                  <a:lnTo>
                    <a:pt x="15874" y="17398"/>
                  </a:lnTo>
                  <a:lnTo>
                    <a:pt x="16128" y="7746"/>
                  </a:lnTo>
                  <a:lnTo>
                    <a:pt x="16255" y="3682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599688" y="2936747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413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1016" y="1905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596640" y="29565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596640" y="29565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599688" y="296113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889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569208" y="3489959"/>
              <a:ext cx="93345" cy="661035"/>
            </a:xfrm>
            <a:custGeom>
              <a:avLst/>
              <a:gdLst/>
              <a:ahLst/>
              <a:cxnLst/>
              <a:rect l="l" t="t" r="r" b="b"/>
              <a:pathLst>
                <a:path w="93345" h="661035">
                  <a:moveTo>
                    <a:pt x="19811" y="0"/>
                  </a:moveTo>
                  <a:lnTo>
                    <a:pt x="0" y="659638"/>
                  </a:lnTo>
                  <a:lnTo>
                    <a:pt x="40512" y="660908"/>
                  </a:lnTo>
                  <a:lnTo>
                    <a:pt x="44322" y="531495"/>
                  </a:lnTo>
                  <a:lnTo>
                    <a:pt x="84708" y="532765"/>
                  </a:lnTo>
                  <a:lnTo>
                    <a:pt x="92328" y="525399"/>
                  </a:lnTo>
                  <a:lnTo>
                    <a:pt x="92963" y="507111"/>
                  </a:lnTo>
                  <a:lnTo>
                    <a:pt x="85597" y="499364"/>
                  </a:lnTo>
                  <a:lnTo>
                    <a:pt x="45338" y="498094"/>
                  </a:lnTo>
                  <a:lnTo>
                    <a:pt x="60324" y="1270"/>
                  </a:lnTo>
                  <a:lnTo>
                    <a:pt x="19811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637788" y="3995927"/>
              <a:ext cx="21590" cy="19685"/>
            </a:xfrm>
            <a:custGeom>
              <a:avLst/>
              <a:gdLst/>
              <a:ahLst/>
              <a:cxnLst/>
              <a:rect l="l" t="t" r="r" b="b"/>
              <a:pathLst>
                <a:path w="21589" h="19685">
                  <a:moveTo>
                    <a:pt x="10160" y="0"/>
                  </a:moveTo>
                  <a:lnTo>
                    <a:pt x="4572" y="1651"/>
                  </a:lnTo>
                  <a:lnTo>
                    <a:pt x="0" y="10160"/>
                  </a:lnTo>
                  <a:lnTo>
                    <a:pt x="1778" y="15367"/>
                  </a:lnTo>
                  <a:lnTo>
                    <a:pt x="10922" y="19685"/>
                  </a:lnTo>
                  <a:lnTo>
                    <a:pt x="16510" y="17907"/>
                  </a:lnTo>
                  <a:lnTo>
                    <a:pt x="21209" y="9525"/>
                  </a:lnTo>
                  <a:lnTo>
                    <a:pt x="19304" y="43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640836" y="3998975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11048" y="0"/>
                  </a:moveTo>
                  <a:lnTo>
                    <a:pt x="3428" y="381"/>
                  </a:lnTo>
                  <a:lnTo>
                    <a:pt x="0" y="7112"/>
                  </a:lnTo>
                  <a:lnTo>
                    <a:pt x="4190" y="13335"/>
                  </a:lnTo>
                  <a:lnTo>
                    <a:pt x="11810" y="12954"/>
                  </a:lnTo>
                  <a:lnTo>
                    <a:pt x="15239" y="6223"/>
                  </a:lnTo>
                  <a:lnTo>
                    <a:pt x="11048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598164" y="3506723"/>
              <a:ext cx="17780" cy="50165"/>
            </a:xfrm>
            <a:custGeom>
              <a:avLst/>
              <a:gdLst/>
              <a:ahLst/>
              <a:cxnLst/>
              <a:rect l="l" t="t" r="r" b="b"/>
              <a:pathLst>
                <a:path w="17779" h="50164">
                  <a:moveTo>
                    <a:pt x="1523" y="0"/>
                  </a:moveTo>
                  <a:lnTo>
                    <a:pt x="0" y="49657"/>
                  </a:lnTo>
                  <a:lnTo>
                    <a:pt x="16128" y="50165"/>
                  </a:lnTo>
                  <a:lnTo>
                    <a:pt x="17652" y="50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581400" y="3537203"/>
              <a:ext cx="34925" cy="553720"/>
            </a:xfrm>
            <a:custGeom>
              <a:avLst/>
              <a:gdLst/>
              <a:ahLst/>
              <a:cxnLst/>
              <a:rect l="l" t="t" r="r" b="b"/>
              <a:pathLst>
                <a:path w="34925" h="553720">
                  <a:moveTo>
                    <a:pt x="16510" y="0"/>
                  </a:moveTo>
                  <a:lnTo>
                    <a:pt x="16129" y="507"/>
                  </a:lnTo>
                  <a:lnTo>
                    <a:pt x="0" y="552576"/>
                  </a:lnTo>
                  <a:lnTo>
                    <a:pt x="18796" y="553211"/>
                  </a:lnTo>
                  <a:lnTo>
                    <a:pt x="34925" y="1015"/>
                  </a:lnTo>
                  <a:lnTo>
                    <a:pt x="34417" y="507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596640" y="3537203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762" y="0"/>
                  </a:moveTo>
                  <a:lnTo>
                    <a:pt x="254" y="507"/>
                  </a:lnTo>
                  <a:lnTo>
                    <a:pt x="0" y="8127"/>
                  </a:lnTo>
                  <a:lnTo>
                    <a:pt x="19558" y="8635"/>
                  </a:lnTo>
                  <a:lnTo>
                    <a:pt x="19812" y="1015"/>
                  </a:lnTo>
                  <a:lnTo>
                    <a:pt x="19304" y="50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575304" y="4076700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60">
                  <a:moveTo>
                    <a:pt x="3174" y="0"/>
                  </a:moveTo>
                  <a:lnTo>
                    <a:pt x="2158" y="1015"/>
                  </a:lnTo>
                  <a:lnTo>
                    <a:pt x="0" y="72262"/>
                  </a:lnTo>
                  <a:lnTo>
                    <a:pt x="26796" y="73151"/>
                  </a:lnTo>
                  <a:lnTo>
                    <a:pt x="28955" y="1777"/>
                  </a:lnTo>
                  <a:lnTo>
                    <a:pt x="27939" y="761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576828" y="4076700"/>
              <a:ext cx="29209" cy="7620"/>
            </a:xfrm>
            <a:custGeom>
              <a:avLst/>
              <a:gdLst/>
              <a:ahLst/>
              <a:cxnLst/>
              <a:rect l="l" t="t" r="r" b="b"/>
              <a:pathLst>
                <a:path w="29210" h="7620">
                  <a:moveTo>
                    <a:pt x="2539" y="0"/>
                  </a:moveTo>
                  <a:lnTo>
                    <a:pt x="1269" y="0"/>
                  </a:lnTo>
                  <a:lnTo>
                    <a:pt x="126" y="1015"/>
                  </a:lnTo>
                  <a:lnTo>
                    <a:pt x="0" y="6476"/>
                  </a:lnTo>
                  <a:lnTo>
                    <a:pt x="28701" y="7238"/>
                  </a:lnTo>
                  <a:lnTo>
                    <a:pt x="28828" y="1777"/>
                  </a:lnTo>
                  <a:lnTo>
                    <a:pt x="27812" y="761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566160" y="398983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748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512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566160" y="398983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748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512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569208" y="399440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564636" y="4014216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564636" y="4014216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567684" y="4017263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9652" y="26670"/>
                  </a:moveTo>
                  <a:lnTo>
                    <a:pt x="7620" y="24638"/>
                  </a:lnTo>
                  <a:lnTo>
                    <a:pt x="4953" y="24638"/>
                  </a:lnTo>
                  <a:lnTo>
                    <a:pt x="2286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274"/>
                  </a:lnTo>
                  <a:lnTo>
                    <a:pt x="7366" y="33401"/>
                  </a:lnTo>
                  <a:lnTo>
                    <a:pt x="9525" y="31496"/>
                  </a:lnTo>
                  <a:lnTo>
                    <a:pt x="9652" y="26670"/>
                  </a:lnTo>
                  <a:close/>
                </a:path>
                <a:path w="10795" h="33654">
                  <a:moveTo>
                    <a:pt x="10414" y="2159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762" y="6731"/>
                  </a:lnTo>
                  <a:lnTo>
                    <a:pt x="2794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564636" y="403707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3564636" y="403707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3567684" y="4041647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762" y="4191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3567684" y="3918203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5">
                  <a:moveTo>
                    <a:pt x="4571" y="0"/>
                  </a:moveTo>
                  <a:lnTo>
                    <a:pt x="1142" y="3302"/>
                  </a:lnTo>
                  <a:lnTo>
                    <a:pt x="634" y="16891"/>
                  </a:lnTo>
                  <a:lnTo>
                    <a:pt x="2666" y="17018"/>
                  </a:lnTo>
                  <a:lnTo>
                    <a:pt x="2412" y="24765"/>
                  </a:lnTo>
                  <a:lnTo>
                    <a:pt x="380" y="24638"/>
                  </a:lnTo>
                  <a:lnTo>
                    <a:pt x="0" y="38354"/>
                  </a:lnTo>
                  <a:lnTo>
                    <a:pt x="3301" y="41783"/>
                  </a:lnTo>
                  <a:lnTo>
                    <a:pt x="11683" y="42037"/>
                  </a:lnTo>
                  <a:lnTo>
                    <a:pt x="15239" y="38862"/>
                  </a:lnTo>
                  <a:lnTo>
                    <a:pt x="15620" y="25146"/>
                  </a:lnTo>
                  <a:lnTo>
                    <a:pt x="13588" y="25146"/>
                  </a:lnTo>
                  <a:lnTo>
                    <a:pt x="13842" y="17272"/>
                  </a:lnTo>
                  <a:lnTo>
                    <a:pt x="15874" y="17399"/>
                  </a:lnTo>
                  <a:lnTo>
                    <a:pt x="16255" y="3683"/>
                  </a:lnTo>
                  <a:lnTo>
                    <a:pt x="12953" y="25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567684" y="3918203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5">
                  <a:moveTo>
                    <a:pt x="8762" y="126"/>
                  </a:moveTo>
                  <a:lnTo>
                    <a:pt x="4571" y="0"/>
                  </a:lnTo>
                  <a:lnTo>
                    <a:pt x="1142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666" y="17017"/>
                  </a:lnTo>
                  <a:lnTo>
                    <a:pt x="2412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301" y="41782"/>
                  </a:lnTo>
                  <a:lnTo>
                    <a:pt x="7492" y="41909"/>
                  </a:lnTo>
                  <a:lnTo>
                    <a:pt x="11683" y="42036"/>
                  </a:lnTo>
                  <a:lnTo>
                    <a:pt x="15239" y="38861"/>
                  </a:lnTo>
                  <a:lnTo>
                    <a:pt x="15239" y="34797"/>
                  </a:lnTo>
                  <a:lnTo>
                    <a:pt x="15620" y="25145"/>
                  </a:lnTo>
                  <a:lnTo>
                    <a:pt x="13588" y="25145"/>
                  </a:lnTo>
                  <a:lnTo>
                    <a:pt x="13842" y="17271"/>
                  </a:lnTo>
                  <a:lnTo>
                    <a:pt x="15874" y="17398"/>
                  </a:lnTo>
                  <a:lnTo>
                    <a:pt x="16128" y="7746"/>
                  </a:lnTo>
                  <a:lnTo>
                    <a:pt x="16255" y="3682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570732" y="3922775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4445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567684" y="394258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567684" y="394258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570732" y="394715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566160" y="3966972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015" y="3174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3566160" y="3966972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3569208" y="3970019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9652" y="26670"/>
                  </a:moveTo>
                  <a:lnTo>
                    <a:pt x="7620" y="24765"/>
                  </a:lnTo>
                  <a:lnTo>
                    <a:pt x="2286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401"/>
                  </a:lnTo>
                  <a:lnTo>
                    <a:pt x="7366" y="33528"/>
                  </a:lnTo>
                  <a:lnTo>
                    <a:pt x="9525" y="31623"/>
                  </a:lnTo>
                  <a:lnTo>
                    <a:pt x="9525" y="29210"/>
                  </a:lnTo>
                  <a:lnTo>
                    <a:pt x="9652" y="26670"/>
                  </a:lnTo>
                  <a:close/>
                </a:path>
                <a:path w="10795" h="33654">
                  <a:moveTo>
                    <a:pt x="10414" y="2159"/>
                  </a:moveTo>
                  <a:lnTo>
                    <a:pt x="8382" y="127"/>
                  </a:lnTo>
                  <a:lnTo>
                    <a:pt x="5715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889" y="4318"/>
                  </a:lnTo>
                  <a:lnTo>
                    <a:pt x="762" y="6731"/>
                  </a:lnTo>
                  <a:lnTo>
                    <a:pt x="2794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570732" y="3848100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570732" y="3848100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573780" y="385114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6670"/>
                  </a:lnTo>
                  <a:close/>
                </a:path>
                <a:path w="9525" h="33654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569208" y="387095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569208" y="387095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3572256" y="387553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3569208" y="3895344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3569208" y="3895344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572256" y="389991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572256" y="3776472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512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572256" y="3776472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512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575304" y="378104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572256" y="3799331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4191" y="0"/>
                  </a:moveTo>
                  <a:lnTo>
                    <a:pt x="1016" y="3302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668" y="42037"/>
                  </a:lnTo>
                  <a:lnTo>
                    <a:pt x="13716" y="38862"/>
                  </a:lnTo>
                  <a:lnTo>
                    <a:pt x="14224" y="25146"/>
                  </a:lnTo>
                  <a:lnTo>
                    <a:pt x="12319" y="25146"/>
                  </a:lnTo>
                  <a:lnTo>
                    <a:pt x="12573" y="17272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811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572256" y="3799331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8000" y="126"/>
                  </a:moveTo>
                  <a:lnTo>
                    <a:pt x="4190" y="0"/>
                  </a:lnTo>
                  <a:lnTo>
                    <a:pt x="1015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730" y="41909"/>
                  </a:lnTo>
                  <a:lnTo>
                    <a:pt x="10667" y="42036"/>
                  </a:lnTo>
                  <a:lnTo>
                    <a:pt x="13715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145"/>
                  </a:lnTo>
                  <a:lnTo>
                    <a:pt x="12572" y="17271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575304" y="380390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570732" y="3823716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570732" y="3823716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573780" y="3828287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1877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573780" y="371093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573780" y="371093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576828" y="371551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573780" y="373532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73780" y="373532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76828" y="373837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765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401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9210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762" y="4318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572256" y="375818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572256" y="375818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575304" y="376275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0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576828" y="3639311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4191" y="0"/>
                  </a:moveTo>
                  <a:lnTo>
                    <a:pt x="1016" y="3302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146"/>
                  </a:lnTo>
                  <a:lnTo>
                    <a:pt x="12573" y="17399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811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576828" y="3639311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8000" y="126"/>
                  </a:moveTo>
                  <a:lnTo>
                    <a:pt x="4190" y="0"/>
                  </a:lnTo>
                  <a:lnTo>
                    <a:pt x="1015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857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145"/>
                  </a:lnTo>
                  <a:lnTo>
                    <a:pt x="12572" y="17398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578352" y="364388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413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4445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575304" y="366369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575304" y="366369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578352" y="366826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762" y="4191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3575304" y="3688080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3575304" y="3688080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3578352" y="3691127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401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9210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762" y="4318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3578352" y="3569208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255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748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512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578352" y="3569208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6984"/>
                  </a:lnTo>
                  <a:lnTo>
                    <a:pt x="634" y="16255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748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730" y="40385"/>
                  </a:lnTo>
                  <a:lnTo>
                    <a:pt x="10540" y="40512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581400" y="3572255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528"/>
                  </a:lnTo>
                  <a:lnTo>
                    <a:pt x="8128" y="31496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576828" y="359206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512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576828" y="359206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512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579876" y="3596639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1877"/>
                  </a:lnTo>
                  <a:lnTo>
                    <a:pt x="9525" y="30099"/>
                  </a:lnTo>
                  <a:lnTo>
                    <a:pt x="9525" y="27813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4318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576828" y="36164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3576828" y="36164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667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3579876" y="362102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3579876" y="34975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3579876" y="34975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3582924" y="3502151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4953" y="23495"/>
                  </a:lnTo>
                  <a:lnTo>
                    <a:pt x="2286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762" y="6477"/>
                  </a:lnTo>
                  <a:lnTo>
                    <a:pt x="2794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3579876" y="3520439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4191" y="0"/>
                  </a:moveTo>
                  <a:lnTo>
                    <a:pt x="1016" y="3175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146"/>
                  </a:lnTo>
                  <a:lnTo>
                    <a:pt x="12573" y="17272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684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3579876" y="3520439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730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145"/>
                  </a:lnTo>
                  <a:lnTo>
                    <a:pt x="12572" y="17271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3582924" y="352501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3578352" y="35448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3578352" y="35448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3581400" y="3549395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525" y="27813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567684" y="4081271"/>
              <a:ext cx="45720" cy="71755"/>
            </a:xfrm>
            <a:custGeom>
              <a:avLst/>
              <a:gdLst/>
              <a:ahLst/>
              <a:cxnLst/>
              <a:rect l="l" t="t" r="r" b="b"/>
              <a:pathLst>
                <a:path w="45720" h="71754">
                  <a:moveTo>
                    <a:pt x="43053" y="66548"/>
                  </a:moveTo>
                  <a:lnTo>
                    <a:pt x="127" y="65278"/>
                  </a:lnTo>
                  <a:lnTo>
                    <a:pt x="0" y="70231"/>
                  </a:lnTo>
                  <a:lnTo>
                    <a:pt x="42926" y="71628"/>
                  </a:lnTo>
                  <a:lnTo>
                    <a:pt x="43053" y="66548"/>
                  </a:lnTo>
                  <a:close/>
                </a:path>
                <a:path w="45720" h="71754">
                  <a:moveTo>
                    <a:pt x="45593" y="1270"/>
                  </a:moveTo>
                  <a:lnTo>
                    <a:pt x="1270" y="0"/>
                  </a:lnTo>
                  <a:lnTo>
                    <a:pt x="508" y="25019"/>
                  </a:lnTo>
                  <a:lnTo>
                    <a:pt x="44831" y="26416"/>
                  </a:lnTo>
                  <a:lnTo>
                    <a:pt x="45593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3576828" y="3456431"/>
              <a:ext cx="57785" cy="68580"/>
            </a:xfrm>
            <a:custGeom>
              <a:avLst/>
              <a:gdLst/>
              <a:ahLst/>
              <a:cxnLst/>
              <a:rect l="l" t="t" r="r" b="b"/>
              <a:pathLst>
                <a:path w="57785" h="68579">
                  <a:moveTo>
                    <a:pt x="2032" y="0"/>
                  </a:moveTo>
                  <a:lnTo>
                    <a:pt x="0" y="66801"/>
                  </a:lnTo>
                  <a:lnTo>
                    <a:pt x="45339" y="68071"/>
                  </a:lnTo>
                  <a:lnTo>
                    <a:pt x="56261" y="50672"/>
                  </a:lnTo>
                  <a:lnTo>
                    <a:pt x="57658" y="165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3573780" y="3459479"/>
              <a:ext cx="65405" cy="48260"/>
            </a:xfrm>
            <a:custGeom>
              <a:avLst/>
              <a:gdLst/>
              <a:ahLst/>
              <a:cxnLst/>
              <a:rect l="l" t="t" r="r" b="b"/>
              <a:pathLst>
                <a:path w="65404" h="48260">
                  <a:moveTo>
                    <a:pt x="64008" y="41783"/>
                  </a:moveTo>
                  <a:lnTo>
                    <a:pt x="63500" y="41275"/>
                  </a:lnTo>
                  <a:lnTo>
                    <a:pt x="762" y="39370"/>
                  </a:lnTo>
                  <a:lnTo>
                    <a:pt x="127" y="40005"/>
                  </a:lnTo>
                  <a:lnTo>
                    <a:pt x="0" y="45720"/>
                  </a:lnTo>
                  <a:lnTo>
                    <a:pt x="635" y="46355"/>
                  </a:lnTo>
                  <a:lnTo>
                    <a:pt x="63246" y="48133"/>
                  </a:lnTo>
                  <a:lnTo>
                    <a:pt x="63881" y="47625"/>
                  </a:lnTo>
                  <a:lnTo>
                    <a:pt x="64008" y="41783"/>
                  </a:lnTo>
                  <a:close/>
                </a:path>
                <a:path w="65404" h="48260">
                  <a:moveTo>
                    <a:pt x="65278" y="2413"/>
                  </a:moveTo>
                  <a:lnTo>
                    <a:pt x="64643" y="1778"/>
                  </a:lnTo>
                  <a:lnTo>
                    <a:pt x="2032" y="0"/>
                  </a:lnTo>
                  <a:lnTo>
                    <a:pt x="1397" y="635"/>
                  </a:lnTo>
                  <a:lnTo>
                    <a:pt x="1270" y="6350"/>
                  </a:lnTo>
                  <a:lnTo>
                    <a:pt x="1778" y="6985"/>
                  </a:lnTo>
                  <a:lnTo>
                    <a:pt x="64389" y="8763"/>
                  </a:lnTo>
                  <a:lnTo>
                    <a:pt x="65024" y="8255"/>
                  </a:lnTo>
                  <a:lnTo>
                    <a:pt x="65278" y="2413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596640" y="346862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4064" y="0"/>
                  </a:moveTo>
                  <a:lnTo>
                    <a:pt x="254" y="3555"/>
                  </a:lnTo>
                  <a:lnTo>
                    <a:pt x="0" y="12572"/>
                  </a:lnTo>
                  <a:lnTo>
                    <a:pt x="3556" y="16382"/>
                  </a:lnTo>
                  <a:lnTo>
                    <a:pt x="12573" y="16636"/>
                  </a:lnTo>
                  <a:lnTo>
                    <a:pt x="16383" y="13080"/>
                  </a:lnTo>
                  <a:lnTo>
                    <a:pt x="16637" y="4063"/>
                  </a:lnTo>
                  <a:lnTo>
                    <a:pt x="13081" y="25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3599688" y="3470147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70">
                  <a:moveTo>
                    <a:pt x="7620" y="0"/>
                  </a:moveTo>
                  <a:lnTo>
                    <a:pt x="4699" y="889"/>
                  </a:lnTo>
                  <a:lnTo>
                    <a:pt x="1778" y="1651"/>
                  </a:lnTo>
                  <a:lnTo>
                    <a:pt x="0" y="8509"/>
                  </a:lnTo>
                  <a:lnTo>
                    <a:pt x="4191" y="13716"/>
                  </a:lnTo>
                  <a:lnTo>
                    <a:pt x="10033" y="12065"/>
                  </a:lnTo>
                  <a:lnTo>
                    <a:pt x="11811" y="5207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3660648" y="3960875"/>
              <a:ext cx="42545" cy="52069"/>
            </a:xfrm>
            <a:custGeom>
              <a:avLst/>
              <a:gdLst/>
              <a:ahLst/>
              <a:cxnLst/>
              <a:rect l="l" t="t" r="r" b="b"/>
              <a:pathLst>
                <a:path w="42545" h="52070">
                  <a:moveTo>
                    <a:pt x="1904" y="0"/>
                  </a:moveTo>
                  <a:lnTo>
                    <a:pt x="0" y="49657"/>
                  </a:lnTo>
                  <a:lnTo>
                    <a:pt x="40258" y="51816"/>
                  </a:lnTo>
                  <a:lnTo>
                    <a:pt x="42163" y="215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3727704" y="3921251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4">
                  <a:moveTo>
                    <a:pt x="761" y="0"/>
                  </a:moveTo>
                  <a:lnTo>
                    <a:pt x="0" y="7619"/>
                  </a:lnTo>
                  <a:lnTo>
                    <a:pt x="761" y="7746"/>
                  </a:lnTo>
                  <a:lnTo>
                    <a:pt x="1396" y="7365"/>
                  </a:lnTo>
                  <a:lnTo>
                    <a:pt x="1904" y="6730"/>
                  </a:lnTo>
                  <a:lnTo>
                    <a:pt x="1777" y="11810"/>
                  </a:lnTo>
                  <a:lnTo>
                    <a:pt x="3301" y="12064"/>
                  </a:lnTo>
                  <a:lnTo>
                    <a:pt x="4190" y="11429"/>
                  </a:lnTo>
                  <a:lnTo>
                    <a:pt x="3174" y="2285"/>
                  </a:lnTo>
                  <a:lnTo>
                    <a:pt x="2793" y="2031"/>
                  </a:lnTo>
                  <a:lnTo>
                    <a:pt x="2412" y="888"/>
                  </a:lnTo>
                  <a:lnTo>
                    <a:pt x="1650" y="12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C2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3726180" y="3919727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1270" y="0"/>
                  </a:moveTo>
                  <a:lnTo>
                    <a:pt x="0" y="8890"/>
                  </a:lnTo>
                  <a:lnTo>
                    <a:pt x="889" y="9017"/>
                  </a:lnTo>
                  <a:lnTo>
                    <a:pt x="1270" y="9144"/>
                  </a:lnTo>
                  <a:lnTo>
                    <a:pt x="1651" y="8763"/>
                  </a:lnTo>
                  <a:lnTo>
                    <a:pt x="2794" y="762"/>
                  </a:lnTo>
                  <a:lnTo>
                    <a:pt x="2794" y="508"/>
                  </a:lnTo>
                  <a:lnTo>
                    <a:pt x="2540" y="127"/>
                  </a:lnTo>
                  <a:lnTo>
                    <a:pt x="2159" y="12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3729228" y="3904487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1015" y="0"/>
                  </a:moveTo>
                  <a:lnTo>
                    <a:pt x="0" y="7619"/>
                  </a:lnTo>
                  <a:lnTo>
                    <a:pt x="1015" y="7619"/>
                  </a:lnTo>
                  <a:lnTo>
                    <a:pt x="1904" y="7365"/>
                  </a:lnTo>
                  <a:lnTo>
                    <a:pt x="2666" y="6730"/>
                  </a:lnTo>
                  <a:lnTo>
                    <a:pt x="2285" y="11810"/>
                  </a:lnTo>
                  <a:lnTo>
                    <a:pt x="4444" y="12064"/>
                  </a:lnTo>
                  <a:lnTo>
                    <a:pt x="5587" y="11429"/>
                  </a:lnTo>
                  <a:lnTo>
                    <a:pt x="4190" y="2285"/>
                  </a:lnTo>
                  <a:lnTo>
                    <a:pt x="3555" y="1904"/>
                  </a:lnTo>
                  <a:lnTo>
                    <a:pt x="3174" y="888"/>
                  </a:lnTo>
                  <a:lnTo>
                    <a:pt x="2158" y="12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9A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3727704" y="390296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1270" y="0"/>
                  </a:moveTo>
                  <a:lnTo>
                    <a:pt x="0" y="9017"/>
                  </a:lnTo>
                  <a:lnTo>
                    <a:pt x="889" y="9017"/>
                  </a:lnTo>
                  <a:lnTo>
                    <a:pt x="1270" y="9144"/>
                  </a:lnTo>
                  <a:lnTo>
                    <a:pt x="1651" y="8890"/>
                  </a:lnTo>
                  <a:lnTo>
                    <a:pt x="2794" y="508"/>
                  </a:lnTo>
                  <a:lnTo>
                    <a:pt x="2540" y="127"/>
                  </a:lnTo>
                  <a:lnTo>
                    <a:pt x="2159" y="12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3776472" y="3803903"/>
              <a:ext cx="36195" cy="21590"/>
            </a:xfrm>
            <a:custGeom>
              <a:avLst/>
              <a:gdLst/>
              <a:ahLst/>
              <a:cxnLst/>
              <a:rect l="l" t="t" r="r" b="b"/>
              <a:pathLst>
                <a:path w="36195" h="21589">
                  <a:moveTo>
                    <a:pt x="381" y="0"/>
                  </a:moveTo>
                  <a:lnTo>
                    <a:pt x="0" y="762"/>
                  </a:lnTo>
                  <a:lnTo>
                    <a:pt x="19431" y="13970"/>
                  </a:lnTo>
                  <a:lnTo>
                    <a:pt x="35814" y="21209"/>
                  </a:lnTo>
                  <a:lnTo>
                    <a:pt x="36195" y="20447"/>
                  </a:lnTo>
                  <a:lnTo>
                    <a:pt x="19177" y="1295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3810000" y="382219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16" y="0"/>
                  </a:moveTo>
                  <a:lnTo>
                    <a:pt x="0" y="2540"/>
                  </a:lnTo>
                  <a:lnTo>
                    <a:pt x="6477" y="6350"/>
                  </a:lnTo>
                  <a:lnTo>
                    <a:pt x="6731" y="5715"/>
                  </a:lnTo>
                  <a:lnTo>
                    <a:pt x="7112" y="5842"/>
                  </a:lnTo>
                  <a:lnTo>
                    <a:pt x="6858" y="6604"/>
                  </a:lnTo>
                  <a:lnTo>
                    <a:pt x="8128" y="7239"/>
                  </a:lnTo>
                  <a:lnTo>
                    <a:pt x="9017" y="6731"/>
                  </a:lnTo>
                  <a:lnTo>
                    <a:pt x="9906" y="4572"/>
                  </a:lnTo>
                  <a:lnTo>
                    <a:pt x="10287" y="3810"/>
                  </a:lnTo>
                  <a:lnTo>
                    <a:pt x="9906" y="2794"/>
                  </a:lnTo>
                  <a:lnTo>
                    <a:pt x="9144" y="2540"/>
                  </a:lnTo>
                  <a:lnTo>
                    <a:pt x="8636" y="2286"/>
                  </a:lnTo>
                  <a:lnTo>
                    <a:pt x="8382" y="3048"/>
                  </a:lnTo>
                  <a:lnTo>
                    <a:pt x="8001" y="2794"/>
                  </a:lnTo>
                  <a:lnTo>
                    <a:pt x="8255" y="2286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810000" y="382219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143" y="0"/>
                  </a:moveTo>
                  <a:lnTo>
                    <a:pt x="0" y="2793"/>
                  </a:lnTo>
                  <a:lnTo>
                    <a:pt x="2921" y="4444"/>
                  </a:lnTo>
                  <a:lnTo>
                    <a:pt x="4445" y="101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729228" y="376732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508" y="0"/>
                  </a:moveTo>
                  <a:lnTo>
                    <a:pt x="0" y="635"/>
                  </a:lnTo>
                  <a:lnTo>
                    <a:pt x="13208" y="12319"/>
                  </a:lnTo>
                  <a:lnTo>
                    <a:pt x="32766" y="24384"/>
                  </a:lnTo>
                  <a:lnTo>
                    <a:pt x="33274" y="23749"/>
                  </a:lnTo>
                  <a:lnTo>
                    <a:pt x="14224" y="1219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723132" y="376275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3048" y="0"/>
                  </a:moveTo>
                  <a:lnTo>
                    <a:pt x="2032" y="126"/>
                  </a:lnTo>
                  <a:lnTo>
                    <a:pt x="1524" y="634"/>
                  </a:lnTo>
                  <a:lnTo>
                    <a:pt x="0" y="2031"/>
                  </a:lnTo>
                  <a:lnTo>
                    <a:pt x="0" y="2920"/>
                  </a:lnTo>
                  <a:lnTo>
                    <a:pt x="635" y="3301"/>
                  </a:lnTo>
                  <a:lnTo>
                    <a:pt x="1143" y="3555"/>
                  </a:lnTo>
                  <a:lnTo>
                    <a:pt x="1524" y="3047"/>
                  </a:lnTo>
                  <a:lnTo>
                    <a:pt x="1778" y="3301"/>
                  </a:lnTo>
                  <a:lnTo>
                    <a:pt x="1397" y="3682"/>
                  </a:lnTo>
                  <a:lnTo>
                    <a:pt x="7493" y="7238"/>
                  </a:lnTo>
                  <a:lnTo>
                    <a:pt x="9144" y="5587"/>
                  </a:lnTo>
                  <a:lnTo>
                    <a:pt x="4191" y="1142"/>
                  </a:lnTo>
                  <a:lnTo>
                    <a:pt x="3810" y="1523"/>
                  </a:lnTo>
                  <a:lnTo>
                    <a:pt x="3429" y="1269"/>
                  </a:lnTo>
                  <a:lnTo>
                    <a:pt x="3937" y="88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727704" y="376732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031" y="0"/>
                  </a:moveTo>
                  <a:lnTo>
                    <a:pt x="0" y="1651"/>
                  </a:lnTo>
                  <a:lnTo>
                    <a:pt x="2412" y="2667"/>
                  </a:lnTo>
                  <a:lnTo>
                    <a:pt x="4063" y="139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697224" y="3785616"/>
              <a:ext cx="83820" cy="118745"/>
            </a:xfrm>
            <a:custGeom>
              <a:avLst/>
              <a:gdLst/>
              <a:ahLst/>
              <a:cxnLst/>
              <a:rect l="l" t="t" r="r" b="b"/>
              <a:pathLst>
                <a:path w="83820" h="118745">
                  <a:moveTo>
                    <a:pt x="68452" y="0"/>
                  </a:moveTo>
                  <a:lnTo>
                    <a:pt x="0" y="108839"/>
                  </a:lnTo>
                  <a:lnTo>
                    <a:pt x="14985" y="118237"/>
                  </a:lnTo>
                  <a:lnTo>
                    <a:pt x="83438" y="9398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732276" y="3762755"/>
              <a:ext cx="82550" cy="66675"/>
            </a:xfrm>
            <a:custGeom>
              <a:avLst/>
              <a:gdLst/>
              <a:ahLst/>
              <a:cxnLst/>
              <a:rect l="l" t="t" r="r" b="b"/>
              <a:pathLst>
                <a:path w="82550" h="66675">
                  <a:moveTo>
                    <a:pt x="45212" y="45593"/>
                  </a:moveTo>
                  <a:lnTo>
                    <a:pt x="23241" y="31623"/>
                  </a:lnTo>
                  <a:lnTo>
                    <a:pt x="10160" y="52451"/>
                  </a:lnTo>
                  <a:lnTo>
                    <a:pt x="32258" y="66548"/>
                  </a:lnTo>
                  <a:lnTo>
                    <a:pt x="45212" y="45593"/>
                  </a:lnTo>
                  <a:close/>
                </a:path>
                <a:path w="82550" h="66675">
                  <a:moveTo>
                    <a:pt x="46609" y="42164"/>
                  </a:moveTo>
                  <a:lnTo>
                    <a:pt x="25781" y="28829"/>
                  </a:lnTo>
                  <a:lnTo>
                    <a:pt x="24130" y="31496"/>
                  </a:lnTo>
                  <a:lnTo>
                    <a:pt x="44958" y="44704"/>
                  </a:lnTo>
                  <a:lnTo>
                    <a:pt x="46609" y="42164"/>
                  </a:lnTo>
                  <a:close/>
                </a:path>
                <a:path w="82550" h="66675">
                  <a:moveTo>
                    <a:pt x="48514" y="39116"/>
                  </a:moveTo>
                  <a:lnTo>
                    <a:pt x="27559" y="25781"/>
                  </a:lnTo>
                  <a:lnTo>
                    <a:pt x="25908" y="28448"/>
                  </a:lnTo>
                  <a:lnTo>
                    <a:pt x="46863" y="41783"/>
                  </a:lnTo>
                  <a:lnTo>
                    <a:pt x="48514" y="39116"/>
                  </a:lnTo>
                  <a:close/>
                </a:path>
                <a:path w="82550" h="66675">
                  <a:moveTo>
                    <a:pt x="82042" y="51181"/>
                  </a:moveTo>
                  <a:lnTo>
                    <a:pt x="81534" y="48768"/>
                  </a:lnTo>
                  <a:lnTo>
                    <a:pt x="54737" y="31750"/>
                  </a:lnTo>
                  <a:lnTo>
                    <a:pt x="55118" y="31242"/>
                  </a:lnTo>
                  <a:lnTo>
                    <a:pt x="52578" y="29591"/>
                  </a:lnTo>
                  <a:lnTo>
                    <a:pt x="52578" y="27686"/>
                  </a:lnTo>
                  <a:lnTo>
                    <a:pt x="49403" y="24257"/>
                  </a:lnTo>
                  <a:lnTo>
                    <a:pt x="40513" y="18669"/>
                  </a:lnTo>
                  <a:lnTo>
                    <a:pt x="36068" y="17272"/>
                  </a:lnTo>
                  <a:lnTo>
                    <a:pt x="34417" y="18034"/>
                  </a:lnTo>
                  <a:lnTo>
                    <a:pt x="32766" y="17018"/>
                  </a:lnTo>
                  <a:lnTo>
                    <a:pt x="32385" y="17526"/>
                  </a:lnTo>
                  <a:lnTo>
                    <a:pt x="4699" y="0"/>
                  </a:lnTo>
                  <a:lnTo>
                    <a:pt x="2286" y="508"/>
                  </a:lnTo>
                  <a:lnTo>
                    <a:pt x="0" y="4318"/>
                  </a:lnTo>
                  <a:lnTo>
                    <a:pt x="508" y="6731"/>
                  </a:lnTo>
                  <a:lnTo>
                    <a:pt x="28194" y="24257"/>
                  </a:lnTo>
                  <a:lnTo>
                    <a:pt x="27559" y="25273"/>
                  </a:lnTo>
                  <a:lnTo>
                    <a:pt x="50038" y="39497"/>
                  </a:lnTo>
                  <a:lnTo>
                    <a:pt x="50546" y="38481"/>
                  </a:lnTo>
                  <a:lnTo>
                    <a:pt x="77343" y="55499"/>
                  </a:lnTo>
                  <a:lnTo>
                    <a:pt x="79756" y="54864"/>
                  </a:lnTo>
                  <a:lnTo>
                    <a:pt x="82042" y="51181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659124" y="3848100"/>
              <a:ext cx="83820" cy="123189"/>
            </a:xfrm>
            <a:custGeom>
              <a:avLst/>
              <a:gdLst/>
              <a:ahLst/>
              <a:cxnLst/>
              <a:rect l="l" t="t" r="r" b="b"/>
              <a:pathLst>
                <a:path w="83820" h="123189">
                  <a:moveTo>
                    <a:pt x="65913" y="0"/>
                  </a:moveTo>
                  <a:lnTo>
                    <a:pt x="64770" y="254"/>
                  </a:lnTo>
                  <a:lnTo>
                    <a:pt x="53467" y="18796"/>
                  </a:lnTo>
                  <a:lnTo>
                    <a:pt x="50165" y="20701"/>
                  </a:lnTo>
                  <a:lnTo>
                    <a:pt x="11303" y="27686"/>
                  </a:lnTo>
                  <a:lnTo>
                    <a:pt x="0" y="116713"/>
                  </a:lnTo>
                  <a:lnTo>
                    <a:pt x="47752" y="122809"/>
                  </a:lnTo>
                  <a:lnTo>
                    <a:pt x="58801" y="116205"/>
                  </a:lnTo>
                  <a:lnTo>
                    <a:pt x="66167" y="84963"/>
                  </a:lnTo>
                  <a:lnTo>
                    <a:pt x="70612" y="50292"/>
                  </a:lnTo>
                  <a:lnTo>
                    <a:pt x="65659" y="46990"/>
                  </a:lnTo>
                  <a:lnTo>
                    <a:pt x="71882" y="30607"/>
                  </a:lnTo>
                  <a:lnTo>
                    <a:pt x="83312" y="11811"/>
                  </a:lnTo>
                  <a:lnTo>
                    <a:pt x="83058" y="10541"/>
                  </a:lnTo>
                  <a:lnTo>
                    <a:pt x="65913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660648" y="3889247"/>
              <a:ext cx="62230" cy="78740"/>
            </a:xfrm>
            <a:custGeom>
              <a:avLst/>
              <a:gdLst/>
              <a:ahLst/>
              <a:cxnLst/>
              <a:rect l="l" t="t" r="r" b="b"/>
              <a:pathLst>
                <a:path w="62229" h="78739">
                  <a:moveTo>
                    <a:pt x="61976" y="35433"/>
                  </a:moveTo>
                  <a:lnTo>
                    <a:pt x="60325" y="23317"/>
                  </a:lnTo>
                  <a:lnTo>
                    <a:pt x="60325" y="35306"/>
                  </a:lnTo>
                  <a:lnTo>
                    <a:pt x="54610" y="70485"/>
                  </a:lnTo>
                  <a:lnTo>
                    <a:pt x="44831" y="77089"/>
                  </a:lnTo>
                  <a:lnTo>
                    <a:pt x="1778" y="71755"/>
                  </a:lnTo>
                  <a:lnTo>
                    <a:pt x="10922" y="1778"/>
                  </a:lnTo>
                  <a:lnTo>
                    <a:pt x="56515" y="6858"/>
                  </a:lnTo>
                  <a:lnTo>
                    <a:pt x="60325" y="35306"/>
                  </a:lnTo>
                  <a:lnTo>
                    <a:pt x="60325" y="23317"/>
                  </a:lnTo>
                  <a:lnTo>
                    <a:pt x="57912" y="5588"/>
                  </a:lnTo>
                  <a:lnTo>
                    <a:pt x="57658" y="5334"/>
                  </a:lnTo>
                  <a:lnTo>
                    <a:pt x="9906" y="0"/>
                  </a:lnTo>
                  <a:lnTo>
                    <a:pt x="9525" y="254"/>
                  </a:lnTo>
                  <a:lnTo>
                    <a:pt x="0" y="72771"/>
                  </a:lnTo>
                  <a:lnTo>
                    <a:pt x="381" y="73152"/>
                  </a:lnTo>
                  <a:lnTo>
                    <a:pt x="1778" y="73406"/>
                  </a:lnTo>
                  <a:lnTo>
                    <a:pt x="44831" y="78740"/>
                  </a:lnTo>
                  <a:lnTo>
                    <a:pt x="45339" y="78740"/>
                  </a:lnTo>
                  <a:lnTo>
                    <a:pt x="56134" y="71501"/>
                  </a:lnTo>
                  <a:lnTo>
                    <a:pt x="56261" y="71247"/>
                  </a:lnTo>
                  <a:lnTo>
                    <a:pt x="60325" y="45720"/>
                  </a:lnTo>
                  <a:lnTo>
                    <a:pt x="61976" y="35433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698748" y="3896867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2159" y="0"/>
                  </a:moveTo>
                  <a:lnTo>
                    <a:pt x="1016" y="762"/>
                  </a:lnTo>
                  <a:lnTo>
                    <a:pt x="0" y="7620"/>
                  </a:lnTo>
                  <a:lnTo>
                    <a:pt x="889" y="8509"/>
                  </a:lnTo>
                  <a:lnTo>
                    <a:pt x="3302" y="8890"/>
                  </a:lnTo>
                  <a:lnTo>
                    <a:pt x="4445" y="8128"/>
                  </a:lnTo>
                  <a:lnTo>
                    <a:pt x="4572" y="6985"/>
                  </a:lnTo>
                  <a:lnTo>
                    <a:pt x="5461" y="1270"/>
                  </a:lnTo>
                  <a:lnTo>
                    <a:pt x="4572" y="254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700272" y="389686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889" y="0"/>
                  </a:moveTo>
                  <a:lnTo>
                    <a:pt x="254" y="762"/>
                  </a:lnTo>
                  <a:lnTo>
                    <a:pt x="0" y="3048"/>
                  </a:lnTo>
                  <a:lnTo>
                    <a:pt x="508" y="4064"/>
                  </a:lnTo>
                  <a:lnTo>
                    <a:pt x="2032" y="4318"/>
                  </a:lnTo>
                  <a:lnTo>
                    <a:pt x="2667" y="3556"/>
                  </a:lnTo>
                  <a:lnTo>
                    <a:pt x="2921" y="1270"/>
                  </a:lnTo>
                  <a:lnTo>
                    <a:pt x="2413" y="254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700272" y="389839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62" y="0"/>
                  </a:moveTo>
                  <a:lnTo>
                    <a:pt x="381" y="0"/>
                  </a:lnTo>
                  <a:lnTo>
                    <a:pt x="0" y="1397"/>
                  </a:lnTo>
                  <a:lnTo>
                    <a:pt x="381" y="152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694176" y="3947159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270" y="0"/>
                  </a:moveTo>
                  <a:lnTo>
                    <a:pt x="0" y="9779"/>
                  </a:lnTo>
                  <a:lnTo>
                    <a:pt x="18415" y="12192"/>
                  </a:lnTo>
                  <a:lnTo>
                    <a:pt x="19685" y="228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694176" y="3947159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889" y="10160"/>
                  </a:moveTo>
                  <a:lnTo>
                    <a:pt x="635" y="10033"/>
                  </a:lnTo>
                  <a:lnTo>
                    <a:pt x="508" y="9906"/>
                  </a:lnTo>
                  <a:lnTo>
                    <a:pt x="381" y="10033"/>
                  </a:lnTo>
                  <a:lnTo>
                    <a:pt x="127" y="10033"/>
                  </a:lnTo>
                  <a:lnTo>
                    <a:pt x="127" y="10287"/>
                  </a:lnTo>
                  <a:lnTo>
                    <a:pt x="0" y="10414"/>
                  </a:lnTo>
                  <a:lnTo>
                    <a:pt x="0" y="10541"/>
                  </a:lnTo>
                  <a:lnTo>
                    <a:pt x="127" y="10795"/>
                  </a:lnTo>
                  <a:lnTo>
                    <a:pt x="381" y="10922"/>
                  </a:lnTo>
                  <a:lnTo>
                    <a:pt x="508" y="10922"/>
                  </a:lnTo>
                  <a:lnTo>
                    <a:pt x="762" y="10795"/>
                  </a:lnTo>
                  <a:lnTo>
                    <a:pt x="889" y="10541"/>
                  </a:lnTo>
                  <a:lnTo>
                    <a:pt x="889" y="10160"/>
                  </a:lnTo>
                  <a:close/>
                </a:path>
                <a:path w="20320" h="13335">
                  <a:moveTo>
                    <a:pt x="2159" y="508"/>
                  </a:moveTo>
                  <a:lnTo>
                    <a:pt x="2032" y="381"/>
                  </a:lnTo>
                  <a:lnTo>
                    <a:pt x="2032" y="127"/>
                  </a:lnTo>
                  <a:lnTo>
                    <a:pt x="1778" y="0"/>
                  </a:lnTo>
                  <a:lnTo>
                    <a:pt x="1524" y="0"/>
                  </a:lnTo>
                  <a:lnTo>
                    <a:pt x="1270" y="254"/>
                  </a:lnTo>
                  <a:lnTo>
                    <a:pt x="1270" y="762"/>
                  </a:lnTo>
                  <a:lnTo>
                    <a:pt x="1524" y="1016"/>
                  </a:lnTo>
                  <a:lnTo>
                    <a:pt x="1778" y="889"/>
                  </a:lnTo>
                  <a:lnTo>
                    <a:pt x="1905" y="889"/>
                  </a:lnTo>
                  <a:lnTo>
                    <a:pt x="2032" y="762"/>
                  </a:lnTo>
                  <a:lnTo>
                    <a:pt x="2159" y="508"/>
                  </a:lnTo>
                  <a:close/>
                </a:path>
                <a:path w="20320" h="13335">
                  <a:moveTo>
                    <a:pt x="7112" y="7112"/>
                  </a:moveTo>
                  <a:lnTo>
                    <a:pt x="1397" y="6350"/>
                  </a:lnTo>
                  <a:lnTo>
                    <a:pt x="1397" y="6604"/>
                  </a:lnTo>
                  <a:lnTo>
                    <a:pt x="7112" y="7493"/>
                  </a:lnTo>
                  <a:lnTo>
                    <a:pt x="7112" y="7112"/>
                  </a:lnTo>
                  <a:close/>
                </a:path>
                <a:path w="20320" h="13335">
                  <a:moveTo>
                    <a:pt x="7239" y="6350"/>
                  </a:moveTo>
                  <a:lnTo>
                    <a:pt x="1524" y="5588"/>
                  </a:lnTo>
                  <a:lnTo>
                    <a:pt x="1397" y="5969"/>
                  </a:lnTo>
                  <a:lnTo>
                    <a:pt x="7112" y="6731"/>
                  </a:lnTo>
                  <a:lnTo>
                    <a:pt x="7239" y="6350"/>
                  </a:lnTo>
                  <a:close/>
                </a:path>
                <a:path w="20320" h="13335">
                  <a:moveTo>
                    <a:pt x="7239" y="5588"/>
                  </a:moveTo>
                  <a:lnTo>
                    <a:pt x="1651" y="4699"/>
                  </a:lnTo>
                  <a:lnTo>
                    <a:pt x="1524" y="5080"/>
                  </a:lnTo>
                  <a:lnTo>
                    <a:pt x="7239" y="5842"/>
                  </a:lnTo>
                  <a:lnTo>
                    <a:pt x="7239" y="5588"/>
                  </a:lnTo>
                  <a:close/>
                </a:path>
                <a:path w="20320" h="13335">
                  <a:moveTo>
                    <a:pt x="7366" y="4826"/>
                  </a:moveTo>
                  <a:lnTo>
                    <a:pt x="1651" y="4064"/>
                  </a:lnTo>
                  <a:lnTo>
                    <a:pt x="1651" y="4445"/>
                  </a:lnTo>
                  <a:lnTo>
                    <a:pt x="7366" y="5207"/>
                  </a:lnTo>
                  <a:lnTo>
                    <a:pt x="7366" y="4826"/>
                  </a:lnTo>
                  <a:close/>
                </a:path>
                <a:path w="20320" h="13335">
                  <a:moveTo>
                    <a:pt x="7493" y="4064"/>
                  </a:moveTo>
                  <a:lnTo>
                    <a:pt x="1778" y="3302"/>
                  </a:lnTo>
                  <a:lnTo>
                    <a:pt x="1778" y="3683"/>
                  </a:lnTo>
                  <a:lnTo>
                    <a:pt x="7366" y="4445"/>
                  </a:lnTo>
                  <a:lnTo>
                    <a:pt x="7493" y="4064"/>
                  </a:lnTo>
                  <a:close/>
                </a:path>
                <a:path w="20320" h="13335">
                  <a:moveTo>
                    <a:pt x="7493" y="3429"/>
                  </a:moveTo>
                  <a:lnTo>
                    <a:pt x="1905" y="2667"/>
                  </a:lnTo>
                  <a:lnTo>
                    <a:pt x="1778" y="3048"/>
                  </a:lnTo>
                  <a:lnTo>
                    <a:pt x="7493" y="3810"/>
                  </a:lnTo>
                  <a:lnTo>
                    <a:pt x="7493" y="3429"/>
                  </a:lnTo>
                  <a:close/>
                </a:path>
                <a:path w="20320" h="13335">
                  <a:moveTo>
                    <a:pt x="17780" y="11938"/>
                  </a:moveTo>
                  <a:lnTo>
                    <a:pt x="8382" y="10668"/>
                  </a:lnTo>
                  <a:lnTo>
                    <a:pt x="8255" y="11049"/>
                  </a:lnTo>
                  <a:lnTo>
                    <a:pt x="17653" y="12319"/>
                  </a:lnTo>
                  <a:lnTo>
                    <a:pt x="17780" y="11938"/>
                  </a:lnTo>
                  <a:close/>
                </a:path>
                <a:path w="20320" h="13335">
                  <a:moveTo>
                    <a:pt x="17907" y="9906"/>
                  </a:moveTo>
                  <a:lnTo>
                    <a:pt x="8509" y="8636"/>
                  </a:lnTo>
                  <a:lnTo>
                    <a:pt x="8509" y="9017"/>
                  </a:lnTo>
                  <a:lnTo>
                    <a:pt x="17907" y="10287"/>
                  </a:lnTo>
                  <a:lnTo>
                    <a:pt x="17907" y="9906"/>
                  </a:lnTo>
                  <a:close/>
                </a:path>
                <a:path w="20320" h="13335">
                  <a:moveTo>
                    <a:pt x="18034" y="9017"/>
                  </a:moveTo>
                  <a:lnTo>
                    <a:pt x="8636" y="7747"/>
                  </a:lnTo>
                  <a:lnTo>
                    <a:pt x="8636" y="8128"/>
                  </a:lnTo>
                  <a:lnTo>
                    <a:pt x="18034" y="9398"/>
                  </a:lnTo>
                  <a:lnTo>
                    <a:pt x="18034" y="9017"/>
                  </a:lnTo>
                  <a:close/>
                </a:path>
                <a:path w="20320" h="13335">
                  <a:moveTo>
                    <a:pt x="18161" y="8255"/>
                  </a:moveTo>
                  <a:lnTo>
                    <a:pt x="8763" y="6985"/>
                  </a:lnTo>
                  <a:lnTo>
                    <a:pt x="8763" y="7366"/>
                  </a:lnTo>
                  <a:lnTo>
                    <a:pt x="18161" y="8636"/>
                  </a:lnTo>
                  <a:lnTo>
                    <a:pt x="18161" y="8255"/>
                  </a:lnTo>
                  <a:close/>
                </a:path>
                <a:path w="20320" h="13335">
                  <a:moveTo>
                    <a:pt x="18288" y="7493"/>
                  </a:moveTo>
                  <a:lnTo>
                    <a:pt x="8890" y="6223"/>
                  </a:lnTo>
                  <a:lnTo>
                    <a:pt x="8763" y="6604"/>
                  </a:lnTo>
                  <a:lnTo>
                    <a:pt x="18161" y="7874"/>
                  </a:lnTo>
                  <a:lnTo>
                    <a:pt x="18288" y="7493"/>
                  </a:lnTo>
                  <a:close/>
                </a:path>
                <a:path w="20320" h="13335">
                  <a:moveTo>
                    <a:pt x="18542" y="4953"/>
                  </a:moveTo>
                  <a:lnTo>
                    <a:pt x="9144" y="3683"/>
                  </a:lnTo>
                  <a:lnTo>
                    <a:pt x="9144" y="3937"/>
                  </a:lnTo>
                  <a:lnTo>
                    <a:pt x="18542" y="5207"/>
                  </a:lnTo>
                  <a:lnTo>
                    <a:pt x="18542" y="4953"/>
                  </a:lnTo>
                  <a:close/>
                </a:path>
                <a:path w="20320" h="13335">
                  <a:moveTo>
                    <a:pt x="18669" y="12700"/>
                  </a:moveTo>
                  <a:lnTo>
                    <a:pt x="18542" y="12573"/>
                  </a:lnTo>
                  <a:lnTo>
                    <a:pt x="18542" y="12319"/>
                  </a:lnTo>
                  <a:lnTo>
                    <a:pt x="18161" y="12192"/>
                  </a:lnTo>
                  <a:lnTo>
                    <a:pt x="18034" y="12192"/>
                  </a:lnTo>
                  <a:lnTo>
                    <a:pt x="17653" y="12573"/>
                  </a:lnTo>
                  <a:lnTo>
                    <a:pt x="17780" y="12827"/>
                  </a:lnTo>
                  <a:lnTo>
                    <a:pt x="17780" y="12954"/>
                  </a:lnTo>
                  <a:lnTo>
                    <a:pt x="17907" y="13081"/>
                  </a:lnTo>
                  <a:lnTo>
                    <a:pt x="18415" y="13081"/>
                  </a:lnTo>
                  <a:lnTo>
                    <a:pt x="18542" y="12827"/>
                  </a:lnTo>
                  <a:lnTo>
                    <a:pt x="18669" y="12700"/>
                  </a:lnTo>
                  <a:close/>
                </a:path>
                <a:path w="20320" h="13335">
                  <a:moveTo>
                    <a:pt x="18669" y="3937"/>
                  </a:moveTo>
                  <a:lnTo>
                    <a:pt x="9271" y="2667"/>
                  </a:lnTo>
                  <a:lnTo>
                    <a:pt x="9271" y="3048"/>
                  </a:lnTo>
                  <a:lnTo>
                    <a:pt x="18669" y="4318"/>
                  </a:lnTo>
                  <a:lnTo>
                    <a:pt x="18669" y="3937"/>
                  </a:lnTo>
                  <a:close/>
                </a:path>
                <a:path w="20320" h="13335">
                  <a:moveTo>
                    <a:pt x="18796" y="3175"/>
                  </a:moveTo>
                  <a:lnTo>
                    <a:pt x="9398" y="1905"/>
                  </a:lnTo>
                  <a:lnTo>
                    <a:pt x="9271" y="2286"/>
                  </a:lnTo>
                  <a:lnTo>
                    <a:pt x="18796" y="3556"/>
                  </a:lnTo>
                  <a:lnTo>
                    <a:pt x="18796" y="3175"/>
                  </a:lnTo>
                  <a:close/>
                </a:path>
                <a:path w="20320" h="13335">
                  <a:moveTo>
                    <a:pt x="19812" y="3175"/>
                  </a:moveTo>
                  <a:lnTo>
                    <a:pt x="19685" y="3048"/>
                  </a:lnTo>
                  <a:lnTo>
                    <a:pt x="19685" y="2794"/>
                  </a:lnTo>
                  <a:lnTo>
                    <a:pt x="19304" y="2667"/>
                  </a:lnTo>
                  <a:lnTo>
                    <a:pt x="19177" y="2667"/>
                  </a:lnTo>
                  <a:lnTo>
                    <a:pt x="18796" y="3048"/>
                  </a:lnTo>
                  <a:lnTo>
                    <a:pt x="18923" y="3302"/>
                  </a:lnTo>
                  <a:lnTo>
                    <a:pt x="18923" y="3429"/>
                  </a:lnTo>
                  <a:lnTo>
                    <a:pt x="19050" y="3556"/>
                  </a:lnTo>
                  <a:lnTo>
                    <a:pt x="19558" y="3556"/>
                  </a:lnTo>
                  <a:lnTo>
                    <a:pt x="19685" y="3302"/>
                  </a:lnTo>
                  <a:lnTo>
                    <a:pt x="19812" y="3175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694176" y="3604221"/>
              <a:ext cx="153670" cy="344805"/>
            </a:xfrm>
            <a:custGeom>
              <a:avLst/>
              <a:gdLst/>
              <a:ahLst/>
              <a:cxnLst/>
              <a:rect l="l" t="t" r="r" b="b"/>
              <a:pathLst>
                <a:path w="153670" h="344804">
                  <a:moveTo>
                    <a:pt x="16281" y="0"/>
                  </a:moveTo>
                  <a:lnTo>
                    <a:pt x="0" y="0"/>
                  </a:lnTo>
                  <a:lnTo>
                    <a:pt x="0" y="18961"/>
                  </a:lnTo>
                  <a:lnTo>
                    <a:pt x="16281" y="18961"/>
                  </a:lnTo>
                  <a:lnTo>
                    <a:pt x="16281" y="0"/>
                  </a:lnTo>
                  <a:close/>
                </a:path>
                <a:path w="153670" h="344804">
                  <a:moveTo>
                    <a:pt x="153543" y="336334"/>
                  </a:moveTo>
                  <a:lnTo>
                    <a:pt x="152527" y="333921"/>
                  </a:lnTo>
                  <a:lnTo>
                    <a:pt x="150876" y="333794"/>
                  </a:lnTo>
                  <a:lnTo>
                    <a:pt x="149225" y="333540"/>
                  </a:lnTo>
                  <a:lnTo>
                    <a:pt x="147701" y="335699"/>
                  </a:lnTo>
                  <a:lnTo>
                    <a:pt x="147193" y="341541"/>
                  </a:lnTo>
                  <a:lnTo>
                    <a:pt x="148209" y="343954"/>
                  </a:lnTo>
                  <a:lnTo>
                    <a:pt x="149860" y="344081"/>
                  </a:lnTo>
                  <a:lnTo>
                    <a:pt x="151384" y="344335"/>
                  </a:lnTo>
                  <a:lnTo>
                    <a:pt x="153035" y="342176"/>
                  </a:lnTo>
                  <a:lnTo>
                    <a:pt x="153543" y="336334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701796" y="3596639"/>
              <a:ext cx="26034" cy="30480"/>
            </a:xfrm>
            <a:custGeom>
              <a:avLst/>
              <a:gdLst/>
              <a:ahLst/>
              <a:cxnLst/>
              <a:rect l="l" t="t" r="r" b="b"/>
              <a:pathLst>
                <a:path w="26035" h="30479">
                  <a:moveTo>
                    <a:pt x="9524" y="0"/>
                  </a:moveTo>
                  <a:lnTo>
                    <a:pt x="8762" y="254"/>
                  </a:lnTo>
                  <a:lnTo>
                    <a:pt x="0" y="29972"/>
                  </a:lnTo>
                  <a:lnTo>
                    <a:pt x="507" y="30353"/>
                  </a:lnTo>
                  <a:lnTo>
                    <a:pt x="18668" y="29718"/>
                  </a:lnTo>
                  <a:lnTo>
                    <a:pt x="19049" y="29464"/>
                  </a:lnTo>
                  <a:lnTo>
                    <a:pt x="25526" y="9271"/>
                  </a:lnTo>
                  <a:lnTo>
                    <a:pt x="25399" y="876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703320" y="3598163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29" h="28575">
                  <a:moveTo>
                    <a:pt x="8762" y="0"/>
                  </a:moveTo>
                  <a:lnTo>
                    <a:pt x="8127" y="254"/>
                  </a:lnTo>
                  <a:lnTo>
                    <a:pt x="0" y="28067"/>
                  </a:lnTo>
                  <a:lnTo>
                    <a:pt x="507" y="28448"/>
                  </a:lnTo>
                  <a:lnTo>
                    <a:pt x="17398" y="28321"/>
                  </a:lnTo>
                  <a:lnTo>
                    <a:pt x="17779" y="27940"/>
                  </a:lnTo>
                  <a:lnTo>
                    <a:pt x="24002" y="8382"/>
                  </a:lnTo>
                  <a:lnTo>
                    <a:pt x="23875" y="7874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AA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724656" y="3965447"/>
              <a:ext cx="7620" cy="31750"/>
            </a:xfrm>
            <a:custGeom>
              <a:avLst/>
              <a:gdLst/>
              <a:ahLst/>
              <a:cxnLst/>
              <a:rect l="l" t="t" r="r" b="b"/>
              <a:pathLst>
                <a:path w="7620" h="31750">
                  <a:moveTo>
                    <a:pt x="5587" y="0"/>
                  </a:moveTo>
                  <a:lnTo>
                    <a:pt x="0" y="31241"/>
                  </a:lnTo>
                  <a:lnTo>
                    <a:pt x="1904" y="31495"/>
                  </a:lnTo>
                  <a:lnTo>
                    <a:pt x="7492" y="380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738372" y="3985259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6096" y="0"/>
                  </a:moveTo>
                  <a:lnTo>
                    <a:pt x="5080" y="254"/>
                  </a:lnTo>
                  <a:lnTo>
                    <a:pt x="635" y="1143"/>
                  </a:lnTo>
                  <a:lnTo>
                    <a:pt x="0" y="2032"/>
                  </a:lnTo>
                  <a:lnTo>
                    <a:pt x="127" y="3048"/>
                  </a:lnTo>
                  <a:lnTo>
                    <a:pt x="1524" y="9144"/>
                  </a:lnTo>
                  <a:lnTo>
                    <a:pt x="8636" y="7620"/>
                  </a:lnTo>
                  <a:lnTo>
                    <a:pt x="7112" y="635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718560" y="3948683"/>
              <a:ext cx="31750" cy="51435"/>
            </a:xfrm>
            <a:custGeom>
              <a:avLst/>
              <a:gdLst/>
              <a:ahLst/>
              <a:cxnLst/>
              <a:rect l="l" t="t" r="r" b="b"/>
              <a:pathLst>
                <a:path w="31750" h="51435">
                  <a:moveTo>
                    <a:pt x="27051" y="41656"/>
                  </a:moveTo>
                  <a:lnTo>
                    <a:pt x="23495" y="34671"/>
                  </a:lnTo>
                  <a:lnTo>
                    <a:pt x="23622" y="34544"/>
                  </a:lnTo>
                  <a:lnTo>
                    <a:pt x="22606" y="32258"/>
                  </a:lnTo>
                  <a:lnTo>
                    <a:pt x="22352" y="32385"/>
                  </a:lnTo>
                  <a:lnTo>
                    <a:pt x="22098" y="31877"/>
                  </a:lnTo>
                  <a:lnTo>
                    <a:pt x="22225" y="31750"/>
                  </a:lnTo>
                  <a:lnTo>
                    <a:pt x="21082" y="29464"/>
                  </a:lnTo>
                  <a:lnTo>
                    <a:pt x="20955" y="29591"/>
                  </a:lnTo>
                  <a:lnTo>
                    <a:pt x="20701" y="28956"/>
                  </a:lnTo>
                  <a:lnTo>
                    <a:pt x="20828" y="28956"/>
                  </a:lnTo>
                  <a:lnTo>
                    <a:pt x="19685" y="26670"/>
                  </a:lnTo>
                  <a:lnTo>
                    <a:pt x="19558" y="26797"/>
                  </a:lnTo>
                  <a:lnTo>
                    <a:pt x="19304" y="26162"/>
                  </a:lnTo>
                  <a:lnTo>
                    <a:pt x="19431" y="26035"/>
                  </a:lnTo>
                  <a:lnTo>
                    <a:pt x="18288" y="23876"/>
                  </a:lnTo>
                  <a:lnTo>
                    <a:pt x="18161" y="23876"/>
                  </a:lnTo>
                  <a:lnTo>
                    <a:pt x="17907" y="23368"/>
                  </a:lnTo>
                  <a:lnTo>
                    <a:pt x="18034" y="23241"/>
                  </a:lnTo>
                  <a:lnTo>
                    <a:pt x="16891" y="20955"/>
                  </a:lnTo>
                  <a:lnTo>
                    <a:pt x="16764" y="21082"/>
                  </a:lnTo>
                  <a:lnTo>
                    <a:pt x="16510" y="20447"/>
                  </a:lnTo>
                  <a:lnTo>
                    <a:pt x="16637" y="20447"/>
                  </a:lnTo>
                  <a:lnTo>
                    <a:pt x="15494" y="18161"/>
                  </a:lnTo>
                  <a:lnTo>
                    <a:pt x="15367" y="18288"/>
                  </a:lnTo>
                  <a:lnTo>
                    <a:pt x="15113" y="17653"/>
                  </a:lnTo>
                  <a:lnTo>
                    <a:pt x="15240" y="17653"/>
                  </a:lnTo>
                  <a:lnTo>
                    <a:pt x="14097" y="15367"/>
                  </a:lnTo>
                  <a:lnTo>
                    <a:pt x="13970" y="15367"/>
                  </a:lnTo>
                  <a:lnTo>
                    <a:pt x="13716" y="14859"/>
                  </a:lnTo>
                  <a:lnTo>
                    <a:pt x="13843" y="14732"/>
                  </a:lnTo>
                  <a:lnTo>
                    <a:pt x="12700" y="12573"/>
                  </a:lnTo>
                  <a:lnTo>
                    <a:pt x="12573" y="12573"/>
                  </a:lnTo>
                  <a:lnTo>
                    <a:pt x="12192" y="12065"/>
                  </a:lnTo>
                  <a:lnTo>
                    <a:pt x="12446" y="11938"/>
                  </a:lnTo>
                  <a:lnTo>
                    <a:pt x="11303" y="9652"/>
                  </a:lnTo>
                  <a:lnTo>
                    <a:pt x="11176" y="9779"/>
                  </a:lnTo>
                  <a:lnTo>
                    <a:pt x="10795" y="9144"/>
                  </a:lnTo>
                  <a:lnTo>
                    <a:pt x="11049" y="9144"/>
                  </a:lnTo>
                  <a:lnTo>
                    <a:pt x="9906" y="6858"/>
                  </a:lnTo>
                  <a:lnTo>
                    <a:pt x="9779" y="6985"/>
                  </a:lnTo>
                  <a:lnTo>
                    <a:pt x="9398" y="6350"/>
                  </a:lnTo>
                  <a:lnTo>
                    <a:pt x="9652" y="6223"/>
                  </a:lnTo>
                  <a:lnTo>
                    <a:pt x="8509" y="4064"/>
                  </a:lnTo>
                  <a:lnTo>
                    <a:pt x="8382" y="4064"/>
                  </a:lnTo>
                  <a:lnTo>
                    <a:pt x="8001" y="3556"/>
                  </a:lnTo>
                  <a:lnTo>
                    <a:pt x="8128" y="3429"/>
                  </a:lnTo>
                  <a:lnTo>
                    <a:pt x="7112" y="1143"/>
                  </a:lnTo>
                  <a:lnTo>
                    <a:pt x="6858" y="1270"/>
                  </a:lnTo>
                  <a:lnTo>
                    <a:pt x="6350" y="254"/>
                  </a:lnTo>
                  <a:lnTo>
                    <a:pt x="5588" y="0"/>
                  </a:lnTo>
                  <a:lnTo>
                    <a:pt x="4191" y="635"/>
                  </a:lnTo>
                  <a:lnTo>
                    <a:pt x="3810" y="1524"/>
                  </a:lnTo>
                  <a:lnTo>
                    <a:pt x="10033" y="13970"/>
                  </a:lnTo>
                  <a:lnTo>
                    <a:pt x="9144" y="14478"/>
                  </a:lnTo>
                  <a:lnTo>
                    <a:pt x="8890" y="14986"/>
                  </a:lnTo>
                  <a:lnTo>
                    <a:pt x="13589" y="24511"/>
                  </a:lnTo>
                  <a:lnTo>
                    <a:pt x="13970" y="24638"/>
                  </a:lnTo>
                  <a:lnTo>
                    <a:pt x="15113" y="24003"/>
                  </a:lnTo>
                  <a:lnTo>
                    <a:pt x="24511" y="42926"/>
                  </a:lnTo>
                  <a:lnTo>
                    <a:pt x="27051" y="41656"/>
                  </a:lnTo>
                  <a:close/>
                </a:path>
                <a:path w="31750" h="51435">
                  <a:moveTo>
                    <a:pt x="31496" y="44831"/>
                  </a:moveTo>
                  <a:lnTo>
                    <a:pt x="30988" y="42926"/>
                  </a:lnTo>
                  <a:lnTo>
                    <a:pt x="0" y="49403"/>
                  </a:lnTo>
                  <a:lnTo>
                    <a:pt x="381" y="51308"/>
                  </a:lnTo>
                  <a:lnTo>
                    <a:pt x="31496" y="44831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739896" y="398525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937" y="0"/>
                  </a:moveTo>
                  <a:lnTo>
                    <a:pt x="889" y="761"/>
                  </a:lnTo>
                  <a:lnTo>
                    <a:pt x="0" y="2666"/>
                  </a:lnTo>
                  <a:lnTo>
                    <a:pt x="254" y="4444"/>
                  </a:lnTo>
                  <a:lnTo>
                    <a:pt x="635" y="6349"/>
                  </a:lnTo>
                  <a:lnTo>
                    <a:pt x="2032" y="7492"/>
                  </a:lnTo>
                  <a:lnTo>
                    <a:pt x="5080" y="6730"/>
                  </a:lnTo>
                  <a:lnTo>
                    <a:pt x="5969" y="4952"/>
                  </a:lnTo>
                  <a:lnTo>
                    <a:pt x="5334" y="114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656076" y="3567683"/>
              <a:ext cx="312420" cy="438784"/>
            </a:xfrm>
            <a:custGeom>
              <a:avLst/>
              <a:gdLst/>
              <a:ahLst/>
              <a:cxnLst/>
              <a:rect l="l" t="t" r="r" b="b"/>
              <a:pathLst>
                <a:path w="312420" h="438785">
                  <a:moveTo>
                    <a:pt x="94107" y="2667"/>
                  </a:moveTo>
                  <a:lnTo>
                    <a:pt x="91440" y="0"/>
                  </a:lnTo>
                  <a:lnTo>
                    <a:pt x="84836" y="0"/>
                  </a:lnTo>
                  <a:lnTo>
                    <a:pt x="82296" y="2667"/>
                  </a:lnTo>
                  <a:lnTo>
                    <a:pt x="82296" y="9144"/>
                  </a:lnTo>
                  <a:lnTo>
                    <a:pt x="84836" y="11811"/>
                  </a:lnTo>
                  <a:lnTo>
                    <a:pt x="91440" y="11811"/>
                  </a:lnTo>
                  <a:lnTo>
                    <a:pt x="94107" y="9144"/>
                  </a:lnTo>
                  <a:lnTo>
                    <a:pt x="94107" y="2667"/>
                  </a:lnTo>
                  <a:close/>
                </a:path>
                <a:path w="312420" h="438785">
                  <a:moveTo>
                    <a:pt x="106934" y="3048"/>
                  </a:moveTo>
                  <a:lnTo>
                    <a:pt x="104267" y="381"/>
                  </a:lnTo>
                  <a:lnTo>
                    <a:pt x="97663" y="381"/>
                  </a:lnTo>
                  <a:lnTo>
                    <a:pt x="95123" y="3048"/>
                  </a:lnTo>
                  <a:lnTo>
                    <a:pt x="95123" y="9652"/>
                  </a:lnTo>
                  <a:lnTo>
                    <a:pt x="97663" y="12319"/>
                  </a:lnTo>
                  <a:lnTo>
                    <a:pt x="104267" y="12319"/>
                  </a:lnTo>
                  <a:lnTo>
                    <a:pt x="106934" y="9652"/>
                  </a:lnTo>
                  <a:lnTo>
                    <a:pt x="106934" y="3048"/>
                  </a:lnTo>
                  <a:close/>
                </a:path>
                <a:path w="312420" h="438785">
                  <a:moveTo>
                    <a:pt x="119761" y="3429"/>
                  </a:moveTo>
                  <a:lnTo>
                    <a:pt x="117094" y="762"/>
                  </a:lnTo>
                  <a:lnTo>
                    <a:pt x="110617" y="762"/>
                  </a:lnTo>
                  <a:lnTo>
                    <a:pt x="107950" y="3429"/>
                  </a:lnTo>
                  <a:lnTo>
                    <a:pt x="107950" y="9906"/>
                  </a:lnTo>
                  <a:lnTo>
                    <a:pt x="110617" y="12573"/>
                  </a:lnTo>
                  <a:lnTo>
                    <a:pt x="117094" y="12573"/>
                  </a:lnTo>
                  <a:lnTo>
                    <a:pt x="119761" y="9906"/>
                  </a:lnTo>
                  <a:lnTo>
                    <a:pt x="119761" y="3429"/>
                  </a:lnTo>
                  <a:close/>
                </a:path>
                <a:path w="312420" h="438785">
                  <a:moveTo>
                    <a:pt x="132588" y="3556"/>
                  </a:moveTo>
                  <a:lnTo>
                    <a:pt x="129921" y="889"/>
                  </a:lnTo>
                  <a:lnTo>
                    <a:pt x="123444" y="889"/>
                  </a:lnTo>
                  <a:lnTo>
                    <a:pt x="120777" y="3556"/>
                  </a:lnTo>
                  <a:lnTo>
                    <a:pt x="120777" y="10033"/>
                  </a:lnTo>
                  <a:lnTo>
                    <a:pt x="123444" y="12700"/>
                  </a:lnTo>
                  <a:lnTo>
                    <a:pt x="129921" y="12700"/>
                  </a:lnTo>
                  <a:lnTo>
                    <a:pt x="132588" y="10033"/>
                  </a:lnTo>
                  <a:lnTo>
                    <a:pt x="132588" y="3556"/>
                  </a:lnTo>
                  <a:close/>
                </a:path>
                <a:path w="312420" h="438785">
                  <a:moveTo>
                    <a:pt x="145415" y="3937"/>
                  </a:moveTo>
                  <a:lnTo>
                    <a:pt x="142748" y="1270"/>
                  </a:lnTo>
                  <a:lnTo>
                    <a:pt x="136271" y="1270"/>
                  </a:lnTo>
                  <a:lnTo>
                    <a:pt x="133604" y="3937"/>
                  </a:lnTo>
                  <a:lnTo>
                    <a:pt x="133604" y="10541"/>
                  </a:lnTo>
                  <a:lnTo>
                    <a:pt x="136271" y="13208"/>
                  </a:lnTo>
                  <a:lnTo>
                    <a:pt x="142748" y="13208"/>
                  </a:lnTo>
                  <a:lnTo>
                    <a:pt x="145415" y="10541"/>
                  </a:lnTo>
                  <a:lnTo>
                    <a:pt x="145415" y="3937"/>
                  </a:lnTo>
                  <a:close/>
                </a:path>
                <a:path w="312420" h="438785">
                  <a:moveTo>
                    <a:pt x="158242" y="4191"/>
                  </a:moveTo>
                  <a:lnTo>
                    <a:pt x="155702" y="1524"/>
                  </a:lnTo>
                  <a:lnTo>
                    <a:pt x="149098" y="1651"/>
                  </a:lnTo>
                  <a:lnTo>
                    <a:pt x="146431" y="4191"/>
                  </a:lnTo>
                  <a:lnTo>
                    <a:pt x="146431" y="10795"/>
                  </a:lnTo>
                  <a:lnTo>
                    <a:pt x="149098" y="13462"/>
                  </a:lnTo>
                  <a:lnTo>
                    <a:pt x="155702" y="13462"/>
                  </a:lnTo>
                  <a:lnTo>
                    <a:pt x="158242" y="10795"/>
                  </a:lnTo>
                  <a:lnTo>
                    <a:pt x="158242" y="4191"/>
                  </a:lnTo>
                  <a:close/>
                </a:path>
                <a:path w="312420" h="438785">
                  <a:moveTo>
                    <a:pt x="171069" y="3937"/>
                  </a:moveTo>
                  <a:lnTo>
                    <a:pt x="168529" y="1270"/>
                  </a:lnTo>
                  <a:lnTo>
                    <a:pt x="161925" y="1270"/>
                  </a:lnTo>
                  <a:lnTo>
                    <a:pt x="159258" y="3937"/>
                  </a:lnTo>
                  <a:lnTo>
                    <a:pt x="159258" y="10414"/>
                  </a:lnTo>
                  <a:lnTo>
                    <a:pt x="161925" y="13081"/>
                  </a:lnTo>
                  <a:lnTo>
                    <a:pt x="168529" y="13081"/>
                  </a:lnTo>
                  <a:lnTo>
                    <a:pt x="171069" y="10414"/>
                  </a:lnTo>
                  <a:lnTo>
                    <a:pt x="171069" y="3937"/>
                  </a:lnTo>
                  <a:close/>
                </a:path>
                <a:path w="312420" h="438785">
                  <a:moveTo>
                    <a:pt x="184023" y="4318"/>
                  </a:moveTo>
                  <a:lnTo>
                    <a:pt x="181356" y="1651"/>
                  </a:lnTo>
                  <a:lnTo>
                    <a:pt x="174752" y="1651"/>
                  </a:lnTo>
                  <a:lnTo>
                    <a:pt x="172085" y="4445"/>
                  </a:lnTo>
                  <a:lnTo>
                    <a:pt x="172085" y="10922"/>
                  </a:lnTo>
                  <a:lnTo>
                    <a:pt x="174752" y="13589"/>
                  </a:lnTo>
                  <a:lnTo>
                    <a:pt x="181356" y="13589"/>
                  </a:lnTo>
                  <a:lnTo>
                    <a:pt x="184023" y="10922"/>
                  </a:lnTo>
                  <a:lnTo>
                    <a:pt x="184023" y="4318"/>
                  </a:lnTo>
                  <a:close/>
                </a:path>
                <a:path w="312420" h="438785">
                  <a:moveTo>
                    <a:pt x="196850" y="4699"/>
                  </a:moveTo>
                  <a:lnTo>
                    <a:pt x="194183" y="2032"/>
                  </a:lnTo>
                  <a:lnTo>
                    <a:pt x="187579" y="2032"/>
                  </a:lnTo>
                  <a:lnTo>
                    <a:pt x="185039" y="4699"/>
                  </a:lnTo>
                  <a:lnTo>
                    <a:pt x="185039" y="11176"/>
                  </a:lnTo>
                  <a:lnTo>
                    <a:pt x="187579" y="13843"/>
                  </a:lnTo>
                  <a:lnTo>
                    <a:pt x="194183" y="13843"/>
                  </a:lnTo>
                  <a:lnTo>
                    <a:pt x="196850" y="11176"/>
                  </a:lnTo>
                  <a:lnTo>
                    <a:pt x="196850" y="4699"/>
                  </a:lnTo>
                  <a:close/>
                </a:path>
                <a:path w="312420" h="438785">
                  <a:moveTo>
                    <a:pt x="209677" y="4826"/>
                  </a:moveTo>
                  <a:lnTo>
                    <a:pt x="207010" y="2159"/>
                  </a:lnTo>
                  <a:lnTo>
                    <a:pt x="200533" y="2159"/>
                  </a:lnTo>
                  <a:lnTo>
                    <a:pt x="197866" y="4826"/>
                  </a:lnTo>
                  <a:lnTo>
                    <a:pt x="197866" y="11303"/>
                  </a:lnTo>
                  <a:lnTo>
                    <a:pt x="200533" y="13970"/>
                  </a:lnTo>
                  <a:lnTo>
                    <a:pt x="207010" y="13970"/>
                  </a:lnTo>
                  <a:lnTo>
                    <a:pt x="209677" y="11303"/>
                  </a:lnTo>
                  <a:lnTo>
                    <a:pt x="209677" y="8001"/>
                  </a:lnTo>
                  <a:lnTo>
                    <a:pt x="209677" y="4826"/>
                  </a:lnTo>
                  <a:close/>
                </a:path>
                <a:path w="312420" h="438785">
                  <a:moveTo>
                    <a:pt x="222504" y="5207"/>
                  </a:moveTo>
                  <a:lnTo>
                    <a:pt x="219837" y="2540"/>
                  </a:lnTo>
                  <a:lnTo>
                    <a:pt x="213360" y="2540"/>
                  </a:lnTo>
                  <a:lnTo>
                    <a:pt x="210693" y="5207"/>
                  </a:lnTo>
                  <a:lnTo>
                    <a:pt x="210693" y="11811"/>
                  </a:lnTo>
                  <a:lnTo>
                    <a:pt x="213360" y="14478"/>
                  </a:lnTo>
                  <a:lnTo>
                    <a:pt x="219837" y="14478"/>
                  </a:lnTo>
                  <a:lnTo>
                    <a:pt x="222504" y="11811"/>
                  </a:lnTo>
                  <a:lnTo>
                    <a:pt x="222504" y="5207"/>
                  </a:lnTo>
                  <a:close/>
                </a:path>
                <a:path w="312420" h="438785">
                  <a:moveTo>
                    <a:pt x="232283" y="432181"/>
                  </a:moveTo>
                  <a:lnTo>
                    <a:pt x="231902" y="432054"/>
                  </a:lnTo>
                  <a:lnTo>
                    <a:pt x="231775" y="431038"/>
                  </a:lnTo>
                  <a:lnTo>
                    <a:pt x="228219" y="430911"/>
                  </a:lnTo>
                  <a:lnTo>
                    <a:pt x="228092" y="431927"/>
                  </a:lnTo>
                  <a:lnTo>
                    <a:pt x="227711" y="431927"/>
                  </a:lnTo>
                  <a:lnTo>
                    <a:pt x="227584" y="430911"/>
                  </a:lnTo>
                  <a:lnTo>
                    <a:pt x="224028" y="430657"/>
                  </a:lnTo>
                  <a:lnTo>
                    <a:pt x="223901" y="431800"/>
                  </a:lnTo>
                  <a:lnTo>
                    <a:pt x="223647" y="431673"/>
                  </a:lnTo>
                  <a:lnTo>
                    <a:pt x="223520" y="430657"/>
                  </a:lnTo>
                  <a:lnTo>
                    <a:pt x="219964" y="430530"/>
                  </a:lnTo>
                  <a:lnTo>
                    <a:pt x="219837" y="431546"/>
                  </a:lnTo>
                  <a:lnTo>
                    <a:pt x="219456" y="431546"/>
                  </a:lnTo>
                  <a:lnTo>
                    <a:pt x="219329" y="430530"/>
                  </a:lnTo>
                  <a:lnTo>
                    <a:pt x="215773" y="430276"/>
                  </a:lnTo>
                  <a:lnTo>
                    <a:pt x="215646" y="431419"/>
                  </a:lnTo>
                  <a:lnTo>
                    <a:pt x="215392" y="431419"/>
                  </a:lnTo>
                  <a:lnTo>
                    <a:pt x="215392" y="430403"/>
                  </a:lnTo>
                  <a:lnTo>
                    <a:pt x="211709" y="430149"/>
                  </a:lnTo>
                  <a:lnTo>
                    <a:pt x="211582" y="431165"/>
                  </a:lnTo>
                  <a:lnTo>
                    <a:pt x="211201" y="431165"/>
                  </a:lnTo>
                  <a:lnTo>
                    <a:pt x="211074" y="430149"/>
                  </a:lnTo>
                  <a:lnTo>
                    <a:pt x="207518" y="430022"/>
                  </a:lnTo>
                  <a:lnTo>
                    <a:pt x="207391" y="431038"/>
                  </a:lnTo>
                  <a:lnTo>
                    <a:pt x="207137" y="431038"/>
                  </a:lnTo>
                  <a:lnTo>
                    <a:pt x="207137" y="430276"/>
                  </a:lnTo>
                  <a:lnTo>
                    <a:pt x="206883" y="429895"/>
                  </a:lnTo>
                  <a:lnTo>
                    <a:pt x="203327" y="429768"/>
                  </a:lnTo>
                  <a:lnTo>
                    <a:pt x="203327" y="430784"/>
                  </a:lnTo>
                  <a:lnTo>
                    <a:pt x="202946" y="430784"/>
                  </a:lnTo>
                  <a:lnTo>
                    <a:pt x="202946" y="429895"/>
                  </a:lnTo>
                  <a:lnTo>
                    <a:pt x="199263" y="429641"/>
                  </a:lnTo>
                  <a:lnTo>
                    <a:pt x="199136" y="430657"/>
                  </a:lnTo>
                  <a:lnTo>
                    <a:pt x="198882" y="430657"/>
                  </a:lnTo>
                  <a:lnTo>
                    <a:pt x="198755" y="429514"/>
                  </a:lnTo>
                  <a:lnTo>
                    <a:pt x="195072" y="429387"/>
                  </a:lnTo>
                  <a:lnTo>
                    <a:pt x="195072" y="430403"/>
                  </a:lnTo>
                  <a:lnTo>
                    <a:pt x="194691" y="430403"/>
                  </a:lnTo>
                  <a:lnTo>
                    <a:pt x="194691" y="429514"/>
                  </a:lnTo>
                  <a:lnTo>
                    <a:pt x="191008" y="429260"/>
                  </a:lnTo>
                  <a:lnTo>
                    <a:pt x="190881" y="430276"/>
                  </a:lnTo>
                  <a:lnTo>
                    <a:pt x="190500" y="430276"/>
                  </a:lnTo>
                  <a:lnTo>
                    <a:pt x="190373" y="429133"/>
                  </a:lnTo>
                  <a:lnTo>
                    <a:pt x="186817" y="429006"/>
                  </a:lnTo>
                  <a:lnTo>
                    <a:pt x="186690" y="430149"/>
                  </a:lnTo>
                  <a:lnTo>
                    <a:pt x="186436" y="430149"/>
                  </a:lnTo>
                  <a:lnTo>
                    <a:pt x="186309" y="429006"/>
                  </a:lnTo>
                  <a:lnTo>
                    <a:pt x="182753" y="428879"/>
                  </a:lnTo>
                  <a:lnTo>
                    <a:pt x="182626" y="429895"/>
                  </a:lnTo>
                  <a:lnTo>
                    <a:pt x="182245" y="429895"/>
                  </a:lnTo>
                  <a:lnTo>
                    <a:pt x="182372" y="429006"/>
                  </a:lnTo>
                  <a:lnTo>
                    <a:pt x="178562" y="428625"/>
                  </a:lnTo>
                  <a:lnTo>
                    <a:pt x="178435" y="429768"/>
                  </a:lnTo>
                  <a:lnTo>
                    <a:pt x="178181" y="429768"/>
                  </a:lnTo>
                  <a:lnTo>
                    <a:pt x="178054" y="428625"/>
                  </a:lnTo>
                  <a:lnTo>
                    <a:pt x="174498" y="428498"/>
                  </a:lnTo>
                  <a:lnTo>
                    <a:pt x="174371" y="429514"/>
                  </a:lnTo>
                  <a:lnTo>
                    <a:pt x="173990" y="429514"/>
                  </a:lnTo>
                  <a:lnTo>
                    <a:pt x="173990" y="428498"/>
                  </a:lnTo>
                  <a:lnTo>
                    <a:pt x="170307" y="428371"/>
                  </a:lnTo>
                  <a:lnTo>
                    <a:pt x="170180" y="429387"/>
                  </a:lnTo>
                  <a:lnTo>
                    <a:pt x="169926" y="429387"/>
                  </a:lnTo>
                  <a:lnTo>
                    <a:pt x="169926" y="428371"/>
                  </a:lnTo>
                  <a:lnTo>
                    <a:pt x="166243" y="428117"/>
                  </a:lnTo>
                  <a:lnTo>
                    <a:pt x="166116" y="429133"/>
                  </a:lnTo>
                  <a:lnTo>
                    <a:pt x="165735" y="429133"/>
                  </a:lnTo>
                  <a:lnTo>
                    <a:pt x="165608" y="428117"/>
                  </a:lnTo>
                  <a:lnTo>
                    <a:pt x="162052" y="427990"/>
                  </a:lnTo>
                  <a:lnTo>
                    <a:pt x="161925" y="429006"/>
                  </a:lnTo>
                  <a:lnTo>
                    <a:pt x="161671" y="429006"/>
                  </a:lnTo>
                  <a:lnTo>
                    <a:pt x="161544" y="427863"/>
                  </a:lnTo>
                  <a:lnTo>
                    <a:pt x="157988" y="427736"/>
                  </a:lnTo>
                  <a:lnTo>
                    <a:pt x="157861" y="428879"/>
                  </a:lnTo>
                  <a:lnTo>
                    <a:pt x="157480" y="428879"/>
                  </a:lnTo>
                  <a:lnTo>
                    <a:pt x="157480" y="427863"/>
                  </a:lnTo>
                  <a:lnTo>
                    <a:pt x="153797" y="427609"/>
                  </a:lnTo>
                  <a:lnTo>
                    <a:pt x="153670" y="428625"/>
                  </a:lnTo>
                  <a:lnTo>
                    <a:pt x="153416" y="428625"/>
                  </a:lnTo>
                  <a:lnTo>
                    <a:pt x="153289" y="427609"/>
                  </a:lnTo>
                  <a:lnTo>
                    <a:pt x="149733" y="427355"/>
                  </a:lnTo>
                  <a:lnTo>
                    <a:pt x="149606" y="428498"/>
                  </a:lnTo>
                  <a:lnTo>
                    <a:pt x="149225" y="428498"/>
                  </a:lnTo>
                  <a:lnTo>
                    <a:pt x="149098" y="427355"/>
                  </a:lnTo>
                  <a:lnTo>
                    <a:pt x="145542" y="427228"/>
                  </a:lnTo>
                  <a:lnTo>
                    <a:pt x="145415" y="428244"/>
                  </a:lnTo>
                  <a:lnTo>
                    <a:pt x="145161" y="428244"/>
                  </a:lnTo>
                  <a:lnTo>
                    <a:pt x="145161" y="427355"/>
                  </a:lnTo>
                  <a:lnTo>
                    <a:pt x="141478" y="426974"/>
                  </a:lnTo>
                  <a:lnTo>
                    <a:pt x="141351" y="428117"/>
                  </a:lnTo>
                  <a:lnTo>
                    <a:pt x="140970" y="428117"/>
                  </a:lnTo>
                  <a:lnTo>
                    <a:pt x="140843" y="426974"/>
                  </a:lnTo>
                  <a:lnTo>
                    <a:pt x="137287" y="426847"/>
                  </a:lnTo>
                  <a:lnTo>
                    <a:pt x="137160" y="427863"/>
                  </a:lnTo>
                  <a:lnTo>
                    <a:pt x="136906" y="427863"/>
                  </a:lnTo>
                  <a:lnTo>
                    <a:pt x="136779" y="426847"/>
                  </a:lnTo>
                  <a:lnTo>
                    <a:pt x="133096" y="426720"/>
                  </a:lnTo>
                  <a:lnTo>
                    <a:pt x="133096" y="427736"/>
                  </a:lnTo>
                  <a:lnTo>
                    <a:pt x="132715" y="427736"/>
                  </a:lnTo>
                  <a:lnTo>
                    <a:pt x="132588" y="426593"/>
                  </a:lnTo>
                  <a:lnTo>
                    <a:pt x="129032" y="426466"/>
                  </a:lnTo>
                  <a:lnTo>
                    <a:pt x="128905" y="427609"/>
                  </a:lnTo>
                  <a:lnTo>
                    <a:pt x="128524" y="427482"/>
                  </a:lnTo>
                  <a:lnTo>
                    <a:pt x="128397" y="426466"/>
                  </a:lnTo>
                  <a:lnTo>
                    <a:pt x="124841" y="426339"/>
                  </a:lnTo>
                  <a:lnTo>
                    <a:pt x="124714" y="427355"/>
                  </a:lnTo>
                  <a:lnTo>
                    <a:pt x="124460" y="427355"/>
                  </a:lnTo>
                  <a:lnTo>
                    <a:pt x="124460" y="426466"/>
                  </a:lnTo>
                  <a:lnTo>
                    <a:pt x="120904" y="426085"/>
                  </a:lnTo>
                  <a:lnTo>
                    <a:pt x="120650" y="426212"/>
                  </a:lnTo>
                  <a:lnTo>
                    <a:pt x="120650" y="427228"/>
                  </a:lnTo>
                  <a:lnTo>
                    <a:pt x="120269" y="427101"/>
                  </a:lnTo>
                  <a:lnTo>
                    <a:pt x="120142" y="426085"/>
                  </a:lnTo>
                  <a:lnTo>
                    <a:pt x="116586" y="425958"/>
                  </a:lnTo>
                  <a:lnTo>
                    <a:pt x="116459" y="426974"/>
                  </a:lnTo>
                  <a:lnTo>
                    <a:pt x="116078" y="426974"/>
                  </a:lnTo>
                  <a:lnTo>
                    <a:pt x="115951" y="425958"/>
                  </a:lnTo>
                  <a:lnTo>
                    <a:pt x="112395" y="425704"/>
                  </a:lnTo>
                  <a:lnTo>
                    <a:pt x="112268" y="426847"/>
                  </a:lnTo>
                  <a:lnTo>
                    <a:pt x="111887" y="426847"/>
                  </a:lnTo>
                  <a:lnTo>
                    <a:pt x="111760" y="425704"/>
                  </a:lnTo>
                  <a:lnTo>
                    <a:pt x="108204" y="425577"/>
                  </a:lnTo>
                  <a:lnTo>
                    <a:pt x="108077" y="426593"/>
                  </a:lnTo>
                  <a:lnTo>
                    <a:pt x="107823" y="426593"/>
                  </a:lnTo>
                  <a:lnTo>
                    <a:pt x="107696" y="425577"/>
                  </a:lnTo>
                  <a:lnTo>
                    <a:pt x="104140" y="425323"/>
                  </a:lnTo>
                  <a:lnTo>
                    <a:pt x="104013" y="426466"/>
                  </a:lnTo>
                  <a:lnTo>
                    <a:pt x="103632" y="426466"/>
                  </a:lnTo>
                  <a:lnTo>
                    <a:pt x="103505" y="425323"/>
                  </a:lnTo>
                  <a:lnTo>
                    <a:pt x="99949" y="425196"/>
                  </a:lnTo>
                  <a:lnTo>
                    <a:pt x="99822" y="426212"/>
                  </a:lnTo>
                  <a:lnTo>
                    <a:pt x="99568" y="426212"/>
                  </a:lnTo>
                  <a:lnTo>
                    <a:pt x="99441" y="425196"/>
                  </a:lnTo>
                  <a:lnTo>
                    <a:pt x="95758" y="425069"/>
                  </a:lnTo>
                  <a:lnTo>
                    <a:pt x="95758" y="426085"/>
                  </a:lnTo>
                  <a:lnTo>
                    <a:pt x="95377" y="426085"/>
                  </a:lnTo>
                  <a:lnTo>
                    <a:pt x="95250" y="424942"/>
                  </a:lnTo>
                  <a:lnTo>
                    <a:pt x="91694" y="424815"/>
                  </a:lnTo>
                  <a:lnTo>
                    <a:pt x="91567" y="425831"/>
                  </a:lnTo>
                  <a:lnTo>
                    <a:pt x="91186" y="425831"/>
                  </a:lnTo>
                  <a:lnTo>
                    <a:pt x="91186" y="424815"/>
                  </a:lnTo>
                  <a:lnTo>
                    <a:pt x="87503" y="424688"/>
                  </a:lnTo>
                  <a:lnTo>
                    <a:pt x="87503" y="425704"/>
                  </a:lnTo>
                  <a:lnTo>
                    <a:pt x="87122" y="425704"/>
                  </a:lnTo>
                  <a:lnTo>
                    <a:pt x="86995" y="424561"/>
                  </a:lnTo>
                  <a:lnTo>
                    <a:pt x="83439" y="424434"/>
                  </a:lnTo>
                  <a:lnTo>
                    <a:pt x="83312" y="425577"/>
                  </a:lnTo>
                  <a:lnTo>
                    <a:pt x="82931" y="425577"/>
                  </a:lnTo>
                  <a:lnTo>
                    <a:pt x="82804" y="424434"/>
                  </a:lnTo>
                  <a:lnTo>
                    <a:pt x="79248" y="424307"/>
                  </a:lnTo>
                  <a:lnTo>
                    <a:pt x="79121" y="425323"/>
                  </a:lnTo>
                  <a:lnTo>
                    <a:pt x="78867" y="425323"/>
                  </a:lnTo>
                  <a:lnTo>
                    <a:pt x="78740" y="424307"/>
                  </a:lnTo>
                  <a:lnTo>
                    <a:pt x="75184" y="424053"/>
                  </a:lnTo>
                  <a:lnTo>
                    <a:pt x="75057" y="425196"/>
                  </a:lnTo>
                  <a:lnTo>
                    <a:pt x="74676" y="425196"/>
                  </a:lnTo>
                  <a:lnTo>
                    <a:pt x="74549" y="424053"/>
                  </a:lnTo>
                  <a:lnTo>
                    <a:pt x="71120" y="423926"/>
                  </a:lnTo>
                  <a:lnTo>
                    <a:pt x="70866" y="424942"/>
                  </a:lnTo>
                  <a:lnTo>
                    <a:pt x="70612" y="424942"/>
                  </a:lnTo>
                  <a:lnTo>
                    <a:pt x="70485" y="423926"/>
                  </a:lnTo>
                  <a:lnTo>
                    <a:pt x="66929" y="423672"/>
                  </a:lnTo>
                  <a:lnTo>
                    <a:pt x="66802" y="424815"/>
                  </a:lnTo>
                  <a:lnTo>
                    <a:pt x="66421" y="424815"/>
                  </a:lnTo>
                  <a:lnTo>
                    <a:pt x="66294" y="423672"/>
                  </a:lnTo>
                  <a:lnTo>
                    <a:pt x="62738" y="423545"/>
                  </a:lnTo>
                  <a:lnTo>
                    <a:pt x="62611" y="424561"/>
                  </a:lnTo>
                  <a:lnTo>
                    <a:pt x="62357" y="424561"/>
                  </a:lnTo>
                  <a:lnTo>
                    <a:pt x="62230" y="423545"/>
                  </a:lnTo>
                  <a:lnTo>
                    <a:pt x="58674" y="423418"/>
                  </a:lnTo>
                  <a:lnTo>
                    <a:pt x="58547" y="424434"/>
                  </a:lnTo>
                  <a:lnTo>
                    <a:pt x="58166" y="424434"/>
                  </a:lnTo>
                  <a:lnTo>
                    <a:pt x="58039" y="423291"/>
                  </a:lnTo>
                  <a:lnTo>
                    <a:pt x="54483" y="423164"/>
                  </a:lnTo>
                  <a:lnTo>
                    <a:pt x="54356" y="424307"/>
                  </a:lnTo>
                  <a:lnTo>
                    <a:pt x="54102" y="424180"/>
                  </a:lnTo>
                  <a:lnTo>
                    <a:pt x="53975" y="423164"/>
                  </a:lnTo>
                  <a:lnTo>
                    <a:pt x="50419" y="423037"/>
                  </a:lnTo>
                  <a:lnTo>
                    <a:pt x="50292" y="424053"/>
                  </a:lnTo>
                  <a:lnTo>
                    <a:pt x="49911" y="424053"/>
                  </a:lnTo>
                  <a:lnTo>
                    <a:pt x="49784" y="423037"/>
                  </a:lnTo>
                  <a:lnTo>
                    <a:pt x="46355" y="422783"/>
                  </a:lnTo>
                  <a:lnTo>
                    <a:pt x="46101" y="423926"/>
                  </a:lnTo>
                  <a:lnTo>
                    <a:pt x="45847" y="423926"/>
                  </a:lnTo>
                  <a:lnTo>
                    <a:pt x="45720" y="422783"/>
                  </a:lnTo>
                  <a:lnTo>
                    <a:pt x="42164" y="422656"/>
                  </a:lnTo>
                  <a:lnTo>
                    <a:pt x="42037" y="423672"/>
                  </a:lnTo>
                  <a:lnTo>
                    <a:pt x="41656" y="423672"/>
                  </a:lnTo>
                  <a:lnTo>
                    <a:pt x="41656" y="422783"/>
                  </a:lnTo>
                  <a:lnTo>
                    <a:pt x="37973" y="422402"/>
                  </a:lnTo>
                  <a:lnTo>
                    <a:pt x="37846" y="423545"/>
                  </a:lnTo>
                  <a:lnTo>
                    <a:pt x="37592" y="423545"/>
                  </a:lnTo>
                  <a:lnTo>
                    <a:pt x="37465" y="422402"/>
                  </a:lnTo>
                  <a:lnTo>
                    <a:pt x="33782" y="422275"/>
                  </a:lnTo>
                  <a:lnTo>
                    <a:pt x="33782" y="423291"/>
                  </a:lnTo>
                  <a:lnTo>
                    <a:pt x="33401" y="423291"/>
                  </a:lnTo>
                  <a:lnTo>
                    <a:pt x="33274" y="422275"/>
                  </a:lnTo>
                  <a:lnTo>
                    <a:pt x="29718" y="422021"/>
                  </a:lnTo>
                  <a:lnTo>
                    <a:pt x="29591" y="423164"/>
                  </a:lnTo>
                  <a:lnTo>
                    <a:pt x="29210" y="423164"/>
                  </a:lnTo>
                  <a:lnTo>
                    <a:pt x="29210" y="422021"/>
                  </a:lnTo>
                  <a:lnTo>
                    <a:pt x="25527" y="421894"/>
                  </a:lnTo>
                  <a:lnTo>
                    <a:pt x="25400" y="422910"/>
                  </a:lnTo>
                  <a:lnTo>
                    <a:pt x="25146" y="422910"/>
                  </a:lnTo>
                  <a:lnTo>
                    <a:pt x="25019" y="421894"/>
                  </a:lnTo>
                  <a:lnTo>
                    <a:pt x="21463" y="421767"/>
                  </a:lnTo>
                  <a:lnTo>
                    <a:pt x="21336" y="422783"/>
                  </a:lnTo>
                  <a:lnTo>
                    <a:pt x="20955" y="422783"/>
                  </a:lnTo>
                  <a:lnTo>
                    <a:pt x="20828" y="421640"/>
                  </a:lnTo>
                  <a:lnTo>
                    <a:pt x="17272" y="421513"/>
                  </a:lnTo>
                  <a:lnTo>
                    <a:pt x="17145" y="422656"/>
                  </a:lnTo>
                  <a:lnTo>
                    <a:pt x="16891" y="422529"/>
                  </a:lnTo>
                  <a:lnTo>
                    <a:pt x="16764" y="421513"/>
                  </a:lnTo>
                  <a:lnTo>
                    <a:pt x="13335" y="421386"/>
                  </a:lnTo>
                  <a:lnTo>
                    <a:pt x="13081" y="421513"/>
                  </a:lnTo>
                  <a:lnTo>
                    <a:pt x="13081" y="422402"/>
                  </a:lnTo>
                  <a:lnTo>
                    <a:pt x="12700" y="422402"/>
                  </a:lnTo>
                  <a:lnTo>
                    <a:pt x="12573" y="421259"/>
                  </a:lnTo>
                  <a:lnTo>
                    <a:pt x="9017" y="421132"/>
                  </a:lnTo>
                  <a:lnTo>
                    <a:pt x="8890" y="422275"/>
                  </a:lnTo>
                  <a:lnTo>
                    <a:pt x="8636" y="422148"/>
                  </a:lnTo>
                  <a:lnTo>
                    <a:pt x="8509" y="421132"/>
                  </a:lnTo>
                  <a:lnTo>
                    <a:pt x="4953" y="421005"/>
                  </a:lnTo>
                  <a:lnTo>
                    <a:pt x="4826" y="422021"/>
                  </a:lnTo>
                  <a:lnTo>
                    <a:pt x="4445" y="422021"/>
                  </a:lnTo>
                  <a:lnTo>
                    <a:pt x="4318" y="421005"/>
                  </a:lnTo>
                  <a:lnTo>
                    <a:pt x="762" y="420751"/>
                  </a:lnTo>
                  <a:lnTo>
                    <a:pt x="635" y="421894"/>
                  </a:lnTo>
                  <a:lnTo>
                    <a:pt x="254" y="421894"/>
                  </a:lnTo>
                  <a:lnTo>
                    <a:pt x="0" y="428371"/>
                  </a:lnTo>
                  <a:lnTo>
                    <a:pt x="232029" y="438658"/>
                  </a:lnTo>
                  <a:lnTo>
                    <a:pt x="232283" y="432181"/>
                  </a:lnTo>
                  <a:close/>
                </a:path>
                <a:path w="312420" h="438785">
                  <a:moveTo>
                    <a:pt x="235331" y="5588"/>
                  </a:moveTo>
                  <a:lnTo>
                    <a:pt x="232664" y="2921"/>
                  </a:lnTo>
                  <a:lnTo>
                    <a:pt x="226187" y="2921"/>
                  </a:lnTo>
                  <a:lnTo>
                    <a:pt x="223520" y="5588"/>
                  </a:lnTo>
                  <a:lnTo>
                    <a:pt x="223520" y="12065"/>
                  </a:lnTo>
                  <a:lnTo>
                    <a:pt x="226187" y="14732"/>
                  </a:lnTo>
                  <a:lnTo>
                    <a:pt x="232664" y="14732"/>
                  </a:lnTo>
                  <a:lnTo>
                    <a:pt x="235331" y="12065"/>
                  </a:lnTo>
                  <a:lnTo>
                    <a:pt x="235331" y="5588"/>
                  </a:lnTo>
                  <a:close/>
                </a:path>
                <a:path w="312420" h="438785">
                  <a:moveTo>
                    <a:pt x="248158" y="5207"/>
                  </a:moveTo>
                  <a:lnTo>
                    <a:pt x="245491" y="2540"/>
                  </a:lnTo>
                  <a:lnTo>
                    <a:pt x="239014" y="2540"/>
                  </a:lnTo>
                  <a:lnTo>
                    <a:pt x="236347" y="5207"/>
                  </a:lnTo>
                  <a:lnTo>
                    <a:pt x="236347" y="11811"/>
                  </a:lnTo>
                  <a:lnTo>
                    <a:pt x="239014" y="14351"/>
                  </a:lnTo>
                  <a:lnTo>
                    <a:pt x="245491" y="14351"/>
                  </a:lnTo>
                  <a:lnTo>
                    <a:pt x="248158" y="11684"/>
                  </a:lnTo>
                  <a:lnTo>
                    <a:pt x="248158" y="5207"/>
                  </a:lnTo>
                  <a:close/>
                </a:path>
                <a:path w="312420" h="438785">
                  <a:moveTo>
                    <a:pt x="260985" y="5715"/>
                  </a:moveTo>
                  <a:lnTo>
                    <a:pt x="258445" y="3048"/>
                  </a:lnTo>
                  <a:lnTo>
                    <a:pt x="251841" y="3048"/>
                  </a:lnTo>
                  <a:lnTo>
                    <a:pt x="249174" y="5715"/>
                  </a:lnTo>
                  <a:lnTo>
                    <a:pt x="249174" y="12192"/>
                  </a:lnTo>
                  <a:lnTo>
                    <a:pt x="251841" y="14859"/>
                  </a:lnTo>
                  <a:lnTo>
                    <a:pt x="258445" y="14859"/>
                  </a:lnTo>
                  <a:lnTo>
                    <a:pt x="260985" y="12192"/>
                  </a:lnTo>
                  <a:lnTo>
                    <a:pt x="260985" y="5715"/>
                  </a:lnTo>
                  <a:close/>
                </a:path>
                <a:path w="312420" h="438785">
                  <a:moveTo>
                    <a:pt x="273812" y="5969"/>
                  </a:moveTo>
                  <a:lnTo>
                    <a:pt x="271272" y="3302"/>
                  </a:lnTo>
                  <a:lnTo>
                    <a:pt x="264668" y="3302"/>
                  </a:lnTo>
                  <a:lnTo>
                    <a:pt x="262001" y="5969"/>
                  </a:lnTo>
                  <a:lnTo>
                    <a:pt x="262128" y="12446"/>
                  </a:lnTo>
                  <a:lnTo>
                    <a:pt x="264668" y="15113"/>
                  </a:lnTo>
                  <a:lnTo>
                    <a:pt x="271272" y="15113"/>
                  </a:lnTo>
                  <a:lnTo>
                    <a:pt x="273812" y="12446"/>
                  </a:lnTo>
                  <a:lnTo>
                    <a:pt x="273812" y="5969"/>
                  </a:lnTo>
                  <a:close/>
                </a:path>
                <a:path w="312420" h="438785">
                  <a:moveTo>
                    <a:pt x="286766" y="6096"/>
                  </a:moveTo>
                  <a:lnTo>
                    <a:pt x="284099" y="3429"/>
                  </a:lnTo>
                  <a:lnTo>
                    <a:pt x="277495" y="3429"/>
                  </a:lnTo>
                  <a:lnTo>
                    <a:pt x="274955" y="6096"/>
                  </a:lnTo>
                  <a:lnTo>
                    <a:pt x="274955" y="12573"/>
                  </a:lnTo>
                  <a:lnTo>
                    <a:pt x="277495" y="15240"/>
                  </a:lnTo>
                  <a:lnTo>
                    <a:pt x="284099" y="15240"/>
                  </a:lnTo>
                  <a:lnTo>
                    <a:pt x="286766" y="12573"/>
                  </a:lnTo>
                  <a:lnTo>
                    <a:pt x="286766" y="6096"/>
                  </a:lnTo>
                  <a:close/>
                </a:path>
                <a:path w="312420" h="438785">
                  <a:moveTo>
                    <a:pt x="299593" y="6477"/>
                  </a:moveTo>
                  <a:lnTo>
                    <a:pt x="296926" y="3810"/>
                  </a:lnTo>
                  <a:lnTo>
                    <a:pt x="290449" y="3937"/>
                  </a:lnTo>
                  <a:lnTo>
                    <a:pt x="287782" y="6477"/>
                  </a:lnTo>
                  <a:lnTo>
                    <a:pt x="287782" y="13081"/>
                  </a:lnTo>
                  <a:lnTo>
                    <a:pt x="290449" y="15748"/>
                  </a:lnTo>
                  <a:lnTo>
                    <a:pt x="296926" y="15748"/>
                  </a:lnTo>
                  <a:lnTo>
                    <a:pt x="299593" y="13081"/>
                  </a:lnTo>
                  <a:lnTo>
                    <a:pt x="299593" y="6477"/>
                  </a:lnTo>
                  <a:close/>
                </a:path>
                <a:path w="312420" h="438785">
                  <a:moveTo>
                    <a:pt x="312420" y="6858"/>
                  </a:moveTo>
                  <a:lnTo>
                    <a:pt x="309753" y="4191"/>
                  </a:lnTo>
                  <a:lnTo>
                    <a:pt x="303276" y="4191"/>
                  </a:lnTo>
                  <a:lnTo>
                    <a:pt x="300609" y="6858"/>
                  </a:lnTo>
                  <a:lnTo>
                    <a:pt x="300609" y="13335"/>
                  </a:lnTo>
                  <a:lnTo>
                    <a:pt x="303276" y="16002"/>
                  </a:lnTo>
                  <a:lnTo>
                    <a:pt x="309753" y="16002"/>
                  </a:lnTo>
                  <a:lnTo>
                    <a:pt x="312420" y="13335"/>
                  </a:lnTo>
                  <a:lnTo>
                    <a:pt x="312420" y="6858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4023360" y="359816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8509" y="0"/>
                  </a:moveTo>
                  <a:lnTo>
                    <a:pt x="0" y="0"/>
                  </a:lnTo>
                  <a:lnTo>
                    <a:pt x="0" y="31496"/>
                  </a:lnTo>
                  <a:lnTo>
                    <a:pt x="6604" y="31496"/>
                  </a:lnTo>
                  <a:lnTo>
                    <a:pt x="8001" y="30099"/>
                  </a:lnTo>
                  <a:lnTo>
                    <a:pt x="10033" y="1397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FF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4030980" y="3602736"/>
              <a:ext cx="2540" cy="10795"/>
            </a:xfrm>
            <a:custGeom>
              <a:avLst/>
              <a:gdLst/>
              <a:ahLst/>
              <a:cxnLst/>
              <a:rect l="l" t="t" r="r" b="b"/>
              <a:pathLst>
                <a:path w="2539" h="10795">
                  <a:moveTo>
                    <a:pt x="2539" y="0"/>
                  </a:moveTo>
                  <a:lnTo>
                    <a:pt x="380" y="0"/>
                  </a:lnTo>
                  <a:lnTo>
                    <a:pt x="0" y="508"/>
                  </a:lnTo>
                  <a:lnTo>
                    <a:pt x="0" y="9779"/>
                  </a:lnTo>
                  <a:lnTo>
                    <a:pt x="380" y="10287"/>
                  </a:lnTo>
                  <a:lnTo>
                    <a:pt x="1904" y="1028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4006596" y="3595116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0446" y="0"/>
                  </a:moveTo>
                  <a:lnTo>
                    <a:pt x="0" y="0"/>
                  </a:lnTo>
                  <a:lnTo>
                    <a:pt x="9016" y="37972"/>
                  </a:lnTo>
                  <a:lnTo>
                    <a:pt x="20446" y="37972"/>
                  </a:lnTo>
                  <a:lnTo>
                    <a:pt x="22478" y="36067"/>
                  </a:lnTo>
                  <a:lnTo>
                    <a:pt x="22478" y="1777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663696" y="3572255"/>
              <a:ext cx="56515" cy="36195"/>
            </a:xfrm>
            <a:custGeom>
              <a:avLst/>
              <a:gdLst/>
              <a:ahLst/>
              <a:cxnLst/>
              <a:rect l="l" t="t" r="r" b="b"/>
              <a:pathLst>
                <a:path w="56514" h="36195">
                  <a:moveTo>
                    <a:pt x="53848" y="0"/>
                  </a:moveTo>
                  <a:lnTo>
                    <a:pt x="0" y="0"/>
                  </a:lnTo>
                  <a:lnTo>
                    <a:pt x="6350" y="36194"/>
                  </a:lnTo>
                  <a:lnTo>
                    <a:pt x="30353" y="36194"/>
                  </a:lnTo>
                  <a:lnTo>
                    <a:pt x="34925" y="13207"/>
                  </a:lnTo>
                  <a:lnTo>
                    <a:pt x="56007" y="1650"/>
                  </a:lnTo>
                  <a:lnTo>
                    <a:pt x="53848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663696" y="3575303"/>
              <a:ext cx="16510" cy="30480"/>
            </a:xfrm>
            <a:custGeom>
              <a:avLst/>
              <a:gdLst/>
              <a:ahLst/>
              <a:cxnLst/>
              <a:rect l="l" t="t" r="r" b="b"/>
              <a:pathLst>
                <a:path w="16510" h="30479">
                  <a:moveTo>
                    <a:pt x="15113" y="0"/>
                  </a:moveTo>
                  <a:lnTo>
                    <a:pt x="0" y="0"/>
                  </a:lnTo>
                  <a:lnTo>
                    <a:pt x="5715" y="30098"/>
                  </a:lnTo>
                  <a:lnTo>
                    <a:pt x="15113" y="30098"/>
                  </a:lnTo>
                  <a:lnTo>
                    <a:pt x="16383" y="28955"/>
                  </a:lnTo>
                  <a:lnTo>
                    <a:pt x="16383" y="1142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663696" y="3578351"/>
              <a:ext cx="13335" cy="26034"/>
            </a:xfrm>
            <a:custGeom>
              <a:avLst/>
              <a:gdLst/>
              <a:ahLst/>
              <a:cxnLst/>
              <a:rect l="l" t="t" r="r" b="b"/>
              <a:pathLst>
                <a:path w="13335" h="26035">
                  <a:moveTo>
                    <a:pt x="12446" y="0"/>
                  </a:moveTo>
                  <a:lnTo>
                    <a:pt x="0" y="0"/>
                  </a:lnTo>
                  <a:lnTo>
                    <a:pt x="4953" y="25526"/>
                  </a:lnTo>
                  <a:lnTo>
                    <a:pt x="12446" y="25526"/>
                  </a:lnTo>
                  <a:lnTo>
                    <a:pt x="13208" y="24891"/>
                  </a:lnTo>
                  <a:lnTo>
                    <a:pt x="13208" y="634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672840" y="3578351"/>
              <a:ext cx="3175" cy="26034"/>
            </a:xfrm>
            <a:custGeom>
              <a:avLst/>
              <a:gdLst/>
              <a:ahLst/>
              <a:cxnLst/>
              <a:rect l="l" t="t" r="r" b="b"/>
              <a:pathLst>
                <a:path w="3175" h="26035">
                  <a:moveTo>
                    <a:pt x="2540" y="0"/>
                  </a:moveTo>
                  <a:lnTo>
                    <a:pt x="0" y="0"/>
                  </a:lnTo>
                  <a:lnTo>
                    <a:pt x="1143" y="25526"/>
                  </a:lnTo>
                  <a:lnTo>
                    <a:pt x="2540" y="25526"/>
                  </a:lnTo>
                  <a:lnTo>
                    <a:pt x="3048" y="24891"/>
                  </a:lnTo>
                  <a:lnTo>
                    <a:pt x="3048" y="63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651504" y="4009643"/>
              <a:ext cx="495300" cy="116839"/>
            </a:xfrm>
            <a:custGeom>
              <a:avLst/>
              <a:gdLst/>
              <a:ahLst/>
              <a:cxnLst/>
              <a:rect l="l" t="t" r="r" b="b"/>
              <a:pathLst>
                <a:path w="495300" h="116839">
                  <a:moveTo>
                    <a:pt x="133604" y="0"/>
                  </a:moveTo>
                  <a:lnTo>
                    <a:pt x="0" y="127"/>
                  </a:lnTo>
                  <a:lnTo>
                    <a:pt x="8890" y="97282"/>
                  </a:lnTo>
                  <a:lnTo>
                    <a:pt x="108839" y="116840"/>
                  </a:lnTo>
                  <a:lnTo>
                    <a:pt x="133604" y="0"/>
                  </a:lnTo>
                  <a:close/>
                </a:path>
                <a:path w="495300" h="116839">
                  <a:moveTo>
                    <a:pt x="495300" y="1270"/>
                  </a:moveTo>
                  <a:lnTo>
                    <a:pt x="366268" y="1143"/>
                  </a:lnTo>
                  <a:lnTo>
                    <a:pt x="386715" y="116840"/>
                  </a:lnTo>
                  <a:lnTo>
                    <a:pt x="483108" y="116205"/>
                  </a:lnTo>
                  <a:lnTo>
                    <a:pt x="495300" y="1270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646932" y="3921251"/>
              <a:ext cx="510540" cy="231775"/>
            </a:xfrm>
            <a:custGeom>
              <a:avLst/>
              <a:gdLst/>
              <a:ahLst/>
              <a:cxnLst/>
              <a:rect l="l" t="t" r="r" b="b"/>
              <a:pathLst>
                <a:path w="510539" h="231775">
                  <a:moveTo>
                    <a:pt x="387223" y="0"/>
                  </a:moveTo>
                  <a:lnTo>
                    <a:pt x="203072" y="4318"/>
                  </a:lnTo>
                  <a:lnTo>
                    <a:pt x="199897" y="8382"/>
                  </a:lnTo>
                  <a:lnTo>
                    <a:pt x="189356" y="81407"/>
                  </a:lnTo>
                  <a:lnTo>
                    <a:pt x="9525" y="71882"/>
                  </a:lnTo>
                  <a:lnTo>
                    <a:pt x="0" y="95504"/>
                  </a:lnTo>
                  <a:lnTo>
                    <a:pt x="51561" y="95504"/>
                  </a:lnTo>
                  <a:lnTo>
                    <a:pt x="73786" y="99949"/>
                  </a:lnTo>
                  <a:lnTo>
                    <a:pt x="91947" y="112268"/>
                  </a:lnTo>
                  <a:lnTo>
                    <a:pt x="104266" y="130556"/>
                  </a:lnTo>
                  <a:lnTo>
                    <a:pt x="108711" y="152781"/>
                  </a:lnTo>
                  <a:lnTo>
                    <a:pt x="108711" y="231267"/>
                  </a:lnTo>
                  <a:lnTo>
                    <a:pt x="403859" y="231267"/>
                  </a:lnTo>
                  <a:lnTo>
                    <a:pt x="403859" y="195707"/>
                  </a:lnTo>
                  <a:lnTo>
                    <a:pt x="408431" y="173482"/>
                  </a:lnTo>
                  <a:lnTo>
                    <a:pt x="420750" y="155194"/>
                  </a:lnTo>
                  <a:lnTo>
                    <a:pt x="438911" y="142875"/>
                  </a:lnTo>
                  <a:lnTo>
                    <a:pt x="461136" y="138430"/>
                  </a:lnTo>
                  <a:lnTo>
                    <a:pt x="509142" y="138430"/>
                  </a:lnTo>
                  <a:lnTo>
                    <a:pt x="510286" y="135763"/>
                  </a:lnTo>
                  <a:lnTo>
                    <a:pt x="510413" y="132969"/>
                  </a:lnTo>
                  <a:lnTo>
                    <a:pt x="510413" y="81407"/>
                  </a:lnTo>
                  <a:lnTo>
                    <a:pt x="502031" y="17272"/>
                  </a:lnTo>
                  <a:lnTo>
                    <a:pt x="501522" y="11430"/>
                  </a:lnTo>
                  <a:lnTo>
                    <a:pt x="498983" y="9779"/>
                  </a:lnTo>
                  <a:lnTo>
                    <a:pt x="493648" y="9652"/>
                  </a:lnTo>
                  <a:lnTo>
                    <a:pt x="444372" y="4826"/>
                  </a:lnTo>
                  <a:lnTo>
                    <a:pt x="387223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3651504" y="3992880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4318" y="0"/>
                  </a:moveTo>
                  <a:lnTo>
                    <a:pt x="0" y="10287"/>
                  </a:lnTo>
                  <a:lnTo>
                    <a:pt x="10160" y="10287"/>
                  </a:lnTo>
                  <a:lnTo>
                    <a:pt x="14732" y="5969"/>
                  </a:lnTo>
                  <a:lnTo>
                    <a:pt x="14732" y="508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3838956" y="3931919"/>
              <a:ext cx="20955" cy="52069"/>
            </a:xfrm>
            <a:custGeom>
              <a:avLst/>
              <a:gdLst/>
              <a:ahLst/>
              <a:cxnLst/>
              <a:rect l="l" t="t" r="r" b="b"/>
              <a:pathLst>
                <a:path w="20954" h="52070">
                  <a:moveTo>
                    <a:pt x="18541" y="5587"/>
                  </a:moveTo>
                  <a:lnTo>
                    <a:pt x="14731" y="46100"/>
                  </a:lnTo>
                  <a:lnTo>
                    <a:pt x="11683" y="49275"/>
                  </a:lnTo>
                  <a:lnTo>
                    <a:pt x="380" y="49275"/>
                  </a:lnTo>
                  <a:lnTo>
                    <a:pt x="0" y="51561"/>
                  </a:lnTo>
                  <a:lnTo>
                    <a:pt x="12318" y="51561"/>
                  </a:lnTo>
                  <a:lnTo>
                    <a:pt x="13842" y="50799"/>
                  </a:lnTo>
                  <a:lnTo>
                    <a:pt x="16128" y="48513"/>
                  </a:lnTo>
                  <a:lnTo>
                    <a:pt x="16890" y="46862"/>
                  </a:lnTo>
                  <a:lnTo>
                    <a:pt x="20827" y="6730"/>
                  </a:lnTo>
                  <a:lnTo>
                    <a:pt x="18541" y="5587"/>
                  </a:lnTo>
                  <a:close/>
                </a:path>
                <a:path w="20954" h="52070">
                  <a:moveTo>
                    <a:pt x="14477" y="2285"/>
                  </a:moveTo>
                  <a:lnTo>
                    <a:pt x="11937" y="2285"/>
                  </a:lnTo>
                  <a:lnTo>
                    <a:pt x="18541" y="5587"/>
                  </a:lnTo>
                  <a:lnTo>
                    <a:pt x="18541" y="5206"/>
                  </a:lnTo>
                  <a:lnTo>
                    <a:pt x="18160" y="4317"/>
                  </a:lnTo>
                  <a:lnTo>
                    <a:pt x="16763" y="2920"/>
                  </a:lnTo>
                  <a:lnTo>
                    <a:pt x="15874" y="2412"/>
                  </a:lnTo>
                  <a:lnTo>
                    <a:pt x="14477" y="2285"/>
                  </a:lnTo>
                  <a:close/>
                </a:path>
                <a:path w="20954" h="52070">
                  <a:moveTo>
                    <a:pt x="7365" y="0"/>
                  </a:moveTo>
                  <a:lnTo>
                    <a:pt x="7238" y="380"/>
                  </a:lnTo>
                  <a:lnTo>
                    <a:pt x="6984" y="2285"/>
                  </a:lnTo>
                  <a:lnTo>
                    <a:pt x="11937" y="2285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" name="object 25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1168" y="3922775"/>
              <a:ext cx="146303" cy="86867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3724656" y="4023359"/>
              <a:ext cx="432434" cy="19685"/>
            </a:xfrm>
            <a:custGeom>
              <a:avLst/>
              <a:gdLst/>
              <a:ahLst/>
              <a:cxnLst/>
              <a:rect l="l" t="t" r="r" b="b"/>
              <a:pathLst>
                <a:path w="432435" h="19685">
                  <a:moveTo>
                    <a:pt x="432308" y="0"/>
                  </a:moveTo>
                  <a:lnTo>
                    <a:pt x="0" y="0"/>
                  </a:lnTo>
                  <a:lnTo>
                    <a:pt x="6096" y="3809"/>
                  </a:lnTo>
                  <a:lnTo>
                    <a:pt x="11684" y="8381"/>
                  </a:lnTo>
                  <a:lnTo>
                    <a:pt x="16637" y="13461"/>
                  </a:lnTo>
                  <a:lnTo>
                    <a:pt x="20955" y="19303"/>
                  </a:lnTo>
                  <a:lnTo>
                    <a:pt x="432308" y="19303"/>
                  </a:lnTo>
                  <a:lnTo>
                    <a:pt x="432308" y="0"/>
                  </a:lnTo>
                  <a:close/>
                </a:path>
              </a:pathLst>
            </a:custGeom>
            <a:solidFill>
              <a:srgbClr val="FFD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3755136" y="4091939"/>
              <a:ext cx="300355" cy="60960"/>
            </a:xfrm>
            <a:custGeom>
              <a:avLst/>
              <a:gdLst/>
              <a:ahLst/>
              <a:cxnLst/>
              <a:rect l="l" t="t" r="r" b="b"/>
              <a:pathLst>
                <a:path w="300354" h="60960">
                  <a:moveTo>
                    <a:pt x="300228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60960"/>
                  </a:lnTo>
                  <a:lnTo>
                    <a:pt x="295148" y="60960"/>
                  </a:lnTo>
                  <a:lnTo>
                    <a:pt x="295148" y="11430"/>
                  </a:lnTo>
                  <a:lnTo>
                    <a:pt x="296418" y="11430"/>
                  </a:lnTo>
                  <a:lnTo>
                    <a:pt x="296418" y="3810"/>
                  </a:lnTo>
                  <a:lnTo>
                    <a:pt x="300228" y="3810"/>
                  </a:lnTo>
                  <a:lnTo>
                    <a:pt x="300228" y="0"/>
                  </a:lnTo>
                  <a:close/>
                </a:path>
              </a:pathLst>
            </a:custGeom>
            <a:solidFill>
              <a:srgbClr val="F4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030980" y="3921251"/>
              <a:ext cx="17780" cy="20955"/>
            </a:xfrm>
            <a:custGeom>
              <a:avLst/>
              <a:gdLst/>
              <a:ahLst/>
              <a:cxnLst/>
              <a:rect l="l" t="t" r="r" b="b"/>
              <a:pathLst>
                <a:path w="17779" h="20954">
                  <a:moveTo>
                    <a:pt x="2539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3936" y="20827"/>
                  </a:lnTo>
                  <a:lnTo>
                    <a:pt x="13715" y="20827"/>
                  </a:lnTo>
                  <a:lnTo>
                    <a:pt x="17779" y="16763"/>
                  </a:lnTo>
                  <a:lnTo>
                    <a:pt x="17779" y="1269"/>
                  </a:lnTo>
                  <a:lnTo>
                    <a:pt x="8000" y="38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13276" y="4024883"/>
              <a:ext cx="31750" cy="16510"/>
            </a:xfrm>
            <a:custGeom>
              <a:avLst/>
              <a:gdLst/>
              <a:ahLst/>
              <a:cxnLst/>
              <a:rect l="l" t="t" r="r" b="b"/>
              <a:pathLst>
                <a:path w="31750" h="16510">
                  <a:moveTo>
                    <a:pt x="24511" y="0"/>
                  </a:moveTo>
                  <a:lnTo>
                    <a:pt x="7112" y="0"/>
                  </a:lnTo>
                  <a:lnTo>
                    <a:pt x="0" y="3682"/>
                  </a:lnTo>
                  <a:lnTo>
                    <a:pt x="0" y="12826"/>
                  </a:lnTo>
                  <a:lnTo>
                    <a:pt x="7112" y="16509"/>
                  </a:lnTo>
                  <a:lnTo>
                    <a:pt x="24511" y="16509"/>
                  </a:lnTo>
                  <a:lnTo>
                    <a:pt x="31623" y="12826"/>
                  </a:lnTo>
                  <a:lnTo>
                    <a:pt x="31623" y="3682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14800" y="4029455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28575" y="7493"/>
                  </a:moveTo>
                  <a:lnTo>
                    <a:pt x="0" y="7493"/>
                  </a:lnTo>
                  <a:lnTo>
                    <a:pt x="381" y="7874"/>
                  </a:lnTo>
                  <a:lnTo>
                    <a:pt x="635" y="8255"/>
                  </a:lnTo>
                  <a:lnTo>
                    <a:pt x="1143" y="8636"/>
                  </a:lnTo>
                  <a:lnTo>
                    <a:pt x="27432" y="8636"/>
                  </a:lnTo>
                  <a:lnTo>
                    <a:pt x="28575" y="7493"/>
                  </a:lnTo>
                  <a:close/>
                </a:path>
                <a:path w="28575" h="8889">
                  <a:moveTo>
                    <a:pt x="28575" y="1143"/>
                  </a:moveTo>
                  <a:lnTo>
                    <a:pt x="27432" y="0"/>
                  </a:lnTo>
                  <a:lnTo>
                    <a:pt x="1143" y="0"/>
                  </a:lnTo>
                  <a:lnTo>
                    <a:pt x="635" y="381"/>
                  </a:lnTo>
                  <a:lnTo>
                    <a:pt x="381" y="762"/>
                  </a:lnTo>
                  <a:lnTo>
                    <a:pt x="0" y="1143"/>
                  </a:lnTo>
                  <a:lnTo>
                    <a:pt x="28575" y="1143"/>
                  </a:lnTo>
                  <a:close/>
                </a:path>
              </a:pathLst>
            </a:custGeom>
            <a:solidFill>
              <a:srgbClr val="CD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122419" y="402793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270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9271"/>
                  </a:lnTo>
                  <a:lnTo>
                    <a:pt x="2666" y="12065"/>
                  </a:lnTo>
                  <a:lnTo>
                    <a:pt x="9270" y="12065"/>
                  </a:lnTo>
                  <a:lnTo>
                    <a:pt x="11937" y="9271"/>
                  </a:lnTo>
                  <a:lnTo>
                    <a:pt x="11937" y="2667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130040" y="4027931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4">
                  <a:moveTo>
                    <a:pt x="254" y="0"/>
                  </a:moveTo>
                  <a:lnTo>
                    <a:pt x="508" y="761"/>
                  </a:lnTo>
                  <a:lnTo>
                    <a:pt x="635" y="1396"/>
                  </a:lnTo>
                  <a:lnTo>
                    <a:pt x="762" y="1904"/>
                  </a:lnTo>
                  <a:lnTo>
                    <a:pt x="1143" y="7873"/>
                  </a:lnTo>
                  <a:lnTo>
                    <a:pt x="762" y="9524"/>
                  </a:lnTo>
                  <a:lnTo>
                    <a:pt x="127" y="10794"/>
                  </a:lnTo>
                  <a:lnTo>
                    <a:pt x="0" y="11810"/>
                  </a:lnTo>
                  <a:lnTo>
                    <a:pt x="2540" y="11556"/>
                  </a:lnTo>
                  <a:lnTo>
                    <a:pt x="4445" y="9016"/>
                  </a:lnTo>
                  <a:lnTo>
                    <a:pt x="4445" y="2920"/>
                  </a:lnTo>
                  <a:lnTo>
                    <a:pt x="2540" y="50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122420" y="4032503"/>
              <a:ext cx="12065" cy="2540"/>
            </a:xfrm>
            <a:custGeom>
              <a:avLst/>
              <a:gdLst/>
              <a:ahLst/>
              <a:cxnLst/>
              <a:rect l="l" t="t" r="r" b="b"/>
              <a:pathLst>
                <a:path w="12064" h="2539">
                  <a:moveTo>
                    <a:pt x="2032" y="508"/>
                  </a:moveTo>
                  <a:lnTo>
                    <a:pt x="1524" y="0"/>
                  </a:lnTo>
                  <a:lnTo>
                    <a:pt x="508" y="0"/>
                  </a:lnTo>
                  <a:lnTo>
                    <a:pt x="0" y="508"/>
                  </a:lnTo>
                  <a:lnTo>
                    <a:pt x="0" y="1778"/>
                  </a:lnTo>
                  <a:lnTo>
                    <a:pt x="508" y="2413"/>
                  </a:lnTo>
                  <a:lnTo>
                    <a:pt x="1524" y="2413"/>
                  </a:lnTo>
                  <a:lnTo>
                    <a:pt x="2032" y="1778"/>
                  </a:lnTo>
                  <a:lnTo>
                    <a:pt x="2032" y="508"/>
                  </a:lnTo>
                  <a:close/>
                </a:path>
                <a:path w="12064" h="2539">
                  <a:moveTo>
                    <a:pt x="12065" y="508"/>
                  </a:moveTo>
                  <a:lnTo>
                    <a:pt x="11557" y="0"/>
                  </a:lnTo>
                  <a:lnTo>
                    <a:pt x="10414" y="0"/>
                  </a:lnTo>
                  <a:lnTo>
                    <a:pt x="10033" y="508"/>
                  </a:lnTo>
                  <a:lnTo>
                    <a:pt x="10033" y="1778"/>
                  </a:lnTo>
                  <a:lnTo>
                    <a:pt x="10414" y="2413"/>
                  </a:lnTo>
                  <a:lnTo>
                    <a:pt x="11557" y="2413"/>
                  </a:lnTo>
                  <a:lnTo>
                    <a:pt x="12065" y="1778"/>
                  </a:lnTo>
                  <a:lnTo>
                    <a:pt x="12065" y="508"/>
                  </a:lnTo>
                  <a:close/>
                </a:path>
              </a:pathLst>
            </a:custGeom>
            <a:solidFill>
              <a:srgbClr val="F8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122420" y="402640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335" y="4826"/>
                  </a:moveTo>
                  <a:lnTo>
                    <a:pt x="12827" y="3733"/>
                  </a:lnTo>
                  <a:lnTo>
                    <a:pt x="12827" y="4953"/>
                  </a:lnTo>
                  <a:lnTo>
                    <a:pt x="12827" y="8382"/>
                  </a:lnTo>
                  <a:lnTo>
                    <a:pt x="12192" y="9906"/>
                  </a:lnTo>
                  <a:lnTo>
                    <a:pt x="9906" y="12192"/>
                  </a:lnTo>
                  <a:lnTo>
                    <a:pt x="8509" y="12827"/>
                  </a:lnTo>
                  <a:lnTo>
                    <a:pt x="4826" y="12827"/>
                  </a:lnTo>
                  <a:lnTo>
                    <a:pt x="3429" y="12192"/>
                  </a:lnTo>
                  <a:lnTo>
                    <a:pt x="1143" y="9906"/>
                  </a:lnTo>
                  <a:lnTo>
                    <a:pt x="508" y="8382"/>
                  </a:lnTo>
                  <a:lnTo>
                    <a:pt x="508" y="4953"/>
                  </a:lnTo>
                  <a:lnTo>
                    <a:pt x="1143" y="3429"/>
                  </a:lnTo>
                  <a:lnTo>
                    <a:pt x="3429" y="1143"/>
                  </a:lnTo>
                  <a:lnTo>
                    <a:pt x="4826" y="508"/>
                  </a:lnTo>
                  <a:lnTo>
                    <a:pt x="8509" y="508"/>
                  </a:lnTo>
                  <a:lnTo>
                    <a:pt x="9906" y="1143"/>
                  </a:lnTo>
                  <a:lnTo>
                    <a:pt x="12192" y="3429"/>
                  </a:lnTo>
                  <a:lnTo>
                    <a:pt x="12827" y="4953"/>
                  </a:lnTo>
                  <a:lnTo>
                    <a:pt x="12827" y="3733"/>
                  </a:lnTo>
                  <a:lnTo>
                    <a:pt x="12573" y="3175"/>
                  </a:lnTo>
                  <a:lnTo>
                    <a:pt x="10160" y="762"/>
                  </a:lnTo>
                  <a:lnTo>
                    <a:pt x="8509" y="0"/>
                  </a:lnTo>
                  <a:lnTo>
                    <a:pt x="4826" y="0"/>
                  </a:lnTo>
                  <a:lnTo>
                    <a:pt x="3175" y="762"/>
                  </a:lnTo>
                  <a:lnTo>
                    <a:pt x="762" y="3175"/>
                  </a:lnTo>
                  <a:lnTo>
                    <a:pt x="0" y="4826"/>
                  </a:lnTo>
                  <a:lnTo>
                    <a:pt x="0" y="8509"/>
                  </a:lnTo>
                  <a:lnTo>
                    <a:pt x="508" y="9525"/>
                  </a:lnTo>
                  <a:lnTo>
                    <a:pt x="762" y="10160"/>
                  </a:lnTo>
                  <a:lnTo>
                    <a:pt x="3175" y="12573"/>
                  </a:lnTo>
                  <a:lnTo>
                    <a:pt x="4826" y="13335"/>
                  </a:lnTo>
                  <a:lnTo>
                    <a:pt x="8509" y="13335"/>
                  </a:lnTo>
                  <a:lnTo>
                    <a:pt x="10160" y="12573"/>
                  </a:lnTo>
                  <a:lnTo>
                    <a:pt x="12573" y="10160"/>
                  </a:lnTo>
                  <a:lnTo>
                    <a:pt x="12827" y="9525"/>
                  </a:lnTo>
                  <a:lnTo>
                    <a:pt x="13335" y="8509"/>
                  </a:lnTo>
                  <a:lnTo>
                    <a:pt x="13335" y="482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4113276" y="403098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01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888" y="4191"/>
                  </a:lnTo>
                  <a:lnTo>
                    <a:pt x="3301" y="4191"/>
                  </a:lnTo>
                  <a:lnTo>
                    <a:pt x="4190" y="3175"/>
                  </a:lnTo>
                  <a:lnTo>
                    <a:pt x="4190" y="889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4114800" y="40325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16" y="0"/>
                  </a:moveTo>
                  <a:lnTo>
                    <a:pt x="635" y="127"/>
                  </a:lnTo>
                  <a:lnTo>
                    <a:pt x="254" y="127"/>
                  </a:lnTo>
                  <a:lnTo>
                    <a:pt x="0" y="889"/>
                  </a:lnTo>
                  <a:lnTo>
                    <a:pt x="508" y="1397"/>
                  </a:lnTo>
                  <a:lnTo>
                    <a:pt x="889" y="1397"/>
                  </a:lnTo>
                  <a:lnTo>
                    <a:pt x="1270" y="1270"/>
                  </a:lnTo>
                  <a:lnTo>
                    <a:pt x="1524" y="50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4139183" y="403098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01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888" y="4191"/>
                  </a:lnTo>
                  <a:lnTo>
                    <a:pt x="3301" y="4191"/>
                  </a:lnTo>
                  <a:lnTo>
                    <a:pt x="4190" y="3175"/>
                  </a:lnTo>
                  <a:lnTo>
                    <a:pt x="4190" y="889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4140708" y="40325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16" y="0"/>
                  </a:moveTo>
                  <a:lnTo>
                    <a:pt x="635" y="127"/>
                  </a:lnTo>
                  <a:lnTo>
                    <a:pt x="254" y="127"/>
                  </a:lnTo>
                  <a:lnTo>
                    <a:pt x="0" y="889"/>
                  </a:lnTo>
                  <a:lnTo>
                    <a:pt x="508" y="1397"/>
                  </a:lnTo>
                  <a:lnTo>
                    <a:pt x="889" y="1397"/>
                  </a:lnTo>
                  <a:lnTo>
                    <a:pt x="1270" y="1270"/>
                  </a:lnTo>
                  <a:lnTo>
                    <a:pt x="1524" y="50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3669792" y="3998963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79" h="17145">
                  <a:moveTo>
                    <a:pt x="30099" y="0"/>
                  </a:moveTo>
                  <a:lnTo>
                    <a:pt x="0" y="0"/>
                  </a:lnTo>
                  <a:lnTo>
                    <a:pt x="0" y="16522"/>
                  </a:lnTo>
                  <a:lnTo>
                    <a:pt x="30099" y="16522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3669792" y="3997451"/>
              <a:ext cx="31750" cy="17780"/>
            </a:xfrm>
            <a:custGeom>
              <a:avLst/>
              <a:gdLst/>
              <a:ahLst/>
              <a:cxnLst/>
              <a:rect l="l" t="t" r="r" b="b"/>
              <a:pathLst>
                <a:path w="31750" h="17779">
                  <a:moveTo>
                    <a:pt x="1524" y="16637"/>
                  </a:moveTo>
                  <a:lnTo>
                    <a:pt x="1270" y="16129"/>
                  </a:lnTo>
                  <a:lnTo>
                    <a:pt x="762" y="15875"/>
                  </a:lnTo>
                  <a:lnTo>
                    <a:pt x="254" y="16129"/>
                  </a:lnTo>
                  <a:lnTo>
                    <a:pt x="0" y="16637"/>
                  </a:lnTo>
                  <a:lnTo>
                    <a:pt x="127" y="16891"/>
                  </a:lnTo>
                  <a:lnTo>
                    <a:pt x="254" y="17272"/>
                  </a:lnTo>
                  <a:lnTo>
                    <a:pt x="508" y="17399"/>
                  </a:lnTo>
                  <a:lnTo>
                    <a:pt x="1016" y="17399"/>
                  </a:lnTo>
                  <a:lnTo>
                    <a:pt x="1270" y="17272"/>
                  </a:lnTo>
                  <a:lnTo>
                    <a:pt x="1397" y="16891"/>
                  </a:lnTo>
                  <a:lnTo>
                    <a:pt x="1524" y="16637"/>
                  </a:lnTo>
                  <a:close/>
                </a:path>
                <a:path w="31750" h="17779">
                  <a:moveTo>
                    <a:pt x="1524" y="889"/>
                  </a:moveTo>
                  <a:lnTo>
                    <a:pt x="1397" y="635"/>
                  </a:lnTo>
                  <a:lnTo>
                    <a:pt x="1016" y="508"/>
                  </a:lnTo>
                  <a:lnTo>
                    <a:pt x="762" y="381"/>
                  </a:lnTo>
                  <a:lnTo>
                    <a:pt x="254" y="635"/>
                  </a:lnTo>
                  <a:lnTo>
                    <a:pt x="127" y="889"/>
                  </a:lnTo>
                  <a:lnTo>
                    <a:pt x="0" y="1270"/>
                  </a:lnTo>
                  <a:lnTo>
                    <a:pt x="254" y="1778"/>
                  </a:lnTo>
                  <a:lnTo>
                    <a:pt x="762" y="2032"/>
                  </a:lnTo>
                  <a:lnTo>
                    <a:pt x="1016" y="1905"/>
                  </a:lnTo>
                  <a:lnTo>
                    <a:pt x="1397" y="1778"/>
                  </a:lnTo>
                  <a:lnTo>
                    <a:pt x="1524" y="1270"/>
                  </a:lnTo>
                  <a:lnTo>
                    <a:pt x="1524" y="889"/>
                  </a:lnTo>
                  <a:close/>
                </a:path>
                <a:path w="31750" h="17779">
                  <a:moveTo>
                    <a:pt x="17703" y="15557"/>
                  </a:moveTo>
                  <a:lnTo>
                    <a:pt x="1651" y="15557"/>
                  </a:lnTo>
                  <a:lnTo>
                    <a:pt x="1651" y="16129"/>
                  </a:lnTo>
                  <a:lnTo>
                    <a:pt x="17703" y="16129"/>
                  </a:lnTo>
                  <a:lnTo>
                    <a:pt x="17703" y="15557"/>
                  </a:lnTo>
                  <a:close/>
                </a:path>
                <a:path w="31750" h="17779">
                  <a:moveTo>
                    <a:pt x="17703" y="12382"/>
                  </a:moveTo>
                  <a:lnTo>
                    <a:pt x="1651" y="12382"/>
                  </a:lnTo>
                  <a:lnTo>
                    <a:pt x="1651" y="12954"/>
                  </a:lnTo>
                  <a:lnTo>
                    <a:pt x="17703" y="12954"/>
                  </a:lnTo>
                  <a:lnTo>
                    <a:pt x="17703" y="12382"/>
                  </a:lnTo>
                  <a:close/>
                </a:path>
                <a:path w="31750" h="17779">
                  <a:moveTo>
                    <a:pt x="17703" y="10985"/>
                  </a:moveTo>
                  <a:lnTo>
                    <a:pt x="1651" y="10985"/>
                  </a:lnTo>
                  <a:lnTo>
                    <a:pt x="1651" y="11557"/>
                  </a:lnTo>
                  <a:lnTo>
                    <a:pt x="17703" y="11557"/>
                  </a:lnTo>
                  <a:lnTo>
                    <a:pt x="17703" y="10985"/>
                  </a:lnTo>
                  <a:close/>
                </a:path>
                <a:path w="31750" h="17779">
                  <a:moveTo>
                    <a:pt x="17703" y="9690"/>
                  </a:moveTo>
                  <a:lnTo>
                    <a:pt x="1651" y="9690"/>
                  </a:lnTo>
                  <a:lnTo>
                    <a:pt x="1651" y="10287"/>
                  </a:lnTo>
                  <a:lnTo>
                    <a:pt x="17703" y="10287"/>
                  </a:lnTo>
                  <a:lnTo>
                    <a:pt x="17703" y="9690"/>
                  </a:lnTo>
                  <a:close/>
                </a:path>
                <a:path w="31750" h="17779">
                  <a:moveTo>
                    <a:pt x="17703" y="8445"/>
                  </a:moveTo>
                  <a:lnTo>
                    <a:pt x="1651" y="8445"/>
                  </a:lnTo>
                  <a:lnTo>
                    <a:pt x="1651" y="9017"/>
                  </a:lnTo>
                  <a:lnTo>
                    <a:pt x="17703" y="9017"/>
                  </a:lnTo>
                  <a:lnTo>
                    <a:pt x="17703" y="8445"/>
                  </a:lnTo>
                  <a:close/>
                </a:path>
                <a:path w="31750" h="17779">
                  <a:moveTo>
                    <a:pt x="17703" y="4254"/>
                  </a:moveTo>
                  <a:lnTo>
                    <a:pt x="1651" y="4254"/>
                  </a:lnTo>
                  <a:lnTo>
                    <a:pt x="1651" y="4826"/>
                  </a:lnTo>
                  <a:lnTo>
                    <a:pt x="17703" y="4826"/>
                  </a:lnTo>
                  <a:lnTo>
                    <a:pt x="17703" y="4254"/>
                  </a:lnTo>
                  <a:close/>
                </a:path>
                <a:path w="31750" h="17779">
                  <a:moveTo>
                    <a:pt x="17703" y="2590"/>
                  </a:moveTo>
                  <a:lnTo>
                    <a:pt x="1651" y="2590"/>
                  </a:lnTo>
                  <a:lnTo>
                    <a:pt x="1651" y="3175"/>
                  </a:lnTo>
                  <a:lnTo>
                    <a:pt x="17703" y="3175"/>
                  </a:lnTo>
                  <a:lnTo>
                    <a:pt x="17703" y="2590"/>
                  </a:lnTo>
                  <a:close/>
                </a:path>
                <a:path w="31750" h="17779">
                  <a:moveTo>
                    <a:pt x="17703" y="1460"/>
                  </a:moveTo>
                  <a:lnTo>
                    <a:pt x="1651" y="1460"/>
                  </a:lnTo>
                  <a:lnTo>
                    <a:pt x="1651" y="2032"/>
                  </a:lnTo>
                  <a:lnTo>
                    <a:pt x="17703" y="2032"/>
                  </a:lnTo>
                  <a:lnTo>
                    <a:pt x="17703" y="1460"/>
                  </a:lnTo>
                  <a:close/>
                </a:path>
                <a:path w="31750" h="17779">
                  <a:moveTo>
                    <a:pt x="30162" y="10198"/>
                  </a:moveTo>
                  <a:lnTo>
                    <a:pt x="20447" y="10198"/>
                  </a:lnTo>
                  <a:lnTo>
                    <a:pt x="20447" y="10795"/>
                  </a:lnTo>
                  <a:lnTo>
                    <a:pt x="30162" y="10795"/>
                  </a:lnTo>
                  <a:lnTo>
                    <a:pt x="30162" y="10198"/>
                  </a:lnTo>
                  <a:close/>
                </a:path>
                <a:path w="31750" h="17779">
                  <a:moveTo>
                    <a:pt x="30162" y="8953"/>
                  </a:moveTo>
                  <a:lnTo>
                    <a:pt x="20447" y="8953"/>
                  </a:lnTo>
                  <a:lnTo>
                    <a:pt x="20447" y="9525"/>
                  </a:lnTo>
                  <a:lnTo>
                    <a:pt x="30162" y="9525"/>
                  </a:lnTo>
                  <a:lnTo>
                    <a:pt x="30162" y="8953"/>
                  </a:lnTo>
                  <a:close/>
                </a:path>
                <a:path w="31750" h="17779">
                  <a:moveTo>
                    <a:pt x="30162" y="7543"/>
                  </a:moveTo>
                  <a:lnTo>
                    <a:pt x="20447" y="7543"/>
                  </a:lnTo>
                  <a:lnTo>
                    <a:pt x="20447" y="8128"/>
                  </a:lnTo>
                  <a:lnTo>
                    <a:pt x="30162" y="8128"/>
                  </a:lnTo>
                  <a:lnTo>
                    <a:pt x="30162" y="7543"/>
                  </a:lnTo>
                  <a:close/>
                </a:path>
                <a:path w="31750" h="17779">
                  <a:moveTo>
                    <a:pt x="30162" y="6540"/>
                  </a:moveTo>
                  <a:lnTo>
                    <a:pt x="20447" y="6540"/>
                  </a:lnTo>
                  <a:lnTo>
                    <a:pt x="20447" y="7112"/>
                  </a:lnTo>
                  <a:lnTo>
                    <a:pt x="30162" y="7112"/>
                  </a:lnTo>
                  <a:lnTo>
                    <a:pt x="30162" y="6540"/>
                  </a:lnTo>
                  <a:close/>
                </a:path>
                <a:path w="31750" h="17779">
                  <a:moveTo>
                    <a:pt x="30162" y="5397"/>
                  </a:moveTo>
                  <a:lnTo>
                    <a:pt x="20447" y="5397"/>
                  </a:lnTo>
                  <a:lnTo>
                    <a:pt x="20447" y="5969"/>
                  </a:lnTo>
                  <a:lnTo>
                    <a:pt x="30162" y="5969"/>
                  </a:lnTo>
                  <a:lnTo>
                    <a:pt x="30162" y="5397"/>
                  </a:lnTo>
                  <a:close/>
                </a:path>
                <a:path w="31750" h="17779">
                  <a:moveTo>
                    <a:pt x="30162" y="4254"/>
                  </a:moveTo>
                  <a:lnTo>
                    <a:pt x="20447" y="4254"/>
                  </a:lnTo>
                  <a:lnTo>
                    <a:pt x="20447" y="4826"/>
                  </a:lnTo>
                  <a:lnTo>
                    <a:pt x="30162" y="4826"/>
                  </a:lnTo>
                  <a:lnTo>
                    <a:pt x="30162" y="4254"/>
                  </a:lnTo>
                  <a:close/>
                </a:path>
                <a:path w="31750" h="17779">
                  <a:moveTo>
                    <a:pt x="31623" y="17018"/>
                  </a:moveTo>
                  <a:lnTo>
                    <a:pt x="31496" y="16637"/>
                  </a:lnTo>
                  <a:lnTo>
                    <a:pt x="31369" y="16383"/>
                  </a:lnTo>
                  <a:lnTo>
                    <a:pt x="30861" y="16129"/>
                  </a:lnTo>
                  <a:lnTo>
                    <a:pt x="30353" y="16383"/>
                  </a:lnTo>
                  <a:lnTo>
                    <a:pt x="30226" y="16637"/>
                  </a:lnTo>
                  <a:lnTo>
                    <a:pt x="30099" y="17018"/>
                  </a:lnTo>
                  <a:lnTo>
                    <a:pt x="30353" y="17526"/>
                  </a:lnTo>
                  <a:lnTo>
                    <a:pt x="30861" y="17780"/>
                  </a:lnTo>
                  <a:lnTo>
                    <a:pt x="31369" y="17526"/>
                  </a:lnTo>
                  <a:lnTo>
                    <a:pt x="31623" y="17018"/>
                  </a:lnTo>
                  <a:close/>
                </a:path>
                <a:path w="31750" h="17779">
                  <a:moveTo>
                    <a:pt x="31623" y="762"/>
                  </a:moveTo>
                  <a:lnTo>
                    <a:pt x="31369" y="254"/>
                  </a:lnTo>
                  <a:lnTo>
                    <a:pt x="30861" y="0"/>
                  </a:lnTo>
                  <a:lnTo>
                    <a:pt x="30353" y="254"/>
                  </a:lnTo>
                  <a:lnTo>
                    <a:pt x="30099" y="762"/>
                  </a:lnTo>
                  <a:lnTo>
                    <a:pt x="30226" y="1016"/>
                  </a:lnTo>
                  <a:lnTo>
                    <a:pt x="30353" y="1397"/>
                  </a:lnTo>
                  <a:lnTo>
                    <a:pt x="30861" y="1651"/>
                  </a:lnTo>
                  <a:lnTo>
                    <a:pt x="31369" y="1397"/>
                  </a:lnTo>
                  <a:lnTo>
                    <a:pt x="31496" y="1016"/>
                  </a:lnTo>
                  <a:lnTo>
                    <a:pt x="31623" y="762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3838956" y="3998975"/>
              <a:ext cx="50165" cy="19685"/>
            </a:xfrm>
            <a:custGeom>
              <a:avLst/>
              <a:gdLst/>
              <a:ahLst/>
              <a:cxnLst/>
              <a:rect l="l" t="t" r="r" b="b"/>
              <a:pathLst>
                <a:path w="50164" h="19685">
                  <a:moveTo>
                    <a:pt x="48894" y="0"/>
                  </a:moveTo>
                  <a:lnTo>
                    <a:pt x="1396" y="0"/>
                  </a:lnTo>
                  <a:lnTo>
                    <a:pt x="0" y="1270"/>
                  </a:lnTo>
                  <a:lnTo>
                    <a:pt x="0" y="18161"/>
                  </a:lnTo>
                  <a:lnTo>
                    <a:pt x="1396" y="19431"/>
                  </a:lnTo>
                  <a:lnTo>
                    <a:pt x="48894" y="19431"/>
                  </a:lnTo>
                  <a:lnTo>
                    <a:pt x="50164" y="18161"/>
                  </a:lnTo>
                  <a:lnTo>
                    <a:pt x="50164" y="1270"/>
                  </a:lnTo>
                  <a:lnTo>
                    <a:pt x="48894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3843528" y="4002023"/>
              <a:ext cx="42545" cy="13970"/>
            </a:xfrm>
            <a:custGeom>
              <a:avLst/>
              <a:gdLst/>
              <a:ahLst/>
              <a:cxnLst/>
              <a:rect l="l" t="t" r="r" b="b"/>
              <a:pathLst>
                <a:path w="42545" h="13970">
                  <a:moveTo>
                    <a:pt x="41274" y="0"/>
                  </a:moveTo>
                  <a:lnTo>
                    <a:pt x="888" y="0"/>
                  </a:lnTo>
                  <a:lnTo>
                    <a:pt x="0" y="888"/>
                  </a:lnTo>
                  <a:lnTo>
                    <a:pt x="0" y="12826"/>
                  </a:lnTo>
                  <a:lnTo>
                    <a:pt x="888" y="13715"/>
                  </a:lnTo>
                  <a:lnTo>
                    <a:pt x="41274" y="13715"/>
                  </a:lnTo>
                  <a:lnTo>
                    <a:pt x="42290" y="12826"/>
                  </a:lnTo>
                  <a:lnTo>
                    <a:pt x="42290" y="888"/>
                  </a:lnTo>
                  <a:lnTo>
                    <a:pt x="412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3861816" y="400354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301" y="0"/>
                  </a:moveTo>
                  <a:lnTo>
                    <a:pt x="1015" y="0"/>
                  </a:lnTo>
                  <a:lnTo>
                    <a:pt x="0" y="634"/>
                  </a:lnTo>
                  <a:lnTo>
                    <a:pt x="0" y="4952"/>
                  </a:lnTo>
                  <a:lnTo>
                    <a:pt x="1015" y="5587"/>
                  </a:lnTo>
                  <a:lnTo>
                    <a:pt x="3301" y="5587"/>
                  </a:lnTo>
                  <a:lnTo>
                    <a:pt x="4317" y="4952"/>
                  </a:lnTo>
                  <a:lnTo>
                    <a:pt x="4317" y="63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3863340" y="400354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4" h="3175">
                  <a:moveTo>
                    <a:pt x="1143" y="0"/>
                  </a:moveTo>
                  <a:lnTo>
                    <a:pt x="381" y="0"/>
                  </a:lnTo>
                  <a:lnTo>
                    <a:pt x="0" y="635"/>
                  </a:lnTo>
                  <a:lnTo>
                    <a:pt x="0" y="2286"/>
                  </a:lnTo>
                  <a:lnTo>
                    <a:pt x="381" y="2921"/>
                  </a:lnTo>
                  <a:lnTo>
                    <a:pt x="1143" y="2921"/>
                  </a:lnTo>
                  <a:lnTo>
                    <a:pt x="1397" y="2286"/>
                  </a:lnTo>
                  <a:lnTo>
                    <a:pt x="1397" y="63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3863340" y="400356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63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635" y="13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4120896" y="393649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367" y="0"/>
                  </a:moveTo>
                  <a:lnTo>
                    <a:pt x="4445" y="0"/>
                  </a:lnTo>
                  <a:lnTo>
                    <a:pt x="0" y="4444"/>
                  </a:lnTo>
                  <a:lnTo>
                    <a:pt x="0" y="15366"/>
                  </a:lnTo>
                  <a:lnTo>
                    <a:pt x="4445" y="19811"/>
                  </a:lnTo>
                  <a:lnTo>
                    <a:pt x="15367" y="19811"/>
                  </a:lnTo>
                  <a:lnTo>
                    <a:pt x="19812" y="15366"/>
                  </a:lnTo>
                  <a:lnTo>
                    <a:pt x="19812" y="4444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4120896" y="3938015"/>
              <a:ext cx="20320" cy="17145"/>
            </a:xfrm>
            <a:custGeom>
              <a:avLst/>
              <a:gdLst/>
              <a:ahLst/>
              <a:cxnLst/>
              <a:rect l="l" t="t" r="r" b="b"/>
              <a:pathLst>
                <a:path w="20320" h="17145">
                  <a:moveTo>
                    <a:pt x="15875" y="16002"/>
                  </a:moveTo>
                  <a:lnTo>
                    <a:pt x="3937" y="16002"/>
                  </a:lnTo>
                  <a:lnTo>
                    <a:pt x="4318" y="16256"/>
                  </a:lnTo>
                  <a:lnTo>
                    <a:pt x="4572" y="16510"/>
                  </a:lnTo>
                  <a:lnTo>
                    <a:pt x="4953" y="16637"/>
                  </a:lnTo>
                  <a:lnTo>
                    <a:pt x="14859" y="16637"/>
                  </a:lnTo>
                  <a:lnTo>
                    <a:pt x="15240" y="16510"/>
                  </a:lnTo>
                  <a:lnTo>
                    <a:pt x="15494" y="16256"/>
                  </a:lnTo>
                  <a:lnTo>
                    <a:pt x="15875" y="16002"/>
                  </a:lnTo>
                  <a:close/>
                </a:path>
                <a:path w="20320" h="17145">
                  <a:moveTo>
                    <a:pt x="15875" y="635"/>
                  </a:moveTo>
                  <a:lnTo>
                    <a:pt x="15113" y="127"/>
                  </a:lnTo>
                  <a:lnTo>
                    <a:pt x="14859" y="0"/>
                  </a:lnTo>
                  <a:lnTo>
                    <a:pt x="4953" y="0"/>
                  </a:lnTo>
                  <a:lnTo>
                    <a:pt x="4572" y="127"/>
                  </a:lnTo>
                  <a:lnTo>
                    <a:pt x="3937" y="635"/>
                  </a:lnTo>
                  <a:lnTo>
                    <a:pt x="15875" y="635"/>
                  </a:lnTo>
                  <a:close/>
                </a:path>
                <a:path w="20320" h="17145">
                  <a:moveTo>
                    <a:pt x="17907" y="13970"/>
                  </a:moveTo>
                  <a:lnTo>
                    <a:pt x="1905" y="13970"/>
                  </a:lnTo>
                  <a:lnTo>
                    <a:pt x="2032" y="14224"/>
                  </a:lnTo>
                  <a:lnTo>
                    <a:pt x="2413" y="14732"/>
                  </a:lnTo>
                  <a:lnTo>
                    <a:pt x="17399" y="14732"/>
                  </a:lnTo>
                  <a:lnTo>
                    <a:pt x="17907" y="13970"/>
                  </a:lnTo>
                  <a:close/>
                </a:path>
                <a:path w="20320" h="17145">
                  <a:moveTo>
                    <a:pt x="17907" y="2667"/>
                  </a:moveTo>
                  <a:lnTo>
                    <a:pt x="17526" y="2159"/>
                  </a:lnTo>
                  <a:lnTo>
                    <a:pt x="17272" y="2032"/>
                  </a:lnTo>
                  <a:lnTo>
                    <a:pt x="2413" y="2032"/>
                  </a:lnTo>
                  <a:lnTo>
                    <a:pt x="2286" y="2159"/>
                  </a:lnTo>
                  <a:lnTo>
                    <a:pt x="1905" y="2667"/>
                  </a:lnTo>
                  <a:lnTo>
                    <a:pt x="17907" y="2667"/>
                  </a:lnTo>
                  <a:close/>
                </a:path>
                <a:path w="20320" h="17145">
                  <a:moveTo>
                    <a:pt x="19050" y="12065"/>
                  </a:moveTo>
                  <a:lnTo>
                    <a:pt x="762" y="12065"/>
                  </a:lnTo>
                  <a:lnTo>
                    <a:pt x="889" y="12192"/>
                  </a:lnTo>
                  <a:lnTo>
                    <a:pt x="1016" y="12700"/>
                  </a:lnTo>
                  <a:lnTo>
                    <a:pt x="18796" y="12700"/>
                  </a:lnTo>
                  <a:lnTo>
                    <a:pt x="19050" y="12065"/>
                  </a:lnTo>
                  <a:close/>
                </a:path>
                <a:path w="20320" h="17145">
                  <a:moveTo>
                    <a:pt x="19050" y="4699"/>
                  </a:moveTo>
                  <a:lnTo>
                    <a:pt x="18669" y="3937"/>
                  </a:lnTo>
                  <a:lnTo>
                    <a:pt x="1016" y="3937"/>
                  </a:lnTo>
                  <a:lnTo>
                    <a:pt x="889" y="4445"/>
                  </a:lnTo>
                  <a:lnTo>
                    <a:pt x="762" y="4699"/>
                  </a:lnTo>
                  <a:lnTo>
                    <a:pt x="19050" y="4699"/>
                  </a:lnTo>
                  <a:close/>
                </a:path>
                <a:path w="20320" h="17145">
                  <a:moveTo>
                    <a:pt x="19685" y="10033"/>
                  </a:moveTo>
                  <a:lnTo>
                    <a:pt x="127" y="10033"/>
                  </a:lnTo>
                  <a:lnTo>
                    <a:pt x="127" y="10287"/>
                  </a:lnTo>
                  <a:lnTo>
                    <a:pt x="254" y="10668"/>
                  </a:lnTo>
                  <a:lnTo>
                    <a:pt x="19558" y="10668"/>
                  </a:lnTo>
                  <a:lnTo>
                    <a:pt x="19685" y="10033"/>
                  </a:lnTo>
                  <a:close/>
                </a:path>
                <a:path w="20320" h="17145">
                  <a:moveTo>
                    <a:pt x="19685" y="6604"/>
                  </a:moveTo>
                  <a:lnTo>
                    <a:pt x="19558" y="5969"/>
                  </a:lnTo>
                  <a:lnTo>
                    <a:pt x="254" y="5969"/>
                  </a:lnTo>
                  <a:lnTo>
                    <a:pt x="127" y="6604"/>
                  </a:lnTo>
                  <a:lnTo>
                    <a:pt x="19685" y="6604"/>
                  </a:lnTo>
                  <a:close/>
                </a:path>
                <a:path w="20320" h="17145">
                  <a:moveTo>
                    <a:pt x="19799" y="7975"/>
                  </a:moveTo>
                  <a:lnTo>
                    <a:pt x="0" y="7975"/>
                  </a:lnTo>
                  <a:lnTo>
                    <a:pt x="0" y="8636"/>
                  </a:lnTo>
                  <a:lnTo>
                    <a:pt x="19799" y="8636"/>
                  </a:lnTo>
                  <a:lnTo>
                    <a:pt x="19799" y="7975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4120896" y="3936491"/>
              <a:ext cx="21590" cy="19685"/>
            </a:xfrm>
            <a:custGeom>
              <a:avLst/>
              <a:gdLst/>
              <a:ahLst/>
              <a:cxnLst/>
              <a:rect l="l" t="t" r="r" b="b"/>
              <a:pathLst>
                <a:path w="21589" h="19685">
                  <a:moveTo>
                    <a:pt x="21209" y="7112"/>
                  </a:moveTo>
                  <a:lnTo>
                    <a:pt x="20066" y="4699"/>
                  </a:lnTo>
                  <a:lnTo>
                    <a:pt x="20066" y="7366"/>
                  </a:lnTo>
                  <a:lnTo>
                    <a:pt x="20066" y="12319"/>
                  </a:lnTo>
                  <a:lnTo>
                    <a:pt x="18923" y="14478"/>
                  </a:lnTo>
                  <a:lnTo>
                    <a:pt x="15494" y="17653"/>
                  </a:lnTo>
                  <a:lnTo>
                    <a:pt x="13208" y="18542"/>
                  </a:lnTo>
                  <a:lnTo>
                    <a:pt x="8001" y="18542"/>
                  </a:lnTo>
                  <a:lnTo>
                    <a:pt x="5588" y="17653"/>
                  </a:lnTo>
                  <a:lnTo>
                    <a:pt x="3937" y="16002"/>
                  </a:lnTo>
                  <a:lnTo>
                    <a:pt x="2159" y="14478"/>
                  </a:lnTo>
                  <a:lnTo>
                    <a:pt x="1143" y="12319"/>
                  </a:lnTo>
                  <a:lnTo>
                    <a:pt x="1143" y="7366"/>
                  </a:lnTo>
                  <a:lnTo>
                    <a:pt x="2159" y="5207"/>
                  </a:lnTo>
                  <a:lnTo>
                    <a:pt x="5588" y="2032"/>
                  </a:lnTo>
                  <a:lnTo>
                    <a:pt x="8001" y="1143"/>
                  </a:lnTo>
                  <a:lnTo>
                    <a:pt x="13208" y="1143"/>
                  </a:lnTo>
                  <a:lnTo>
                    <a:pt x="15494" y="2032"/>
                  </a:lnTo>
                  <a:lnTo>
                    <a:pt x="18923" y="5207"/>
                  </a:lnTo>
                  <a:lnTo>
                    <a:pt x="20066" y="7366"/>
                  </a:lnTo>
                  <a:lnTo>
                    <a:pt x="20066" y="4699"/>
                  </a:lnTo>
                  <a:lnTo>
                    <a:pt x="16129" y="1143"/>
                  </a:lnTo>
                  <a:lnTo>
                    <a:pt x="13462" y="0"/>
                  </a:lnTo>
                  <a:lnTo>
                    <a:pt x="7620" y="0"/>
                  </a:lnTo>
                  <a:lnTo>
                    <a:pt x="5080" y="1143"/>
                  </a:lnTo>
                  <a:lnTo>
                    <a:pt x="1143" y="4699"/>
                  </a:lnTo>
                  <a:lnTo>
                    <a:pt x="0" y="7112"/>
                  </a:lnTo>
                  <a:lnTo>
                    <a:pt x="0" y="12573"/>
                  </a:lnTo>
                  <a:lnTo>
                    <a:pt x="1143" y="14986"/>
                  </a:lnTo>
                  <a:lnTo>
                    <a:pt x="5080" y="18542"/>
                  </a:lnTo>
                  <a:lnTo>
                    <a:pt x="7620" y="19685"/>
                  </a:lnTo>
                  <a:lnTo>
                    <a:pt x="13462" y="19685"/>
                  </a:lnTo>
                  <a:lnTo>
                    <a:pt x="16129" y="18542"/>
                  </a:lnTo>
                  <a:lnTo>
                    <a:pt x="20066" y="14986"/>
                  </a:lnTo>
                  <a:lnTo>
                    <a:pt x="21209" y="12573"/>
                  </a:lnTo>
                  <a:lnTo>
                    <a:pt x="21209" y="7112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2" name="object 28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62983" y="4069080"/>
              <a:ext cx="112649" cy="11430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3582924" y="4026408"/>
              <a:ext cx="156845" cy="156845"/>
            </a:xfrm>
            <a:custGeom>
              <a:avLst/>
              <a:gdLst/>
              <a:ahLst/>
              <a:cxnLst/>
              <a:rect l="l" t="t" r="r" b="b"/>
              <a:pathLst>
                <a:path w="156845" h="156845">
                  <a:moveTo>
                    <a:pt x="83565" y="127"/>
                  </a:moveTo>
                  <a:lnTo>
                    <a:pt x="80898" y="0"/>
                  </a:lnTo>
                  <a:lnTo>
                    <a:pt x="80644" y="254"/>
                  </a:lnTo>
                  <a:lnTo>
                    <a:pt x="80517" y="1016"/>
                  </a:lnTo>
                  <a:lnTo>
                    <a:pt x="79755" y="1016"/>
                  </a:lnTo>
                  <a:lnTo>
                    <a:pt x="79501" y="0"/>
                  </a:lnTo>
                  <a:lnTo>
                    <a:pt x="74802" y="0"/>
                  </a:lnTo>
                  <a:lnTo>
                    <a:pt x="74167" y="381"/>
                  </a:lnTo>
                  <a:lnTo>
                    <a:pt x="74167" y="1016"/>
                  </a:lnTo>
                  <a:lnTo>
                    <a:pt x="73405" y="1143"/>
                  </a:lnTo>
                  <a:lnTo>
                    <a:pt x="73405" y="381"/>
                  </a:lnTo>
                  <a:lnTo>
                    <a:pt x="73024" y="127"/>
                  </a:lnTo>
                  <a:lnTo>
                    <a:pt x="67690" y="762"/>
                  </a:lnTo>
                  <a:lnTo>
                    <a:pt x="67563" y="1778"/>
                  </a:lnTo>
                  <a:lnTo>
                    <a:pt x="66801" y="1778"/>
                  </a:lnTo>
                  <a:lnTo>
                    <a:pt x="66674" y="1143"/>
                  </a:lnTo>
                  <a:lnTo>
                    <a:pt x="66420" y="889"/>
                  </a:lnTo>
                  <a:lnTo>
                    <a:pt x="63753" y="1397"/>
                  </a:lnTo>
                  <a:lnTo>
                    <a:pt x="63499" y="1905"/>
                  </a:lnTo>
                  <a:lnTo>
                    <a:pt x="63118" y="1524"/>
                  </a:lnTo>
                  <a:lnTo>
                    <a:pt x="60578" y="2032"/>
                  </a:lnTo>
                  <a:lnTo>
                    <a:pt x="60324" y="2413"/>
                  </a:lnTo>
                  <a:lnTo>
                    <a:pt x="60451" y="3048"/>
                  </a:lnTo>
                  <a:lnTo>
                    <a:pt x="59689" y="3175"/>
                  </a:lnTo>
                  <a:lnTo>
                    <a:pt x="59562" y="2540"/>
                  </a:lnTo>
                  <a:lnTo>
                    <a:pt x="59181" y="2413"/>
                  </a:lnTo>
                  <a:lnTo>
                    <a:pt x="54609" y="3683"/>
                  </a:lnTo>
                  <a:lnTo>
                    <a:pt x="54101" y="4064"/>
                  </a:lnTo>
                  <a:lnTo>
                    <a:pt x="54355" y="4826"/>
                  </a:lnTo>
                  <a:lnTo>
                    <a:pt x="53593" y="4953"/>
                  </a:lnTo>
                  <a:lnTo>
                    <a:pt x="53085" y="4191"/>
                  </a:lnTo>
                  <a:lnTo>
                    <a:pt x="48386" y="5969"/>
                  </a:lnTo>
                  <a:lnTo>
                    <a:pt x="47878" y="6350"/>
                  </a:lnTo>
                  <a:lnTo>
                    <a:pt x="48132" y="7112"/>
                  </a:lnTo>
                  <a:lnTo>
                    <a:pt x="47370" y="7366"/>
                  </a:lnTo>
                  <a:lnTo>
                    <a:pt x="46735" y="6604"/>
                  </a:lnTo>
                  <a:lnTo>
                    <a:pt x="44322" y="7747"/>
                  </a:lnTo>
                  <a:lnTo>
                    <a:pt x="44322" y="8255"/>
                  </a:lnTo>
                  <a:lnTo>
                    <a:pt x="43814" y="8001"/>
                  </a:lnTo>
                  <a:lnTo>
                    <a:pt x="41655" y="9017"/>
                  </a:lnTo>
                  <a:lnTo>
                    <a:pt x="41274" y="9525"/>
                  </a:lnTo>
                  <a:lnTo>
                    <a:pt x="41655" y="10160"/>
                  </a:lnTo>
                  <a:lnTo>
                    <a:pt x="40893" y="10541"/>
                  </a:lnTo>
                  <a:lnTo>
                    <a:pt x="40131" y="9906"/>
                  </a:lnTo>
                  <a:lnTo>
                    <a:pt x="35813" y="12446"/>
                  </a:lnTo>
                  <a:lnTo>
                    <a:pt x="35813" y="12827"/>
                  </a:lnTo>
                  <a:lnTo>
                    <a:pt x="36194" y="13462"/>
                  </a:lnTo>
                  <a:lnTo>
                    <a:pt x="35559" y="13843"/>
                  </a:lnTo>
                  <a:lnTo>
                    <a:pt x="34797" y="13208"/>
                  </a:lnTo>
                  <a:lnTo>
                    <a:pt x="30352" y="16383"/>
                  </a:lnTo>
                  <a:lnTo>
                    <a:pt x="30352" y="16764"/>
                  </a:lnTo>
                  <a:lnTo>
                    <a:pt x="30733" y="17272"/>
                  </a:lnTo>
                  <a:lnTo>
                    <a:pt x="30098" y="17780"/>
                  </a:lnTo>
                  <a:lnTo>
                    <a:pt x="29717" y="17272"/>
                  </a:lnTo>
                  <a:lnTo>
                    <a:pt x="29336" y="17145"/>
                  </a:lnTo>
                  <a:lnTo>
                    <a:pt x="27177" y="18923"/>
                  </a:lnTo>
                  <a:lnTo>
                    <a:pt x="27304" y="19431"/>
                  </a:lnTo>
                  <a:lnTo>
                    <a:pt x="26796" y="19304"/>
                  </a:lnTo>
                  <a:lnTo>
                    <a:pt x="25018" y="20955"/>
                  </a:lnTo>
                  <a:lnTo>
                    <a:pt x="24764" y="21463"/>
                  </a:lnTo>
                  <a:lnTo>
                    <a:pt x="25272" y="21971"/>
                  </a:lnTo>
                  <a:lnTo>
                    <a:pt x="24637" y="22606"/>
                  </a:lnTo>
                  <a:lnTo>
                    <a:pt x="24129" y="22098"/>
                  </a:lnTo>
                  <a:lnTo>
                    <a:pt x="23748" y="22098"/>
                  </a:lnTo>
                  <a:lnTo>
                    <a:pt x="20319" y="25654"/>
                  </a:lnTo>
                  <a:lnTo>
                    <a:pt x="20319" y="26035"/>
                  </a:lnTo>
                  <a:lnTo>
                    <a:pt x="20827" y="26543"/>
                  </a:lnTo>
                  <a:lnTo>
                    <a:pt x="20319" y="27178"/>
                  </a:lnTo>
                  <a:lnTo>
                    <a:pt x="19811" y="26670"/>
                  </a:lnTo>
                  <a:lnTo>
                    <a:pt x="19430" y="26670"/>
                  </a:lnTo>
                  <a:lnTo>
                    <a:pt x="16001" y="30861"/>
                  </a:lnTo>
                  <a:lnTo>
                    <a:pt x="16001" y="31242"/>
                  </a:lnTo>
                  <a:lnTo>
                    <a:pt x="16636" y="31623"/>
                  </a:lnTo>
                  <a:lnTo>
                    <a:pt x="16128" y="32258"/>
                  </a:lnTo>
                  <a:lnTo>
                    <a:pt x="15493" y="31877"/>
                  </a:lnTo>
                  <a:lnTo>
                    <a:pt x="15112" y="32004"/>
                  </a:lnTo>
                  <a:lnTo>
                    <a:pt x="13588" y="34163"/>
                  </a:lnTo>
                  <a:lnTo>
                    <a:pt x="13842" y="34671"/>
                  </a:lnTo>
                  <a:lnTo>
                    <a:pt x="13334" y="34671"/>
                  </a:lnTo>
                  <a:lnTo>
                    <a:pt x="11937" y="36703"/>
                  </a:lnTo>
                  <a:lnTo>
                    <a:pt x="11937" y="37338"/>
                  </a:lnTo>
                  <a:lnTo>
                    <a:pt x="12445" y="37719"/>
                  </a:lnTo>
                  <a:lnTo>
                    <a:pt x="12064" y="38354"/>
                  </a:lnTo>
                  <a:lnTo>
                    <a:pt x="11429" y="37973"/>
                  </a:lnTo>
                  <a:lnTo>
                    <a:pt x="11048" y="38100"/>
                  </a:lnTo>
                  <a:lnTo>
                    <a:pt x="8635" y="42545"/>
                  </a:lnTo>
                  <a:lnTo>
                    <a:pt x="9397" y="43180"/>
                  </a:lnTo>
                  <a:lnTo>
                    <a:pt x="9016" y="43942"/>
                  </a:lnTo>
                  <a:lnTo>
                    <a:pt x="8000" y="43688"/>
                  </a:lnTo>
                  <a:lnTo>
                    <a:pt x="5841" y="48641"/>
                  </a:lnTo>
                  <a:lnTo>
                    <a:pt x="5968" y="49022"/>
                  </a:lnTo>
                  <a:lnTo>
                    <a:pt x="6603" y="49276"/>
                  </a:lnTo>
                  <a:lnTo>
                    <a:pt x="6349" y="50038"/>
                  </a:lnTo>
                  <a:lnTo>
                    <a:pt x="5333" y="49911"/>
                  </a:lnTo>
                  <a:lnTo>
                    <a:pt x="4444" y="52451"/>
                  </a:lnTo>
                  <a:lnTo>
                    <a:pt x="4698" y="52832"/>
                  </a:lnTo>
                  <a:lnTo>
                    <a:pt x="4190" y="52959"/>
                  </a:lnTo>
                  <a:lnTo>
                    <a:pt x="3428" y="55245"/>
                  </a:lnTo>
                  <a:lnTo>
                    <a:pt x="3555" y="55880"/>
                  </a:lnTo>
                  <a:lnTo>
                    <a:pt x="4190" y="56134"/>
                  </a:lnTo>
                  <a:lnTo>
                    <a:pt x="3936" y="56769"/>
                  </a:lnTo>
                  <a:lnTo>
                    <a:pt x="2920" y="56769"/>
                  </a:lnTo>
                  <a:lnTo>
                    <a:pt x="1777" y="61468"/>
                  </a:lnTo>
                  <a:lnTo>
                    <a:pt x="1904" y="62103"/>
                  </a:lnTo>
                  <a:lnTo>
                    <a:pt x="2666" y="62230"/>
                  </a:lnTo>
                  <a:lnTo>
                    <a:pt x="2539" y="62992"/>
                  </a:lnTo>
                  <a:lnTo>
                    <a:pt x="1777" y="62865"/>
                  </a:lnTo>
                  <a:lnTo>
                    <a:pt x="1523" y="63119"/>
                  </a:lnTo>
                  <a:lnTo>
                    <a:pt x="634" y="68326"/>
                  </a:lnTo>
                  <a:lnTo>
                    <a:pt x="888" y="68707"/>
                  </a:lnTo>
                  <a:lnTo>
                    <a:pt x="1523" y="68834"/>
                  </a:lnTo>
                  <a:lnTo>
                    <a:pt x="1523" y="69596"/>
                  </a:lnTo>
                  <a:lnTo>
                    <a:pt x="761" y="69469"/>
                  </a:lnTo>
                  <a:lnTo>
                    <a:pt x="507" y="69723"/>
                  </a:lnTo>
                  <a:lnTo>
                    <a:pt x="253" y="72390"/>
                  </a:lnTo>
                  <a:lnTo>
                    <a:pt x="634" y="72771"/>
                  </a:lnTo>
                  <a:lnTo>
                    <a:pt x="126" y="73025"/>
                  </a:lnTo>
                  <a:lnTo>
                    <a:pt x="0" y="75692"/>
                  </a:lnTo>
                  <a:lnTo>
                    <a:pt x="253" y="75946"/>
                  </a:lnTo>
                  <a:lnTo>
                    <a:pt x="1015" y="75946"/>
                  </a:lnTo>
                  <a:lnTo>
                    <a:pt x="1015" y="76835"/>
                  </a:lnTo>
                  <a:lnTo>
                    <a:pt x="253" y="76835"/>
                  </a:lnTo>
                  <a:lnTo>
                    <a:pt x="0" y="77089"/>
                  </a:lnTo>
                  <a:lnTo>
                    <a:pt x="0" y="81788"/>
                  </a:lnTo>
                  <a:lnTo>
                    <a:pt x="380" y="82423"/>
                  </a:lnTo>
                  <a:lnTo>
                    <a:pt x="1015" y="82296"/>
                  </a:lnTo>
                  <a:lnTo>
                    <a:pt x="1142" y="83185"/>
                  </a:lnTo>
                  <a:lnTo>
                    <a:pt x="126" y="83439"/>
                  </a:lnTo>
                  <a:lnTo>
                    <a:pt x="634" y="88519"/>
                  </a:lnTo>
                  <a:lnTo>
                    <a:pt x="1015" y="89027"/>
                  </a:lnTo>
                  <a:lnTo>
                    <a:pt x="1777" y="88900"/>
                  </a:lnTo>
                  <a:lnTo>
                    <a:pt x="1777" y="89662"/>
                  </a:lnTo>
                  <a:lnTo>
                    <a:pt x="888" y="90170"/>
                  </a:lnTo>
                  <a:lnTo>
                    <a:pt x="1396" y="92837"/>
                  </a:lnTo>
                  <a:lnTo>
                    <a:pt x="1904" y="92964"/>
                  </a:lnTo>
                  <a:lnTo>
                    <a:pt x="1523" y="93345"/>
                  </a:lnTo>
                  <a:lnTo>
                    <a:pt x="2031" y="96012"/>
                  </a:lnTo>
                  <a:lnTo>
                    <a:pt x="2412" y="96266"/>
                  </a:lnTo>
                  <a:lnTo>
                    <a:pt x="3047" y="96139"/>
                  </a:lnTo>
                  <a:lnTo>
                    <a:pt x="3174" y="96901"/>
                  </a:lnTo>
                  <a:lnTo>
                    <a:pt x="2539" y="97028"/>
                  </a:lnTo>
                  <a:lnTo>
                    <a:pt x="2412" y="97409"/>
                  </a:lnTo>
                  <a:lnTo>
                    <a:pt x="3682" y="101981"/>
                  </a:lnTo>
                  <a:lnTo>
                    <a:pt x="4063" y="102362"/>
                  </a:lnTo>
                  <a:lnTo>
                    <a:pt x="4698" y="102235"/>
                  </a:lnTo>
                  <a:lnTo>
                    <a:pt x="4952" y="102997"/>
                  </a:lnTo>
                  <a:lnTo>
                    <a:pt x="4317" y="103124"/>
                  </a:lnTo>
                  <a:lnTo>
                    <a:pt x="4190" y="103505"/>
                  </a:lnTo>
                  <a:lnTo>
                    <a:pt x="5968" y="108204"/>
                  </a:lnTo>
                  <a:lnTo>
                    <a:pt x="6349" y="108712"/>
                  </a:lnTo>
                  <a:lnTo>
                    <a:pt x="7111" y="108458"/>
                  </a:lnTo>
                  <a:lnTo>
                    <a:pt x="7365" y="109093"/>
                  </a:lnTo>
                  <a:lnTo>
                    <a:pt x="6603" y="109728"/>
                  </a:lnTo>
                  <a:lnTo>
                    <a:pt x="7746" y="112268"/>
                  </a:lnTo>
                  <a:lnTo>
                    <a:pt x="8254" y="112268"/>
                  </a:lnTo>
                  <a:lnTo>
                    <a:pt x="8000" y="112776"/>
                  </a:lnTo>
                  <a:lnTo>
                    <a:pt x="9270" y="115189"/>
                  </a:lnTo>
                  <a:lnTo>
                    <a:pt x="9524" y="115316"/>
                  </a:lnTo>
                  <a:lnTo>
                    <a:pt x="10159" y="114935"/>
                  </a:lnTo>
                  <a:lnTo>
                    <a:pt x="10540" y="115697"/>
                  </a:lnTo>
                  <a:lnTo>
                    <a:pt x="9905" y="116332"/>
                  </a:lnTo>
                  <a:lnTo>
                    <a:pt x="12445" y="120777"/>
                  </a:lnTo>
                  <a:lnTo>
                    <a:pt x="12826" y="120777"/>
                  </a:lnTo>
                  <a:lnTo>
                    <a:pt x="13461" y="120396"/>
                  </a:lnTo>
                  <a:lnTo>
                    <a:pt x="13842" y="121031"/>
                  </a:lnTo>
                  <a:lnTo>
                    <a:pt x="13207" y="121793"/>
                  </a:lnTo>
                  <a:lnTo>
                    <a:pt x="16382" y="126238"/>
                  </a:lnTo>
                  <a:lnTo>
                    <a:pt x="16763" y="126238"/>
                  </a:lnTo>
                  <a:lnTo>
                    <a:pt x="17271" y="125857"/>
                  </a:lnTo>
                  <a:lnTo>
                    <a:pt x="17779" y="126365"/>
                  </a:lnTo>
                  <a:lnTo>
                    <a:pt x="17271" y="126873"/>
                  </a:lnTo>
                  <a:lnTo>
                    <a:pt x="17271" y="127254"/>
                  </a:lnTo>
                  <a:lnTo>
                    <a:pt x="18922" y="129413"/>
                  </a:lnTo>
                  <a:lnTo>
                    <a:pt x="19430" y="129286"/>
                  </a:lnTo>
                  <a:lnTo>
                    <a:pt x="19303" y="129794"/>
                  </a:lnTo>
                  <a:lnTo>
                    <a:pt x="20954" y="131572"/>
                  </a:lnTo>
                  <a:lnTo>
                    <a:pt x="21462" y="131826"/>
                  </a:lnTo>
                  <a:lnTo>
                    <a:pt x="21970" y="131318"/>
                  </a:lnTo>
                  <a:lnTo>
                    <a:pt x="22605" y="131953"/>
                  </a:lnTo>
                  <a:lnTo>
                    <a:pt x="22097" y="132461"/>
                  </a:lnTo>
                  <a:lnTo>
                    <a:pt x="22097" y="132715"/>
                  </a:lnTo>
                  <a:lnTo>
                    <a:pt x="25653" y="136271"/>
                  </a:lnTo>
                  <a:lnTo>
                    <a:pt x="26034" y="136271"/>
                  </a:lnTo>
                  <a:lnTo>
                    <a:pt x="26542" y="135763"/>
                  </a:lnTo>
                  <a:lnTo>
                    <a:pt x="27177" y="136271"/>
                  </a:lnTo>
                  <a:lnTo>
                    <a:pt x="26669" y="136779"/>
                  </a:lnTo>
                  <a:lnTo>
                    <a:pt x="26669" y="137160"/>
                  </a:lnTo>
                  <a:lnTo>
                    <a:pt x="30606" y="140335"/>
                  </a:lnTo>
                  <a:lnTo>
                    <a:pt x="31241" y="140589"/>
                  </a:lnTo>
                  <a:lnTo>
                    <a:pt x="31622" y="139954"/>
                  </a:lnTo>
                  <a:lnTo>
                    <a:pt x="32257" y="140462"/>
                  </a:lnTo>
                  <a:lnTo>
                    <a:pt x="31876" y="140970"/>
                  </a:lnTo>
                  <a:lnTo>
                    <a:pt x="32003" y="141351"/>
                  </a:lnTo>
                  <a:lnTo>
                    <a:pt x="34162" y="143002"/>
                  </a:lnTo>
                  <a:lnTo>
                    <a:pt x="34670" y="142748"/>
                  </a:lnTo>
                  <a:lnTo>
                    <a:pt x="34670" y="143256"/>
                  </a:lnTo>
                  <a:lnTo>
                    <a:pt x="36956" y="144780"/>
                  </a:lnTo>
                  <a:lnTo>
                    <a:pt x="37337" y="144653"/>
                  </a:lnTo>
                  <a:lnTo>
                    <a:pt x="37718" y="144145"/>
                  </a:lnTo>
                  <a:lnTo>
                    <a:pt x="38353" y="144526"/>
                  </a:lnTo>
                  <a:lnTo>
                    <a:pt x="38099" y="145415"/>
                  </a:lnTo>
                  <a:lnTo>
                    <a:pt x="42544" y="147955"/>
                  </a:lnTo>
                  <a:lnTo>
                    <a:pt x="42925" y="147828"/>
                  </a:lnTo>
                  <a:lnTo>
                    <a:pt x="43179" y="147193"/>
                  </a:lnTo>
                  <a:lnTo>
                    <a:pt x="43941" y="147574"/>
                  </a:lnTo>
                  <a:lnTo>
                    <a:pt x="43560" y="148209"/>
                  </a:lnTo>
                  <a:lnTo>
                    <a:pt x="43687" y="148590"/>
                  </a:lnTo>
                  <a:lnTo>
                    <a:pt x="48640" y="150749"/>
                  </a:lnTo>
                  <a:lnTo>
                    <a:pt x="49275" y="149987"/>
                  </a:lnTo>
                  <a:lnTo>
                    <a:pt x="49910" y="150241"/>
                  </a:lnTo>
                  <a:lnTo>
                    <a:pt x="49910" y="151257"/>
                  </a:lnTo>
                  <a:lnTo>
                    <a:pt x="52450" y="152146"/>
                  </a:lnTo>
                  <a:lnTo>
                    <a:pt x="52831" y="151892"/>
                  </a:lnTo>
                  <a:lnTo>
                    <a:pt x="52958" y="152400"/>
                  </a:lnTo>
                  <a:lnTo>
                    <a:pt x="55244" y="153162"/>
                  </a:lnTo>
                  <a:lnTo>
                    <a:pt x="55879" y="153035"/>
                  </a:lnTo>
                  <a:lnTo>
                    <a:pt x="56133" y="152400"/>
                  </a:lnTo>
                  <a:lnTo>
                    <a:pt x="56768" y="152527"/>
                  </a:lnTo>
                  <a:lnTo>
                    <a:pt x="56768" y="153543"/>
                  </a:lnTo>
                  <a:lnTo>
                    <a:pt x="61721" y="154813"/>
                  </a:lnTo>
                  <a:lnTo>
                    <a:pt x="62102" y="154559"/>
                  </a:lnTo>
                  <a:lnTo>
                    <a:pt x="62229" y="153924"/>
                  </a:lnTo>
                  <a:lnTo>
                    <a:pt x="62991" y="154051"/>
                  </a:lnTo>
                  <a:lnTo>
                    <a:pt x="63118" y="155067"/>
                  </a:lnTo>
                  <a:lnTo>
                    <a:pt x="68071" y="155956"/>
                  </a:lnTo>
                  <a:lnTo>
                    <a:pt x="68706" y="155702"/>
                  </a:lnTo>
                  <a:lnTo>
                    <a:pt x="68833" y="155067"/>
                  </a:lnTo>
                  <a:lnTo>
                    <a:pt x="69595" y="155067"/>
                  </a:lnTo>
                  <a:lnTo>
                    <a:pt x="69722" y="156083"/>
                  </a:lnTo>
                  <a:lnTo>
                    <a:pt x="72389" y="156337"/>
                  </a:lnTo>
                  <a:lnTo>
                    <a:pt x="72770" y="155956"/>
                  </a:lnTo>
                  <a:lnTo>
                    <a:pt x="73024" y="156337"/>
                  </a:lnTo>
                  <a:lnTo>
                    <a:pt x="75437" y="156464"/>
                  </a:lnTo>
                  <a:lnTo>
                    <a:pt x="75945" y="156337"/>
                  </a:lnTo>
                  <a:lnTo>
                    <a:pt x="75945" y="155575"/>
                  </a:lnTo>
                  <a:lnTo>
                    <a:pt x="76834" y="155575"/>
                  </a:lnTo>
                  <a:lnTo>
                    <a:pt x="76834" y="156337"/>
                  </a:lnTo>
                  <a:lnTo>
                    <a:pt x="77088" y="156591"/>
                  </a:lnTo>
                  <a:lnTo>
                    <a:pt x="82168" y="156464"/>
                  </a:lnTo>
                  <a:lnTo>
                    <a:pt x="82422" y="156210"/>
                  </a:lnTo>
                  <a:lnTo>
                    <a:pt x="82295" y="155448"/>
                  </a:lnTo>
                  <a:lnTo>
                    <a:pt x="83184" y="155448"/>
                  </a:lnTo>
                  <a:lnTo>
                    <a:pt x="83184" y="156210"/>
                  </a:lnTo>
                  <a:lnTo>
                    <a:pt x="83438" y="156337"/>
                  </a:lnTo>
                  <a:lnTo>
                    <a:pt x="88772" y="155829"/>
                  </a:lnTo>
                  <a:lnTo>
                    <a:pt x="89026" y="155575"/>
                  </a:lnTo>
                  <a:lnTo>
                    <a:pt x="88899" y="154813"/>
                  </a:lnTo>
                  <a:lnTo>
                    <a:pt x="89788" y="154686"/>
                  </a:lnTo>
                  <a:lnTo>
                    <a:pt x="90169" y="155702"/>
                  </a:lnTo>
                  <a:lnTo>
                    <a:pt x="92836" y="155194"/>
                  </a:lnTo>
                  <a:lnTo>
                    <a:pt x="92963" y="154686"/>
                  </a:lnTo>
                  <a:lnTo>
                    <a:pt x="93344" y="155067"/>
                  </a:lnTo>
                  <a:lnTo>
                    <a:pt x="96011" y="154559"/>
                  </a:lnTo>
                  <a:lnTo>
                    <a:pt x="96265" y="154178"/>
                  </a:lnTo>
                  <a:lnTo>
                    <a:pt x="96138" y="153543"/>
                  </a:lnTo>
                  <a:lnTo>
                    <a:pt x="96900" y="153289"/>
                  </a:lnTo>
                  <a:lnTo>
                    <a:pt x="97408" y="154178"/>
                  </a:lnTo>
                  <a:lnTo>
                    <a:pt x="102234" y="152781"/>
                  </a:lnTo>
                  <a:lnTo>
                    <a:pt x="102361" y="152527"/>
                  </a:lnTo>
                  <a:lnTo>
                    <a:pt x="102234" y="151765"/>
                  </a:lnTo>
                  <a:lnTo>
                    <a:pt x="102996" y="151511"/>
                  </a:lnTo>
                  <a:lnTo>
                    <a:pt x="103123" y="152273"/>
                  </a:lnTo>
                  <a:lnTo>
                    <a:pt x="103504" y="152400"/>
                  </a:lnTo>
                  <a:lnTo>
                    <a:pt x="108584" y="150495"/>
                  </a:lnTo>
                  <a:lnTo>
                    <a:pt x="108711" y="150114"/>
                  </a:lnTo>
                  <a:lnTo>
                    <a:pt x="108457" y="149479"/>
                  </a:lnTo>
                  <a:lnTo>
                    <a:pt x="109092" y="149225"/>
                  </a:lnTo>
                  <a:lnTo>
                    <a:pt x="109727" y="149987"/>
                  </a:lnTo>
                  <a:lnTo>
                    <a:pt x="112267" y="148844"/>
                  </a:lnTo>
                  <a:lnTo>
                    <a:pt x="112267" y="148209"/>
                  </a:lnTo>
                  <a:lnTo>
                    <a:pt x="112775" y="148590"/>
                  </a:lnTo>
                  <a:lnTo>
                    <a:pt x="114934" y="147447"/>
                  </a:lnTo>
                  <a:lnTo>
                    <a:pt x="115315" y="146939"/>
                  </a:lnTo>
                  <a:lnTo>
                    <a:pt x="114934" y="146304"/>
                  </a:lnTo>
                  <a:lnTo>
                    <a:pt x="115696" y="146050"/>
                  </a:lnTo>
                  <a:lnTo>
                    <a:pt x="115950" y="146558"/>
                  </a:lnTo>
                  <a:lnTo>
                    <a:pt x="116331" y="146685"/>
                  </a:lnTo>
                  <a:lnTo>
                    <a:pt x="120649" y="144145"/>
                  </a:lnTo>
                  <a:lnTo>
                    <a:pt x="120776" y="143764"/>
                  </a:lnTo>
                  <a:lnTo>
                    <a:pt x="120395" y="143129"/>
                  </a:lnTo>
                  <a:lnTo>
                    <a:pt x="121030" y="142748"/>
                  </a:lnTo>
                  <a:lnTo>
                    <a:pt x="121792" y="143383"/>
                  </a:lnTo>
                  <a:lnTo>
                    <a:pt x="125983" y="140335"/>
                  </a:lnTo>
                  <a:lnTo>
                    <a:pt x="126237" y="139827"/>
                  </a:lnTo>
                  <a:lnTo>
                    <a:pt x="125856" y="139319"/>
                  </a:lnTo>
                  <a:lnTo>
                    <a:pt x="126364" y="138811"/>
                  </a:lnTo>
                  <a:lnTo>
                    <a:pt x="126872" y="139319"/>
                  </a:lnTo>
                  <a:lnTo>
                    <a:pt x="127253" y="139319"/>
                  </a:lnTo>
                  <a:lnTo>
                    <a:pt x="129412" y="137668"/>
                  </a:lnTo>
                  <a:lnTo>
                    <a:pt x="129285" y="137033"/>
                  </a:lnTo>
                  <a:lnTo>
                    <a:pt x="129793" y="137287"/>
                  </a:lnTo>
                  <a:lnTo>
                    <a:pt x="131825" y="135382"/>
                  </a:lnTo>
                  <a:lnTo>
                    <a:pt x="131317" y="134493"/>
                  </a:lnTo>
                  <a:lnTo>
                    <a:pt x="131952" y="133985"/>
                  </a:lnTo>
                  <a:lnTo>
                    <a:pt x="132714" y="134493"/>
                  </a:lnTo>
                  <a:lnTo>
                    <a:pt x="136270" y="130810"/>
                  </a:lnTo>
                  <a:lnTo>
                    <a:pt x="136270" y="130556"/>
                  </a:lnTo>
                  <a:lnTo>
                    <a:pt x="135762" y="130048"/>
                  </a:lnTo>
                  <a:lnTo>
                    <a:pt x="136270" y="129413"/>
                  </a:lnTo>
                  <a:lnTo>
                    <a:pt x="136778" y="129921"/>
                  </a:lnTo>
                  <a:lnTo>
                    <a:pt x="137159" y="129921"/>
                  </a:lnTo>
                  <a:lnTo>
                    <a:pt x="140334" y="125984"/>
                  </a:lnTo>
                  <a:lnTo>
                    <a:pt x="140588" y="125349"/>
                  </a:lnTo>
                  <a:lnTo>
                    <a:pt x="139953" y="124841"/>
                  </a:lnTo>
                  <a:lnTo>
                    <a:pt x="140461" y="124206"/>
                  </a:lnTo>
                  <a:lnTo>
                    <a:pt x="141096" y="124714"/>
                  </a:lnTo>
                  <a:lnTo>
                    <a:pt x="143001" y="122428"/>
                  </a:lnTo>
                  <a:lnTo>
                    <a:pt x="142747" y="121920"/>
                  </a:lnTo>
                  <a:lnTo>
                    <a:pt x="143255" y="121920"/>
                  </a:lnTo>
                  <a:lnTo>
                    <a:pt x="144652" y="119888"/>
                  </a:lnTo>
                  <a:lnTo>
                    <a:pt x="144652" y="119253"/>
                  </a:lnTo>
                  <a:lnTo>
                    <a:pt x="144017" y="118872"/>
                  </a:lnTo>
                  <a:lnTo>
                    <a:pt x="144525" y="118237"/>
                  </a:lnTo>
                  <a:lnTo>
                    <a:pt x="145541" y="118491"/>
                  </a:lnTo>
                  <a:lnTo>
                    <a:pt x="147954" y="114046"/>
                  </a:lnTo>
                  <a:lnTo>
                    <a:pt x="147827" y="113665"/>
                  </a:lnTo>
                  <a:lnTo>
                    <a:pt x="147192" y="113411"/>
                  </a:lnTo>
                  <a:lnTo>
                    <a:pt x="147573" y="112649"/>
                  </a:lnTo>
                  <a:lnTo>
                    <a:pt x="148208" y="113030"/>
                  </a:lnTo>
                  <a:lnTo>
                    <a:pt x="148462" y="112903"/>
                  </a:lnTo>
                  <a:lnTo>
                    <a:pt x="150621" y="108204"/>
                  </a:lnTo>
                  <a:lnTo>
                    <a:pt x="150621" y="107569"/>
                  </a:lnTo>
                  <a:lnTo>
                    <a:pt x="149986" y="107315"/>
                  </a:lnTo>
                  <a:lnTo>
                    <a:pt x="150240" y="106553"/>
                  </a:lnTo>
                  <a:lnTo>
                    <a:pt x="151256" y="106680"/>
                  </a:lnTo>
                  <a:lnTo>
                    <a:pt x="152145" y="104140"/>
                  </a:lnTo>
                  <a:lnTo>
                    <a:pt x="151891" y="103759"/>
                  </a:lnTo>
                  <a:lnTo>
                    <a:pt x="152399" y="103632"/>
                  </a:lnTo>
                  <a:lnTo>
                    <a:pt x="153161" y="101346"/>
                  </a:lnTo>
                  <a:lnTo>
                    <a:pt x="153034" y="100711"/>
                  </a:lnTo>
                  <a:lnTo>
                    <a:pt x="152399" y="100457"/>
                  </a:lnTo>
                  <a:lnTo>
                    <a:pt x="152526" y="99695"/>
                  </a:lnTo>
                  <a:lnTo>
                    <a:pt x="153288" y="99949"/>
                  </a:lnTo>
                  <a:lnTo>
                    <a:pt x="153542" y="99695"/>
                  </a:lnTo>
                  <a:lnTo>
                    <a:pt x="154685" y="95123"/>
                  </a:lnTo>
                  <a:lnTo>
                    <a:pt x="154558" y="94488"/>
                  </a:lnTo>
                  <a:lnTo>
                    <a:pt x="153923" y="94361"/>
                  </a:lnTo>
                  <a:lnTo>
                    <a:pt x="154050" y="93599"/>
                  </a:lnTo>
                  <a:lnTo>
                    <a:pt x="155066" y="93472"/>
                  </a:lnTo>
                  <a:lnTo>
                    <a:pt x="155955" y="88138"/>
                  </a:lnTo>
                  <a:lnTo>
                    <a:pt x="155701" y="87884"/>
                  </a:lnTo>
                  <a:lnTo>
                    <a:pt x="155066" y="87757"/>
                  </a:lnTo>
                  <a:lnTo>
                    <a:pt x="155066" y="86995"/>
                  </a:lnTo>
                  <a:lnTo>
                    <a:pt x="156082" y="86868"/>
                  </a:lnTo>
                  <a:lnTo>
                    <a:pt x="156336" y="84201"/>
                  </a:lnTo>
                  <a:lnTo>
                    <a:pt x="155955" y="83820"/>
                  </a:lnTo>
                  <a:lnTo>
                    <a:pt x="156336" y="83566"/>
                  </a:lnTo>
                  <a:lnTo>
                    <a:pt x="156590" y="80899"/>
                  </a:lnTo>
                  <a:lnTo>
                    <a:pt x="156336" y="80645"/>
                  </a:lnTo>
                  <a:lnTo>
                    <a:pt x="155574" y="80518"/>
                  </a:lnTo>
                  <a:lnTo>
                    <a:pt x="155574" y="79756"/>
                  </a:lnTo>
                  <a:lnTo>
                    <a:pt x="156336" y="79756"/>
                  </a:lnTo>
                  <a:lnTo>
                    <a:pt x="156590" y="79502"/>
                  </a:lnTo>
                  <a:lnTo>
                    <a:pt x="156463" y="74803"/>
                  </a:lnTo>
                  <a:lnTo>
                    <a:pt x="156209" y="74168"/>
                  </a:lnTo>
                  <a:lnTo>
                    <a:pt x="155447" y="74295"/>
                  </a:lnTo>
                  <a:lnTo>
                    <a:pt x="155447" y="73406"/>
                  </a:lnTo>
                  <a:lnTo>
                    <a:pt x="156463" y="73152"/>
                  </a:lnTo>
                  <a:lnTo>
                    <a:pt x="155828" y="67691"/>
                  </a:lnTo>
                  <a:lnTo>
                    <a:pt x="154812" y="67564"/>
                  </a:lnTo>
                  <a:lnTo>
                    <a:pt x="154685" y="66802"/>
                  </a:lnTo>
                  <a:lnTo>
                    <a:pt x="155447" y="66675"/>
                  </a:lnTo>
                  <a:lnTo>
                    <a:pt x="155701" y="66421"/>
                  </a:lnTo>
                  <a:lnTo>
                    <a:pt x="155193" y="63754"/>
                  </a:lnTo>
                  <a:lnTo>
                    <a:pt x="154685" y="63500"/>
                  </a:lnTo>
                  <a:lnTo>
                    <a:pt x="155066" y="63119"/>
                  </a:lnTo>
                  <a:lnTo>
                    <a:pt x="154558" y="60452"/>
                  </a:lnTo>
                  <a:lnTo>
                    <a:pt x="154177" y="60325"/>
                  </a:lnTo>
                  <a:lnTo>
                    <a:pt x="153542" y="60452"/>
                  </a:lnTo>
                  <a:lnTo>
                    <a:pt x="153288" y="59690"/>
                  </a:lnTo>
                  <a:lnTo>
                    <a:pt x="154050" y="59563"/>
                  </a:lnTo>
                  <a:lnTo>
                    <a:pt x="154177" y="59182"/>
                  </a:lnTo>
                  <a:lnTo>
                    <a:pt x="152907" y="54610"/>
                  </a:lnTo>
                  <a:lnTo>
                    <a:pt x="152526" y="54102"/>
                  </a:lnTo>
                  <a:lnTo>
                    <a:pt x="151764" y="54356"/>
                  </a:lnTo>
                  <a:lnTo>
                    <a:pt x="151510" y="53594"/>
                  </a:lnTo>
                  <a:lnTo>
                    <a:pt x="152272" y="53340"/>
                  </a:lnTo>
                  <a:lnTo>
                    <a:pt x="152399" y="53086"/>
                  </a:lnTo>
                  <a:lnTo>
                    <a:pt x="150494" y="48006"/>
                  </a:lnTo>
                  <a:lnTo>
                    <a:pt x="150113" y="47879"/>
                  </a:lnTo>
                  <a:lnTo>
                    <a:pt x="149478" y="48133"/>
                  </a:lnTo>
                  <a:lnTo>
                    <a:pt x="149224" y="47371"/>
                  </a:lnTo>
                  <a:lnTo>
                    <a:pt x="149986" y="46736"/>
                  </a:lnTo>
                  <a:lnTo>
                    <a:pt x="148843" y="44323"/>
                  </a:lnTo>
                  <a:lnTo>
                    <a:pt x="148335" y="44323"/>
                  </a:lnTo>
                  <a:lnTo>
                    <a:pt x="148589" y="43815"/>
                  </a:lnTo>
                  <a:lnTo>
                    <a:pt x="147446" y="41656"/>
                  </a:lnTo>
                  <a:lnTo>
                    <a:pt x="146938" y="41275"/>
                  </a:lnTo>
                  <a:lnTo>
                    <a:pt x="146303" y="41656"/>
                  </a:lnTo>
                  <a:lnTo>
                    <a:pt x="145922" y="40894"/>
                  </a:lnTo>
                  <a:lnTo>
                    <a:pt x="146684" y="40259"/>
                  </a:lnTo>
                  <a:lnTo>
                    <a:pt x="144144" y="35814"/>
                  </a:lnTo>
                  <a:lnTo>
                    <a:pt x="143763" y="35814"/>
                  </a:lnTo>
                  <a:lnTo>
                    <a:pt x="143128" y="36195"/>
                  </a:lnTo>
                  <a:lnTo>
                    <a:pt x="142747" y="35560"/>
                  </a:lnTo>
                  <a:lnTo>
                    <a:pt x="143382" y="34671"/>
                  </a:lnTo>
                  <a:lnTo>
                    <a:pt x="140334" y="30607"/>
                  </a:lnTo>
                  <a:lnTo>
                    <a:pt x="139826" y="30353"/>
                  </a:lnTo>
                  <a:lnTo>
                    <a:pt x="139318" y="30734"/>
                  </a:lnTo>
                  <a:lnTo>
                    <a:pt x="138810" y="30099"/>
                  </a:lnTo>
                  <a:lnTo>
                    <a:pt x="139318" y="29718"/>
                  </a:lnTo>
                  <a:lnTo>
                    <a:pt x="139318" y="29337"/>
                  </a:lnTo>
                  <a:lnTo>
                    <a:pt x="137667" y="27178"/>
                  </a:lnTo>
                  <a:lnTo>
                    <a:pt x="137032" y="27305"/>
                  </a:lnTo>
                  <a:lnTo>
                    <a:pt x="137286" y="26797"/>
                  </a:lnTo>
                  <a:lnTo>
                    <a:pt x="135381" y="24765"/>
                  </a:lnTo>
                  <a:lnTo>
                    <a:pt x="134492" y="25273"/>
                  </a:lnTo>
                  <a:lnTo>
                    <a:pt x="133984" y="24638"/>
                  </a:lnTo>
                  <a:lnTo>
                    <a:pt x="134492" y="23749"/>
                  </a:lnTo>
                  <a:lnTo>
                    <a:pt x="130809" y="20320"/>
                  </a:lnTo>
                  <a:lnTo>
                    <a:pt x="130555" y="20320"/>
                  </a:lnTo>
                  <a:lnTo>
                    <a:pt x="130047" y="20828"/>
                  </a:lnTo>
                  <a:lnTo>
                    <a:pt x="129412" y="20320"/>
                  </a:lnTo>
                  <a:lnTo>
                    <a:pt x="129793" y="19431"/>
                  </a:lnTo>
                  <a:lnTo>
                    <a:pt x="125729" y="16002"/>
                  </a:lnTo>
                  <a:lnTo>
                    <a:pt x="125348" y="16002"/>
                  </a:lnTo>
                  <a:lnTo>
                    <a:pt x="124840" y="16637"/>
                  </a:lnTo>
                  <a:lnTo>
                    <a:pt x="124205" y="16129"/>
                  </a:lnTo>
                  <a:lnTo>
                    <a:pt x="124713" y="15494"/>
                  </a:lnTo>
                  <a:lnTo>
                    <a:pt x="124586" y="15113"/>
                  </a:lnTo>
                  <a:lnTo>
                    <a:pt x="122427" y="13589"/>
                  </a:lnTo>
                  <a:lnTo>
                    <a:pt x="121919" y="13843"/>
                  </a:lnTo>
                  <a:lnTo>
                    <a:pt x="121919" y="13335"/>
                  </a:lnTo>
                  <a:lnTo>
                    <a:pt x="119633" y="11811"/>
                  </a:lnTo>
                  <a:lnTo>
                    <a:pt x="119252" y="11938"/>
                  </a:lnTo>
                  <a:lnTo>
                    <a:pt x="118871" y="12446"/>
                  </a:lnTo>
                  <a:lnTo>
                    <a:pt x="118236" y="12065"/>
                  </a:lnTo>
                  <a:lnTo>
                    <a:pt x="118617" y="11430"/>
                  </a:lnTo>
                  <a:lnTo>
                    <a:pt x="118490" y="11049"/>
                  </a:lnTo>
                  <a:lnTo>
                    <a:pt x="114045" y="8636"/>
                  </a:lnTo>
                  <a:lnTo>
                    <a:pt x="113664" y="8763"/>
                  </a:lnTo>
                  <a:lnTo>
                    <a:pt x="113410" y="9398"/>
                  </a:lnTo>
                  <a:lnTo>
                    <a:pt x="112648" y="9017"/>
                  </a:lnTo>
                  <a:lnTo>
                    <a:pt x="112902" y="8001"/>
                  </a:lnTo>
                  <a:lnTo>
                    <a:pt x="108203" y="5969"/>
                  </a:lnTo>
                  <a:lnTo>
                    <a:pt x="107568" y="5969"/>
                  </a:lnTo>
                  <a:lnTo>
                    <a:pt x="107314" y="6604"/>
                  </a:lnTo>
                  <a:lnTo>
                    <a:pt x="106552" y="6350"/>
                  </a:lnTo>
                  <a:lnTo>
                    <a:pt x="106806" y="5715"/>
                  </a:lnTo>
                  <a:lnTo>
                    <a:pt x="106679" y="5334"/>
                  </a:lnTo>
                  <a:lnTo>
                    <a:pt x="104139" y="4445"/>
                  </a:lnTo>
                  <a:lnTo>
                    <a:pt x="103758" y="4699"/>
                  </a:lnTo>
                  <a:lnTo>
                    <a:pt x="103631" y="4191"/>
                  </a:lnTo>
                  <a:lnTo>
                    <a:pt x="101091" y="3302"/>
                  </a:lnTo>
                  <a:lnTo>
                    <a:pt x="100710" y="3556"/>
                  </a:lnTo>
                  <a:lnTo>
                    <a:pt x="100456" y="4191"/>
                  </a:lnTo>
                  <a:lnTo>
                    <a:pt x="99694" y="3937"/>
                  </a:lnTo>
                  <a:lnTo>
                    <a:pt x="99948" y="3302"/>
                  </a:lnTo>
                  <a:lnTo>
                    <a:pt x="99694" y="3048"/>
                  </a:lnTo>
                  <a:lnTo>
                    <a:pt x="94741" y="1778"/>
                  </a:lnTo>
                  <a:lnTo>
                    <a:pt x="94487" y="1905"/>
                  </a:lnTo>
                  <a:lnTo>
                    <a:pt x="94360" y="2667"/>
                  </a:lnTo>
                  <a:lnTo>
                    <a:pt x="93598" y="2540"/>
                  </a:lnTo>
                  <a:lnTo>
                    <a:pt x="93471" y="1524"/>
                  </a:lnTo>
                  <a:lnTo>
                    <a:pt x="88518" y="635"/>
                  </a:lnTo>
                  <a:lnTo>
                    <a:pt x="87883" y="889"/>
                  </a:lnTo>
                  <a:lnTo>
                    <a:pt x="87756" y="1524"/>
                  </a:lnTo>
                  <a:lnTo>
                    <a:pt x="86994" y="1524"/>
                  </a:lnTo>
                  <a:lnTo>
                    <a:pt x="86867" y="508"/>
                  </a:lnTo>
                  <a:lnTo>
                    <a:pt x="84200" y="254"/>
                  </a:lnTo>
                  <a:lnTo>
                    <a:pt x="83819" y="635"/>
                  </a:lnTo>
                  <a:lnTo>
                    <a:pt x="83565" y="127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3584448" y="4027931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2616" y="64744"/>
                  </a:moveTo>
                  <a:lnTo>
                    <a:pt x="2527" y="65024"/>
                  </a:lnTo>
                  <a:lnTo>
                    <a:pt x="1524" y="76200"/>
                  </a:lnTo>
                  <a:lnTo>
                    <a:pt x="2540" y="65024"/>
                  </a:lnTo>
                  <a:lnTo>
                    <a:pt x="2616" y="64744"/>
                  </a:lnTo>
                  <a:close/>
                </a:path>
                <a:path w="152400" h="154304">
                  <a:moveTo>
                    <a:pt x="2705" y="59245"/>
                  </a:moveTo>
                  <a:lnTo>
                    <a:pt x="0" y="64643"/>
                  </a:lnTo>
                  <a:lnTo>
                    <a:pt x="0" y="79375"/>
                  </a:lnTo>
                  <a:lnTo>
                    <a:pt x="1270" y="64643"/>
                  </a:lnTo>
                  <a:lnTo>
                    <a:pt x="2705" y="59245"/>
                  </a:lnTo>
                  <a:close/>
                </a:path>
                <a:path w="152400" h="154304">
                  <a:moveTo>
                    <a:pt x="6807" y="59245"/>
                  </a:moveTo>
                  <a:lnTo>
                    <a:pt x="3810" y="65278"/>
                  </a:lnTo>
                  <a:lnTo>
                    <a:pt x="3810" y="79248"/>
                  </a:lnTo>
                  <a:lnTo>
                    <a:pt x="5080" y="65405"/>
                  </a:lnTo>
                  <a:lnTo>
                    <a:pt x="6807" y="59245"/>
                  </a:lnTo>
                  <a:close/>
                </a:path>
                <a:path w="152400" h="154304">
                  <a:moveTo>
                    <a:pt x="13690" y="45389"/>
                  </a:moveTo>
                  <a:lnTo>
                    <a:pt x="8890" y="51816"/>
                  </a:lnTo>
                  <a:lnTo>
                    <a:pt x="6807" y="59245"/>
                  </a:lnTo>
                  <a:lnTo>
                    <a:pt x="13690" y="45389"/>
                  </a:lnTo>
                  <a:close/>
                </a:path>
                <a:path w="152400" h="154304">
                  <a:moveTo>
                    <a:pt x="14274" y="40627"/>
                  </a:moveTo>
                  <a:lnTo>
                    <a:pt x="7759" y="49199"/>
                  </a:lnTo>
                  <a:lnTo>
                    <a:pt x="11518" y="41732"/>
                  </a:lnTo>
                  <a:lnTo>
                    <a:pt x="5080" y="50419"/>
                  </a:lnTo>
                  <a:lnTo>
                    <a:pt x="2705" y="59245"/>
                  </a:lnTo>
                  <a:lnTo>
                    <a:pt x="5778" y="53136"/>
                  </a:lnTo>
                  <a:lnTo>
                    <a:pt x="2616" y="64744"/>
                  </a:lnTo>
                  <a:lnTo>
                    <a:pt x="14274" y="40627"/>
                  </a:lnTo>
                  <a:close/>
                </a:path>
                <a:path w="152400" h="154304">
                  <a:moveTo>
                    <a:pt x="25692" y="124091"/>
                  </a:moveTo>
                  <a:lnTo>
                    <a:pt x="7137" y="87414"/>
                  </a:lnTo>
                  <a:lnTo>
                    <a:pt x="7620" y="92456"/>
                  </a:lnTo>
                  <a:lnTo>
                    <a:pt x="25692" y="124091"/>
                  </a:lnTo>
                  <a:close/>
                </a:path>
                <a:path w="152400" h="154304">
                  <a:moveTo>
                    <a:pt x="25895" y="95275"/>
                  </a:moveTo>
                  <a:lnTo>
                    <a:pt x="25031" y="92748"/>
                  </a:lnTo>
                  <a:lnTo>
                    <a:pt x="20916" y="75565"/>
                  </a:lnTo>
                  <a:lnTo>
                    <a:pt x="25844" y="55930"/>
                  </a:lnTo>
                  <a:lnTo>
                    <a:pt x="24130" y="57785"/>
                  </a:lnTo>
                  <a:lnTo>
                    <a:pt x="21590" y="68072"/>
                  </a:lnTo>
                  <a:lnTo>
                    <a:pt x="20751" y="74879"/>
                  </a:lnTo>
                  <a:lnTo>
                    <a:pt x="19050" y="67691"/>
                  </a:lnTo>
                  <a:lnTo>
                    <a:pt x="17780" y="78740"/>
                  </a:lnTo>
                  <a:lnTo>
                    <a:pt x="21196" y="86055"/>
                  </a:lnTo>
                  <a:lnTo>
                    <a:pt x="21590" y="89281"/>
                  </a:lnTo>
                  <a:lnTo>
                    <a:pt x="24815" y="93776"/>
                  </a:lnTo>
                  <a:lnTo>
                    <a:pt x="25781" y="95834"/>
                  </a:lnTo>
                  <a:lnTo>
                    <a:pt x="25514" y="94767"/>
                  </a:lnTo>
                  <a:lnTo>
                    <a:pt x="25895" y="95275"/>
                  </a:lnTo>
                  <a:close/>
                </a:path>
                <a:path w="152400" h="154304">
                  <a:moveTo>
                    <a:pt x="26339" y="47396"/>
                  </a:moveTo>
                  <a:lnTo>
                    <a:pt x="21590" y="56896"/>
                  </a:lnTo>
                  <a:lnTo>
                    <a:pt x="19050" y="67691"/>
                  </a:lnTo>
                  <a:lnTo>
                    <a:pt x="26339" y="47396"/>
                  </a:lnTo>
                  <a:close/>
                </a:path>
                <a:path w="152400" h="154304">
                  <a:moveTo>
                    <a:pt x="28282" y="55714"/>
                  </a:moveTo>
                  <a:lnTo>
                    <a:pt x="26670" y="58674"/>
                  </a:lnTo>
                  <a:lnTo>
                    <a:pt x="24130" y="68453"/>
                  </a:lnTo>
                  <a:lnTo>
                    <a:pt x="28282" y="55714"/>
                  </a:lnTo>
                  <a:close/>
                </a:path>
                <a:path w="152400" h="154304">
                  <a:moveTo>
                    <a:pt x="29210" y="59436"/>
                  </a:moveTo>
                  <a:lnTo>
                    <a:pt x="25400" y="68707"/>
                  </a:lnTo>
                  <a:lnTo>
                    <a:pt x="25400" y="78486"/>
                  </a:lnTo>
                  <a:lnTo>
                    <a:pt x="26670" y="68834"/>
                  </a:lnTo>
                  <a:lnTo>
                    <a:pt x="29210" y="59436"/>
                  </a:lnTo>
                  <a:close/>
                </a:path>
                <a:path w="152400" h="154304">
                  <a:moveTo>
                    <a:pt x="45123" y="11963"/>
                  </a:moveTo>
                  <a:lnTo>
                    <a:pt x="36195" y="14947"/>
                  </a:lnTo>
                  <a:lnTo>
                    <a:pt x="43726" y="10528"/>
                  </a:lnTo>
                  <a:lnTo>
                    <a:pt x="31750" y="14478"/>
                  </a:lnTo>
                  <a:lnTo>
                    <a:pt x="27698" y="19926"/>
                  </a:lnTo>
                  <a:lnTo>
                    <a:pt x="31902" y="17462"/>
                  </a:lnTo>
                  <a:lnTo>
                    <a:pt x="29032" y="21234"/>
                  </a:lnTo>
                  <a:lnTo>
                    <a:pt x="33731" y="18529"/>
                  </a:lnTo>
                  <a:lnTo>
                    <a:pt x="30937" y="22275"/>
                  </a:lnTo>
                  <a:lnTo>
                    <a:pt x="44945" y="14211"/>
                  </a:lnTo>
                  <a:lnTo>
                    <a:pt x="36042" y="17195"/>
                  </a:lnTo>
                  <a:lnTo>
                    <a:pt x="45123" y="11963"/>
                  </a:lnTo>
                  <a:close/>
                </a:path>
                <a:path w="152400" h="154304">
                  <a:moveTo>
                    <a:pt x="47866" y="39357"/>
                  </a:moveTo>
                  <a:lnTo>
                    <a:pt x="33020" y="50165"/>
                  </a:lnTo>
                  <a:lnTo>
                    <a:pt x="29210" y="59436"/>
                  </a:lnTo>
                  <a:lnTo>
                    <a:pt x="47866" y="39357"/>
                  </a:lnTo>
                  <a:close/>
                </a:path>
                <a:path w="152400" h="154304">
                  <a:moveTo>
                    <a:pt x="75272" y="24358"/>
                  </a:moveTo>
                  <a:lnTo>
                    <a:pt x="75006" y="24257"/>
                  </a:lnTo>
                  <a:lnTo>
                    <a:pt x="73660" y="23749"/>
                  </a:lnTo>
                  <a:lnTo>
                    <a:pt x="63500" y="25019"/>
                  </a:lnTo>
                  <a:lnTo>
                    <a:pt x="35915" y="45072"/>
                  </a:lnTo>
                  <a:lnTo>
                    <a:pt x="44399" y="35928"/>
                  </a:lnTo>
                  <a:lnTo>
                    <a:pt x="27940" y="47625"/>
                  </a:lnTo>
                  <a:lnTo>
                    <a:pt x="25844" y="55930"/>
                  </a:lnTo>
                  <a:lnTo>
                    <a:pt x="29502" y="51981"/>
                  </a:lnTo>
                  <a:lnTo>
                    <a:pt x="28282" y="55714"/>
                  </a:lnTo>
                  <a:lnTo>
                    <a:pt x="31521" y="49809"/>
                  </a:lnTo>
                  <a:lnTo>
                    <a:pt x="32194" y="49085"/>
                  </a:lnTo>
                  <a:lnTo>
                    <a:pt x="52412" y="34467"/>
                  </a:lnTo>
                  <a:lnTo>
                    <a:pt x="47866" y="39357"/>
                  </a:lnTo>
                  <a:lnTo>
                    <a:pt x="61620" y="29349"/>
                  </a:lnTo>
                  <a:lnTo>
                    <a:pt x="58407" y="30124"/>
                  </a:lnTo>
                  <a:lnTo>
                    <a:pt x="64770" y="25527"/>
                  </a:lnTo>
                  <a:lnTo>
                    <a:pt x="73660" y="24257"/>
                  </a:lnTo>
                  <a:lnTo>
                    <a:pt x="75272" y="24358"/>
                  </a:lnTo>
                  <a:close/>
                </a:path>
                <a:path w="152400" h="154304">
                  <a:moveTo>
                    <a:pt x="75323" y="21704"/>
                  </a:moveTo>
                  <a:lnTo>
                    <a:pt x="75018" y="21590"/>
                  </a:lnTo>
                  <a:lnTo>
                    <a:pt x="73660" y="21082"/>
                  </a:lnTo>
                  <a:lnTo>
                    <a:pt x="63500" y="22352"/>
                  </a:lnTo>
                  <a:lnTo>
                    <a:pt x="60185" y="24714"/>
                  </a:lnTo>
                  <a:lnTo>
                    <a:pt x="73660" y="21590"/>
                  </a:lnTo>
                  <a:lnTo>
                    <a:pt x="75323" y="21704"/>
                  </a:lnTo>
                  <a:close/>
                </a:path>
                <a:path w="152400" h="154304">
                  <a:moveTo>
                    <a:pt x="75641" y="19545"/>
                  </a:moveTo>
                  <a:lnTo>
                    <a:pt x="75349" y="19431"/>
                  </a:lnTo>
                  <a:lnTo>
                    <a:pt x="73660" y="18796"/>
                  </a:lnTo>
                  <a:lnTo>
                    <a:pt x="63500" y="20193"/>
                  </a:lnTo>
                  <a:lnTo>
                    <a:pt x="55727" y="25742"/>
                  </a:lnTo>
                  <a:lnTo>
                    <a:pt x="53340" y="26289"/>
                  </a:lnTo>
                  <a:lnTo>
                    <a:pt x="50165" y="29718"/>
                  </a:lnTo>
                  <a:lnTo>
                    <a:pt x="26670" y="46482"/>
                  </a:lnTo>
                  <a:lnTo>
                    <a:pt x="26339" y="47396"/>
                  </a:lnTo>
                  <a:lnTo>
                    <a:pt x="26670" y="46736"/>
                  </a:lnTo>
                  <a:lnTo>
                    <a:pt x="48831" y="31153"/>
                  </a:lnTo>
                  <a:lnTo>
                    <a:pt x="44399" y="35928"/>
                  </a:lnTo>
                  <a:lnTo>
                    <a:pt x="60185" y="24714"/>
                  </a:lnTo>
                  <a:lnTo>
                    <a:pt x="56896" y="25476"/>
                  </a:lnTo>
                  <a:lnTo>
                    <a:pt x="63500" y="20828"/>
                  </a:lnTo>
                  <a:lnTo>
                    <a:pt x="73660" y="19431"/>
                  </a:lnTo>
                  <a:lnTo>
                    <a:pt x="75641" y="19545"/>
                  </a:lnTo>
                  <a:close/>
                </a:path>
                <a:path w="152400" h="154304">
                  <a:moveTo>
                    <a:pt x="75679" y="26543"/>
                  </a:moveTo>
                  <a:lnTo>
                    <a:pt x="75349" y="26416"/>
                  </a:lnTo>
                  <a:lnTo>
                    <a:pt x="73660" y="25781"/>
                  </a:lnTo>
                  <a:lnTo>
                    <a:pt x="64770" y="27051"/>
                  </a:lnTo>
                  <a:lnTo>
                    <a:pt x="61620" y="29349"/>
                  </a:lnTo>
                  <a:lnTo>
                    <a:pt x="73660" y="26416"/>
                  </a:lnTo>
                  <a:lnTo>
                    <a:pt x="75679" y="26543"/>
                  </a:lnTo>
                  <a:close/>
                </a:path>
                <a:path w="152400" h="154304">
                  <a:moveTo>
                    <a:pt x="75819" y="134378"/>
                  </a:moveTo>
                  <a:lnTo>
                    <a:pt x="68745" y="131673"/>
                  </a:lnTo>
                  <a:lnTo>
                    <a:pt x="74422" y="132016"/>
                  </a:lnTo>
                  <a:lnTo>
                    <a:pt x="63030" y="128943"/>
                  </a:lnTo>
                  <a:lnTo>
                    <a:pt x="65290" y="130340"/>
                  </a:lnTo>
                  <a:lnTo>
                    <a:pt x="58394" y="127698"/>
                  </a:lnTo>
                  <a:lnTo>
                    <a:pt x="63030" y="128943"/>
                  </a:lnTo>
                  <a:lnTo>
                    <a:pt x="45123" y="117894"/>
                  </a:lnTo>
                  <a:lnTo>
                    <a:pt x="48590" y="119227"/>
                  </a:lnTo>
                  <a:lnTo>
                    <a:pt x="49530" y="120523"/>
                  </a:lnTo>
                  <a:lnTo>
                    <a:pt x="57289" y="122618"/>
                  </a:lnTo>
                  <a:lnTo>
                    <a:pt x="67310" y="128905"/>
                  </a:lnTo>
                  <a:lnTo>
                    <a:pt x="75463" y="129425"/>
                  </a:lnTo>
                  <a:lnTo>
                    <a:pt x="69024" y="126987"/>
                  </a:lnTo>
                  <a:lnTo>
                    <a:pt x="74993" y="127355"/>
                  </a:lnTo>
                  <a:lnTo>
                    <a:pt x="62941" y="124129"/>
                  </a:lnTo>
                  <a:lnTo>
                    <a:pt x="65100" y="125488"/>
                  </a:lnTo>
                  <a:lnTo>
                    <a:pt x="58115" y="122834"/>
                  </a:lnTo>
                  <a:lnTo>
                    <a:pt x="62941" y="124129"/>
                  </a:lnTo>
                  <a:lnTo>
                    <a:pt x="43294" y="111734"/>
                  </a:lnTo>
                  <a:lnTo>
                    <a:pt x="45935" y="115468"/>
                  </a:lnTo>
                  <a:lnTo>
                    <a:pt x="36652" y="109613"/>
                  </a:lnTo>
                  <a:lnTo>
                    <a:pt x="37376" y="111252"/>
                  </a:lnTo>
                  <a:lnTo>
                    <a:pt x="35826" y="109105"/>
                  </a:lnTo>
                  <a:lnTo>
                    <a:pt x="36652" y="109613"/>
                  </a:lnTo>
                  <a:lnTo>
                    <a:pt x="35356" y="106730"/>
                  </a:lnTo>
                  <a:lnTo>
                    <a:pt x="43294" y="111734"/>
                  </a:lnTo>
                  <a:lnTo>
                    <a:pt x="30124" y="93154"/>
                  </a:lnTo>
                  <a:lnTo>
                    <a:pt x="32245" y="99733"/>
                  </a:lnTo>
                  <a:lnTo>
                    <a:pt x="27952" y="90093"/>
                  </a:lnTo>
                  <a:lnTo>
                    <a:pt x="30124" y="93154"/>
                  </a:lnTo>
                  <a:lnTo>
                    <a:pt x="25400" y="78486"/>
                  </a:lnTo>
                  <a:lnTo>
                    <a:pt x="26339" y="85826"/>
                  </a:lnTo>
                  <a:lnTo>
                    <a:pt x="24130" y="78613"/>
                  </a:lnTo>
                  <a:lnTo>
                    <a:pt x="24130" y="68453"/>
                  </a:lnTo>
                  <a:lnTo>
                    <a:pt x="22860" y="78613"/>
                  </a:lnTo>
                  <a:lnTo>
                    <a:pt x="26466" y="86766"/>
                  </a:lnTo>
                  <a:lnTo>
                    <a:pt x="26670" y="88265"/>
                  </a:lnTo>
                  <a:lnTo>
                    <a:pt x="27444" y="89382"/>
                  </a:lnTo>
                  <a:lnTo>
                    <a:pt x="31851" y="103568"/>
                  </a:lnTo>
                  <a:lnTo>
                    <a:pt x="25895" y="95275"/>
                  </a:lnTo>
                  <a:lnTo>
                    <a:pt x="26860" y="98158"/>
                  </a:lnTo>
                  <a:lnTo>
                    <a:pt x="25781" y="95834"/>
                  </a:lnTo>
                  <a:lnTo>
                    <a:pt x="29210" y="110109"/>
                  </a:lnTo>
                  <a:lnTo>
                    <a:pt x="33820" y="112979"/>
                  </a:lnTo>
                  <a:lnTo>
                    <a:pt x="32448" y="110058"/>
                  </a:lnTo>
                  <a:lnTo>
                    <a:pt x="38519" y="113817"/>
                  </a:lnTo>
                  <a:lnTo>
                    <a:pt x="39370" y="115697"/>
                  </a:lnTo>
                  <a:lnTo>
                    <a:pt x="41033" y="116344"/>
                  </a:lnTo>
                  <a:lnTo>
                    <a:pt x="42506" y="118376"/>
                  </a:lnTo>
                  <a:lnTo>
                    <a:pt x="33820" y="112979"/>
                  </a:lnTo>
                  <a:lnTo>
                    <a:pt x="36830" y="119380"/>
                  </a:lnTo>
                  <a:lnTo>
                    <a:pt x="45694" y="122796"/>
                  </a:lnTo>
                  <a:lnTo>
                    <a:pt x="46990" y="124587"/>
                  </a:lnTo>
                  <a:lnTo>
                    <a:pt x="56857" y="127279"/>
                  </a:lnTo>
                  <a:lnTo>
                    <a:pt x="67310" y="133731"/>
                  </a:lnTo>
                  <a:lnTo>
                    <a:pt x="75819" y="134378"/>
                  </a:lnTo>
                  <a:close/>
                </a:path>
                <a:path w="152400" h="154304">
                  <a:moveTo>
                    <a:pt x="80302" y="5003"/>
                  </a:moveTo>
                  <a:lnTo>
                    <a:pt x="77647" y="4572"/>
                  </a:lnTo>
                  <a:lnTo>
                    <a:pt x="73660" y="3937"/>
                  </a:lnTo>
                  <a:lnTo>
                    <a:pt x="66306" y="4876"/>
                  </a:lnTo>
                  <a:lnTo>
                    <a:pt x="73660" y="2413"/>
                  </a:lnTo>
                  <a:lnTo>
                    <a:pt x="80010" y="2819"/>
                  </a:lnTo>
                  <a:lnTo>
                    <a:pt x="77533" y="2413"/>
                  </a:lnTo>
                  <a:lnTo>
                    <a:pt x="73660" y="1778"/>
                  </a:lnTo>
                  <a:lnTo>
                    <a:pt x="68033" y="2501"/>
                  </a:lnTo>
                  <a:lnTo>
                    <a:pt x="73660" y="635"/>
                  </a:lnTo>
                  <a:lnTo>
                    <a:pt x="80187" y="1054"/>
                  </a:lnTo>
                  <a:lnTo>
                    <a:pt x="77597" y="635"/>
                  </a:lnTo>
                  <a:lnTo>
                    <a:pt x="73660" y="0"/>
                  </a:lnTo>
                  <a:lnTo>
                    <a:pt x="58420" y="1905"/>
                  </a:lnTo>
                  <a:lnTo>
                    <a:pt x="43726" y="10528"/>
                  </a:lnTo>
                  <a:lnTo>
                    <a:pt x="52806" y="7531"/>
                  </a:lnTo>
                  <a:lnTo>
                    <a:pt x="45123" y="11963"/>
                  </a:lnTo>
                  <a:lnTo>
                    <a:pt x="54000" y="8991"/>
                  </a:lnTo>
                  <a:lnTo>
                    <a:pt x="44945" y="14211"/>
                  </a:lnTo>
                  <a:lnTo>
                    <a:pt x="54495" y="11010"/>
                  </a:lnTo>
                  <a:lnTo>
                    <a:pt x="27825" y="26441"/>
                  </a:lnTo>
                  <a:lnTo>
                    <a:pt x="30937" y="22275"/>
                  </a:lnTo>
                  <a:lnTo>
                    <a:pt x="26136" y="25044"/>
                  </a:lnTo>
                  <a:lnTo>
                    <a:pt x="29032" y="21234"/>
                  </a:lnTo>
                  <a:lnTo>
                    <a:pt x="24993" y="23558"/>
                  </a:lnTo>
                  <a:lnTo>
                    <a:pt x="27698" y="19926"/>
                  </a:lnTo>
                  <a:lnTo>
                    <a:pt x="20320" y="24257"/>
                  </a:lnTo>
                  <a:lnTo>
                    <a:pt x="11518" y="41732"/>
                  </a:lnTo>
                  <a:lnTo>
                    <a:pt x="17907" y="33121"/>
                  </a:lnTo>
                  <a:lnTo>
                    <a:pt x="14274" y="40627"/>
                  </a:lnTo>
                  <a:lnTo>
                    <a:pt x="19392" y="33896"/>
                  </a:lnTo>
                  <a:lnTo>
                    <a:pt x="13690" y="45389"/>
                  </a:lnTo>
                  <a:lnTo>
                    <a:pt x="20332" y="36487"/>
                  </a:lnTo>
                  <a:lnTo>
                    <a:pt x="6350" y="65659"/>
                  </a:lnTo>
                  <a:lnTo>
                    <a:pt x="5080" y="79121"/>
                  </a:lnTo>
                  <a:lnTo>
                    <a:pt x="6350" y="85852"/>
                  </a:lnTo>
                  <a:lnTo>
                    <a:pt x="7137" y="87414"/>
                  </a:lnTo>
                  <a:lnTo>
                    <a:pt x="6350" y="79121"/>
                  </a:lnTo>
                  <a:lnTo>
                    <a:pt x="7620" y="65659"/>
                  </a:lnTo>
                  <a:lnTo>
                    <a:pt x="24371" y="31076"/>
                  </a:lnTo>
                  <a:lnTo>
                    <a:pt x="59588" y="9296"/>
                  </a:lnTo>
                  <a:lnTo>
                    <a:pt x="73660" y="6858"/>
                  </a:lnTo>
                  <a:lnTo>
                    <a:pt x="80111" y="7277"/>
                  </a:lnTo>
                  <a:lnTo>
                    <a:pt x="77571" y="6858"/>
                  </a:lnTo>
                  <a:lnTo>
                    <a:pt x="73660" y="6223"/>
                  </a:lnTo>
                  <a:lnTo>
                    <a:pt x="65735" y="7239"/>
                  </a:lnTo>
                  <a:lnTo>
                    <a:pt x="73660" y="4572"/>
                  </a:lnTo>
                  <a:lnTo>
                    <a:pt x="80302" y="5003"/>
                  </a:lnTo>
                  <a:close/>
                </a:path>
                <a:path w="152400" h="154304">
                  <a:moveTo>
                    <a:pt x="89738" y="6502"/>
                  </a:moveTo>
                  <a:lnTo>
                    <a:pt x="87630" y="5461"/>
                  </a:lnTo>
                  <a:lnTo>
                    <a:pt x="80302" y="5003"/>
                  </a:lnTo>
                  <a:lnTo>
                    <a:pt x="89738" y="6502"/>
                  </a:lnTo>
                  <a:close/>
                </a:path>
                <a:path w="152400" h="154304">
                  <a:moveTo>
                    <a:pt x="89763" y="8839"/>
                  </a:moveTo>
                  <a:lnTo>
                    <a:pt x="87630" y="7747"/>
                  </a:lnTo>
                  <a:lnTo>
                    <a:pt x="80111" y="7277"/>
                  </a:lnTo>
                  <a:lnTo>
                    <a:pt x="89763" y="8839"/>
                  </a:lnTo>
                  <a:close/>
                </a:path>
                <a:path w="152400" h="154304">
                  <a:moveTo>
                    <a:pt x="89865" y="2616"/>
                  </a:moveTo>
                  <a:lnTo>
                    <a:pt x="87630" y="1524"/>
                  </a:lnTo>
                  <a:lnTo>
                    <a:pt x="80187" y="1054"/>
                  </a:lnTo>
                  <a:lnTo>
                    <a:pt x="89865" y="2616"/>
                  </a:lnTo>
                  <a:close/>
                </a:path>
                <a:path w="152400" h="154304">
                  <a:moveTo>
                    <a:pt x="89954" y="4457"/>
                  </a:moveTo>
                  <a:lnTo>
                    <a:pt x="87630" y="3302"/>
                  </a:lnTo>
                  <a:lnTo>
                    <a:pt x="80010" y="2819"/>
                  </a:lnTo>
                  <a:lnTo>
                    <a:pt x="89954" y="4457"/>
                  </a:lnTo>
                  <a:close/>
                </a:path>
                <a:path w="152400" h="154304">
                  <a:moveTo>
                    <a:pt x="91109" y="126365"/>
                  </a:moveTo>
                  <a:lnTo>
                    <a:pt x="77470" y="129540"/>
                  </a:lnTo>
                  <a:lnTo>
                    <a:pt x="75463" y="129425"/>
                  </a:lnTo>
                  <a:lnTo>
                    <a:pt x="77470" y="130175"/>
                  </a:lnTo>
                  <a:lnTo>
                    <a:pt x="82550" y="129540"/>
                  </a:lnTo>
                  <a:lnTo>
                    <a:pt x="87630" y="128905"/>
                  </a:lnTo>
                  <a:lnTo>
                    <a:pt x="91109" y="126365"/>
                  </a:lnTo>
                  <a:close/>
                </a:path>
                <a:path w="152400" h="154304">
                  <a:moveTo>
                    <a:pt x="92494" y="131051"/>
                  </a:moveTo>
                  <a:lnTo>
                    <a:pt x="77470" y="134493"/>
                  </a:lnTo>
                  <a:lnTo>
                    <a:pt x="75819" y="134378"/>
                  </a:lnTo>
                  <a:lnTo>
                    <a:pt x="77470" y="135001"/>
                  </a:lnTo>
                  <a:lnTo>
                    <a:pt x="81622" y="134493"/>
                  </a:lnTo>
                  <a:lnTo>
                    <a:pt x="88900" y="133604"/>
                  </a:lnTo>
                  <a:lnTo>
                    <a:pt x="92494" y="131051"/>
                  </a:lnTo>
                  <a:close/>
                </a:path>
                <a:path w="152400" h="154304">
                  <a:moveTo>
                    <a:pt x="94272" y="31521"/>
                  </a:moveTo>
                  <a:lnTo>
                    <a:pt x="83820" y="24892"/>
                  </a:lnTo>
                  <a:lnTo>
                    <a:pt x="75272" y="24358"/>
                  </a:lnTo>
                  <a:lnTo>
                    <a:pt x="82130" y="26949"/>
                  </a:lnTo>
                  <a:lnTo>
                    <a:pt x="75679" y="26543"/>
                  </a:lnTo>
                  <a:lnTo>
                    <a:pt x="93967" y="33426"/>
                  </a:lnTo>
                  <a:lnTo>
                    <a:pt x="85928" y="28384"/>
                  </a:lnTo>
                  <a:lnTo>
                    <a:pt x="94272" y="31521"/>
                  </a:lnTo>
                  <a:close/>
                </a:path>
                <a:path w="152400" h="154304">
                  <a:moveTo>
                    <a:pt x="97028" y="142697"/>
                  </a:moveTo>
                  <a:lnTo>
                    <a:pt x="77470" y="147066"/>
                  </a:lnTo>
                  <a:lnTo>
                    <a:pt x="64770" y="146177"/>
                  </a:lnTo>
                  <a:lnTo>
                    <a:pt x="27940" y="128016"/>
                  </a:lnTo>
                  <a:lnTo>
                    <a:pt x="25692" y="124091"/>
                  </a:lnTo>
                  <a:lnTo>
                    <a:pt x="27940" y="128524"/>
                  </a:lnTo>
                  <a:lnTo>
                    <a:pt x="64770" y="146685"/>
                  </a:lnTo>
                  <a:lnTo>
                    <a:pt x="77470" y="147574"/>
                  </a:lnTo>
                  <a:lnTo>
                    <a:pt x="81762" y="147066"/>
                  </a:lnTo>
                  <a:lnTo>
                    <a:pt x="91440" y="145923"/>
                  </a:lnTo>
                  <a:lnTo>
                    <a:pt x="97028" y="142697"/>
                  </a:lnTo>
                  <a:close/>
                </a:path>
                <a:path w="152400" h="154304">
                  <a:moveTo>
                    <a:pt x="97472" y="27749"/>
                  </a:moveTo>
                  <a:lnTo>
                    <a:pt x="85090" y="20066"/>
                  </a:lnTo>
                  <a:lnTo>
                    <a:pt x="75641" y="19545"/>
                  </a:lnTo>
                  <a:lnTo>
                    <a:pt x="82677" y="22199"/>
                  </a:lnTo>
                  <a:lnTo>
                    <a:pt x="75323" y="21704"/>
                  </a:lnTo>
                  <a:lnTo>
                    <a:pt x="96227" y="29489"/>
                  </a:lnTo>
                  <a:lnTo>
                    <a:pt x="87896" y="24155"/>
                  </a:lnTo>
                  <a:lnTo>
                    <a:pt x="97472" y="27749"/>
                  </a:lnTo>
                  <a:close/>
                </a:path>
                <a:path w="152400" h="154304">
                  <a:moveTo>
                    <a:pt x="107797" y="120180"/>
                  </a:moveTo>
                  <a:lnTo>
                    <a:pt x="92494" y="131051"/>
                  </a:lnTo>
                  <a:lnTo>
                    <a:pt x="99060" y="129540"/>
                  </a:lnTo>
                  <a:lnTo>
                    <a:pt x="107797" y="120180"/>
                  </a:lnTo>
                  <a:close/>
                </a:path>
                <a:path w="152400" h="154304">
                  <a:moveTo>
                    <a:pt x="115189" y="134416"/>
                  </a:moveTo>
                  <a:lnTo>
                    <a:pt x="105257" y="140131"/>
                  </a:lnTo>
                  <a:lnTo>
                    <a:pt x="112966" y="133464"/>
                  </a:lnTo>
                  <a:lnTo>
                    <a:pt x="97028" y="142697"/>
                  </a:lnTo>
                  <a:lnTo>
                    <a:pt x="103212" y="141312"/>
                  </a:lnTo>
                  <a:lnTo>
                    <a:pt x="96380" y="145237"/>
                  </a:lnTo>
                  <a:lnTo>
                    <a:pt x="98069" y="144843"/>
                  </a:lnTo>
                  <a:lnTo>
                    <a:pt x="95554" y="145719"/>
                  </a:lnTo>
                  <a:lnTo>
                    <a:pt x="96380" y="145237"/>
                  </a:lnTo>
                  <a:lnTo>
                    <a:pt x="78740" y="149352"/>
                  </a:lnTo>
                  <a:lnTo>
                    <a:pt x="64770" y="148463"/>
                  </a:lnTo>
                  <a:lnTo>
                    <a:pt x="26670" y="129667"/>
                  </a:lnTo>
                  <a:lnTo>
                    <a:pt x="5080" y="92964"/>
                  </a:lnTo>
                  <a:lnTo>
                    <a:pt x="3810" y="79248"/>
                  </a:lnTo>
                  <a:lnTo>
                    <a:pt x="5080" y="93091"/>
                  </a:lnTo>
                  <a:lnTo>
                    <a:pt x="26670" y="130175"/>
                  </a:lnTo>
                  <a:lnTo>
                    <a:pt x="64770" y="148971"/>
                  </a:lnTo>
                  <a:lnTo>
                    <a:pt x="78740" y="149860"/>
                  </a:lnTo>
                  <a:lnTo>
                    <a:pt x="82359" y="149352"/>
                  </a:lnTo>
                  <a:lnTo>
                    <a:pt x="86791" y="148742"/>
                  </a:lnTo>
                  <a:lnTo>
                    <a:pt x="78740" y="151511"/>
                  </a:lnTo>
                  <a:lnTo>
                    <a:pt x="63500" y="150622"/>
                  </a:lnTo>
                  <a:lnTo>
                    <a:pt x="25400" y="131318"/>
                  </a:lnTo>
                  <a:lnTo>
                    <a:pt x="3810" y="93472"/>
                  </a:lnTo>
                  <a:lnTo>
                    <a:pt x="1270" y="79248"/>
                  </a:lnTo>
                  <a:lnTo>
                    <a:pt x="2540" y="93599"/>
                  </a:lnTo>
                  <a:lnTo>
                    <a:pt x="24130" y="131699"/>
                  </a:lnTo>
                  <a:lnTo>
                    <a:pt x="63500" y="151130"/>
                  </a:lnTo>
                  <a:lnTo>
                    <a:pt x="78740" y="152019"/>
                  </a:lnTo>
                  <a:lnTo>
                    <a:pt x="82727" y="151511"/>
                  </a:lnTo>
                  <a:lnTo>
                    <a:pt x="90944" y="150469"/>
                  </a:lnTo>
                  <a:lnTo>
                    <a:pt x="78740" y="153289"/>
                  </a:lnTo>
                  <a:lnTo>
                    <a:pt x="63500" y="152273"/>
                  </a:lnTo>
                  <a:lnTo>
                    <a:pt x="24130" y="132588"/>
                  </a:lnTo>
                  <a:lnTo>
                    <a:pt x="1270" y="93853"/>
                  </a:lnTo>
                  <a:lnTo>
                    <a:pt x="0" y="79375"/>
                  </a:lnTo>
                  <a:lnTo>
                    <a:pt x="1270" y="93980"/>
                  </a:lnTo>
                  <a:lnTo>
                    <a:pt x="22860" y="133096"/>
                  </a:lnTo>
                  <a:lnTo>
                    <a:pt x="63500" y="152908"/>
                  </a:lnTo>
                  <a:lnTo>
                    <a:pt x="78740" y="153797"/>
                  </a:lnTo>
                  <a:lnTo>
                    <a:pt x="82727" y="153289"/>
                  </a:lnTo>
                  <a:lnTo>
                    <a:pt x="92710" y="152019"/>
                  </a:lnTo>
                  <a:lnTo>
                    <a:pt x="98564" y="148704"/>
                  </a:lnTo>
                  <a:lnTo>
                    <a:pt x="93243" y="149936"/>
                  </a:lnTo>
                  <a:lnTo>
                    <a:pt x="104914" y="143243"/>
                  </a:lnTo>
                  <a:lnTo>
                    <a:pt x="105410" y="143129"/>
                  </a:lnTo>
                  <a:lnTo>
                    <a:pt x="105930" y="142671"/>
                  </a:lnTo>
                  <a:lnTo>
                    <a:pt x="108267" y="141325"/>
                  </a:lnTo>
                  <a:lnTo>
                    <a:pt x="106895" y="141795"/>
                  </a:lnTo>
                  <a:lnTo>
                    <a:pt x="115189" y="134416"/>
                  </a:lnTo>
                  <a:close/>
                </a:path>
                <a:path w="152400" h="154304">
                  <a:moveTo>
                    <a:pt x="115671" y="138988"/>
                  </a:moveTo>
                  <a:lnTo>
                    <a:pt x="98564" y="148704"/>
                  </a:lnTo>
                  <a:lnTo>
                    <a:pt x="106680" y="146812"/>
                  </a:lnTo>
                  <a:lnTo>
                    <a:pt x="115671" y="138988"/>
                  </a:lnTo>
                  <a:close/>
                </a:path>
                <a:path w="152400" h="154304">
                  <a:moveTo>
                    <a:pt x="116992" y="15760"/>
                  </a:moveTo>
                  <a:lnTo>
                    <a:pt x="102870" y="4699"/>
                  </a:lnTo>
                  <a:lnTo>
                    <a:pt x="89865" y="2616"/>
                  </a:lnTo>
                  <a:lnTo>
                    <a:pt x="95529" y="5372"/>
                  </a:lnTo>
                  <a:lnTo>
                    <a:pt x="89954" y="4457"/>
                  </a:lnTo>
                  <a:lnTo>
                    <a:pt x="96215" y="7531"/>
                  </a:lnTo>
                  <a:lnTo>
                    <a:pt x="89738" y="6502"/>
                  </a:lnTo>
                  <a:lnTo>
                    <a:pt x="96824" y="9982"/>
                  </a:lnTo>
                  <a:lnTo>
                    <a:pt x="89763" y="8839"/>
                  </a:lnTo>
                  <a:lnTo>
                    <a:pt x="113842" y="21043"/>
                  </a:lnTo>
                  <a:lnTo>
                    <a:pt x="104343" y="13665"/>
                  </a:lnTo>
                  <a:lnTo>
                    <a:pt x="114249" y="18516"/>
                  </a:lnTo>
                  <a:lnTo>
                    <a:pt x="107327" y="12992"/>
                  </a:lnTo>
                  <a:lnTo>
                    <a:pt x="115290" y="16878"/>
                  </a:lnTo>
                  <a:lnTo>
                    <a:pt x="108458" y="11633"/>
                  </a:lnTo>
                  <a:lnTo>
                    <a:pt x="116992" y="15760"/>
                  </a:lnTo>
                  <a:close/>
                </a:path>
                <a:path w="152400" h="154304">
                  <a:moveTo>
                    <a:pt x="118224" y="40627"/>
                  </a:moveTo>
                  <a:lnTo>
                    <a:pt x="115570" y="34544"/>
                  </a:lnTo>
                  <a:lnTo>
                    <a:pt x="97472" y="27749"/>
                  </a:lnTo>
                  <a:lnTo>
                    <a:pt x="106286" y="33235"/>
                  </a:lnTo>
                  <a:lnTo>
                    <a:pt x="96227" y="29489"/>
                  </a:lnTo>
                  <a:lnTo>
                    <a:pt x="106743" y="36220"/>
                  </a:lnTo>
                  <a:lnTo>
                    <a:pt x="94272" y="31521"/>
                  </a:lnTo>
                  <a:lnTo>
                    <a:pt x="102082" y="36487"/>
                  </a:lnTo>
                  <a:lnTo>
                    <a:pt x="93967" y="33426"/>
                  </a:lnTo>
                  <a:lnTo>
                    <a:pt x="113182" y="45466"/>
                  </a:lnTo>
                  <a:lnTo>
                    <a:pt x="111899" y="42684"/>
                  </a:lnTo>
                  <a:lnTo>
                    <a:pt x="114528" y="44348"/>
                  </a:lnTo>
                  <a:lnTo>
                    <a:pt x="112572" y="39941"/>
                  </a:lnTo>
                  <a:lnTo>
                    <a:pt x="117094" y="42824"/>
                  </a:lnTo>
                  <a:lnTo>
                    <a:pt x="115430" y="38900"/>
                  </a:lnTo>
                  <a:lnTo>
                    <a:pt x="118224" y="40627"/>
                  </a:lnTo>
                  <a:close/>
                </a:path>
                <a:path w="152400" h="154304">
                  <a:moveTo>
                    <a:pt x="125768" y="30314"/>
                  </a:moveTo>
                  <a:lnTo>
                    <a:pt x="123190" y="25781"/>
                  </a:lnTo>
                  <a:lnTo>
                    <a:pt x="113842" y="21043"/>
                  </a:lnTo>
                  <a:lnTo>
                    <a:pt x="125768" y="30314"/>
                  </a:lnTo>
                  <a:close/>
                </a:path>
                <a:path w="152400" h="154304">
                  <a:moveTo>
                    <a:pt x="127000" y="75311"/>
                  </a:moveTo>
                  <a:lnTo>
                    <a:pt x="122796" y="66243"/>
                  </a:lnTo>
                  <a:lnTo>
                    <a:pt x="125730" y="75311"/>
                  </a:lnTo>
                  <a:lnTo>
                    <a:pt x="125730" y="85090"/>
                  </a:lnTo>
                  <a:lnTo>
                    <a:pt x="127000" y="75311"/>
                  </a:lnTo>
                  <a:close/>
                </a:path>
                <a:path w="152400" h="154304">
                  <a:moveTo>
                    <a:pt x="128270" y="75311"/>
                  </a:moveTo>
                  <a:lnTo>
                    <a:pt x="127000" y="85344"/>
                  </a:lnTo>
                  <a:lnTo>
                    <a:pt x="124460" y="95250"/>
                  </a:lnTo>
                  <a:lnTo>
                    <a:pt x="121691" y="98209"/>
                  </a:lnTo>
                  <a:lnTo>
                    <a:pt x="123190" y="94615"/>
                  </a:lnTo>
                  <a:lnTo>
                    <a:pt x="125730" y="85090"/>
                  </a:lnTo>
                  <a:lnTo>
                    <a:pt x="123190" y="94488"/>
                  </a:lnTo>
                  <a:lnTo>
                    <a:pt x="120078" y="99923"/>
                  </a:lnTo>
                  <a:lnTo>
                    <a:pt x="115265" y="105067"/>
                  </a:lnTo>
                  <a:lnTo>
                    <a:pt x="77470" y="127508"/>
                  </a:lnTo>
                  <a:lnTo>
                    <a:pt x="74993" y="127355"/>
                  </a:lnTo>
                  <a:lnTo>
                    <a:pt x="77470" y="128016"/>
                  </a:lnTo>
                  <a:lnTo>
                    <a:pt x="81534" y="127508"/>
                  </a:lnTo>
                  <a:lnTo>
                    <a:pt x="87630" y="126746"/>
                  </a:lnTo>
                  <a:lnTo>
                    <a:pt x="110413" y="110261"/>
                  </a:lnTo>
                  <a:lnTo>
                    <a:pt x="104470" y="116598"/>
                  </a:lnTo>
                  <a:lnTo>
                    <a:pt x="120650" y="104775"/>
                  </a:lnTo>
                  <a:lnTo>
                    <a:pt x="125730" y="95377"/>
                  </a:lnTo>
                  <a:lnTo>
                    <a:pt x="128270" y="85471"/>
                  </a:lnTo>
                  <a:lnTo>
                    <a:pt x="128270" y="75311"/>
                  </a:lnTo>
                  <a:close/>
                </a:path>
                <a:path w="152400" h="154304">
                  <a:moveTo>
                    <a:pt x="131584" y="27165"/>
                  </a:moveTo>
                  <a:lnTo>
                    <a:pt x="128270" y="21209"/>
                  </a:lnTo>
                  <a:lnTo>
                    <a:pt x="116992" y="15760"/>
                  </a:lnTo>
                  <a:lnTo>
                    <a:pt x="123659" y="20980"/>
                  </a:lnTo>
                  <a:lnTo>
                    <a:pt x="115290" y="16878"/>
                  </a:lnTo>
                  <a:lnTo>
                    <a:pt x="122986" y="22796"/>
                  </a:lnTo>
                  <a:lnTo>
                    <a:pt x="114249" y="18516"/>
                  </a:lnTo>
                  <a:lnTo>
                    <a:pt x="129260" y="30518"/>
                  </a:lnTo>
                  <a:lnTo>
                    <a:pt x="126453" y="25463"/>
                  </a:lnTo>
                  <a:lnTo>
                    <a:pt x="130314" y="28409"/>
                  </a:lnTo>
                  <a:lnTo>
                    <a:pt x="128003" y="24371"/>
                  </a:lnTo>
                  <a:lnTo>
                    <a:pt x="131584" y="27165"/>
                  </a:lnTo>
                  <a:close/>
                </a:path>
                <a:path w="152400" h="154304">
                  <a:moveTo>
                    <a:pt x="133350" y="75057"/>
                  </a:moveTo>
                  <a:lnTo>
                    <a:pt x="132080" y="64135"/>
                  </a:lnTo>
                  <a:lnTo>
                    <a:pt x="123190" y="43688"/>
                  </a:lnTo>
                  <a:lnTo>
                    <a:pt x="118224" y="40627"/>
                  </a:lnTo>
                  <a:lnTo>
                    <a:pt x="119989" y="44678"/>
                  </a:lnTo>
                  <a:lnTo>
                    <a:pt x="117094" y="42824"/>
                  </a:lnTo>
                  <a:lnTo>
                    <a:pt x="123456" y="57848"/>
                  </a:lnTo>
                  <a:lnTo>
                    <a:pt x="118110" y="46609"/>
                  </a:lnTo>
                  <a:lnTo>
                    <a:pt x="114528" y="44348"/>
                  </a:lnTo>
                  <a:lnTo>
                    <a:pt x="115722" y="47066"/>
                  </a:lnTo>
                  <a:lnTo>
                    <a:pt x="113182" y="45466"/>
                  </a:lnTo>
                  <a:lnTo>
                    <a:pt x="122796" y="66243"/>
                  </a:lnTo>
                  <a:lnTo>
                    <a:pt x="118948" y="54343"/>
                  </a:lnTo>
                  <a:lnTo>
                    <a:pt x="128270" y="75311"/>
                  </a:lnTo>
                  <a:lnTo>
                    <a:pt x="127165" y="66586"/>
                  </a:lnTo>
                  <a:lnTo>
                    <a:pt x="130810" y="75184"/>
                  </a:lnTo>
                  <a:lnTo>
                    <a:pt x="129819" y="67043"/>
                  </a:lnTo>
                  <a:lnTo>
                    <a:pt x="133350" y="75057"/>
                  </a:lnTo>
                  <a:close/>
                </a:path>
                <a:path w="152400" h="154304">
                  <a:moveTo>
                    <a:pt x="133350" y="75057"/>
                  </a:moveTo>
                  <a:lnTo>
                    <a:pt x="132080" y="86106"/>
                  </a:lnTo>
                  <a:lnTo>
                    <a:pt x="129540" y="96901"/>
                  </a:lnTo>
                  <a:lnTo>
                    <a:pt x="125996" y="100698"/>
                  </a:lnTo>
                  <a:lnTo>
                    <a:pt x="128270" y="96266"/>
                  </a:lnTo>
                  <a:lnTo>
                    <a:pt x="130810" y="85852"/>
                  </a:lnTo>
                  <a:lnTo>
                    <a:pt x="126949" y="96266"/>
                  </a:lnTo>
                  <a:lnTo>
                    <a:pt x="124663" y="102120"/>
                  </a:lnTo>
                  <a:lnTo>
                    <a:pt x="117144" y="110172"/>
                  </a:lnTo>
                  <a:lnTo>
                    <a:pt x="97637" y="123888"/>
                  </a:lnTo>
                  <a:lnTo>
                    <a:pt x="104470" y="116598"/>
                  </a:lnTo>
                  <a:lnTo>
                    <a:pt x="91109" y="126365"/>
                  </a:lnTo>
                  <a:lnTo>
                    <a:pt x="95631" y="125310"/>
                  </a:lnTo>
                  <a:lnTo>
                    <a:pt x="87630" y="130937"/>
                  </a:lnTo>
                  <a:lnTo>
                    <a:pt x="77470" y="132207"/>
                  </a:lnTo>
                  <a:lnTo>
                    <a:pt x="74422" y="132016"/>
                  </a:lnTo>
                  <a:lnTo>
                    <a:pt x="77470" y="132842"/>
                  </a:lnTo>
                  <a:lnTo>
                    <a:pt x="82080" y="132207"/>
                  </a:lnTo>
                  <a:lnTo>
                    <a:pt x="87630" y="131445"/>
                  </a:lnTo>
                  <a:lnTo>
                    <a:pt x="116319" y="111061"/>
                  </a:lnTo>
                  <a:lnTo>
                    <a:pt x="107797" y="120180"/>
                  </a:lnTo>
                  <a:lnTo>
                    <a:pt x="125730" y="107442"/>
                  </a:lnTo>
                  <a:lnTo>
                    <a:pt x="129616" y="96901"/>
                  </a:lnTo>
                  <a:lnTo>
                    <a:pt x="133350" y="86233"/>
                  </a:lnTo>
                  <a:lnTo>
                    <a:pt x="133350" y="75057"/>
                  </a:lnTo>
                  <a:close/>
                </a:path>
                <a:path w="152400" h="154304">
                  <a:moveTo>
                    <a:pt x="139801" y="98653"/>
                  </a:moveTo>
                  <a:lnTo>
                    <a:pt x="130263" y="118516"/>
                  </a:lnTo>
                  <a:lnTo>
                    <a:pt x="135890" y="113665"/>
                  </a:lnTo>
                  <a:lnTo>
                    <a:pt x="139801" y="98653"/>
                  </a:lnTo>
                  <a:close/>
                </a:path>
                <a:path w="152400" h="154304">
                  <a:moveTo>
                    <a:pt x="144119" y="49669"/>
                  </a:moveTo>
                  <a:lnTo>
                    <a:pt x="138430" y="32512"/>
                  </a:lnTo>
                  <a:lnTo>
                    <a:pt x="131584" y="27165"/>
                  </a:lnTo>
                  <a:lnTo>
                    <a:pt x="133731" y="31038"/>
                  </a:lnTo>
                  <a:lnTo>
                    <a:pt x="130314" y="28409"/>
                  </a:lnTo>
                  <a:lnTo>
                    <a:pt x="133426" y="33845"/>
                  </a:lnTo>
                  <a:lnTo>
                    <a:pt x="129260" y="30518"/>
                  </a:lnTo>
                  <a:lnTo>
                    <a:pt x="131686" y="34912"/>
                  </a:lnTo>
                  <a:lnTo>
                    <a:pt x="125768" y="30314"/>
                  </a:lnTo>
                  <a:lnTo>
                    <a:pt x="139103" y="53632"/>
                  </a:lnTo>
                  <a:lnTo>
                    <a:pt x="134734" y="40424"/>
                  </a:lnTo>
                  <a:lnTo>
                    <a:pt x="139801" y="49555"/>
                  </a:lnTo>
                  <a:lnTo>
                    <a:pt x="135636" y="37731"/>
                  </a:lnTo>
                  <a:lnTo>
                    <a:pt x="142836" y="50279"/>
                  </a:lnTo>
                  <a:lnTo>
                    <a:pt x="140258" y="42760"/>
                  </a:lnTo>
                  <a:lnTo>
                    <a:pt x="144119" y="49669"/>
                  </a:lnTo>
                  <a:close/>
                </a:path>
                <a:path w="152400" h="154304">
                  <a:moveTo>
                    <a:pt x="146050" y="74676"/>
                  </a:moveTo>
                  <a:lnTo>
                    <a:pt x="143510" y="61341"/>
                  </a:lnTo>
                  <a:lnTo>
                    <a:pt x="139103" y="53632"/>
                  </a:lnTo>
                  <a:lnTo>
                    <a:pt x="146050" y="74676"/>
                  </a:lnTo>
                  <a:close/>
                </a:path>
                <a:path w="152400" h="154304">
                  <a:moveTo>
                    <a:pt x="146050" y="74676"/>
                  </a:moveTo>
                  <a:lnTo>
                    <a:pt x="139801" y="98653"/>
                  </a:lnTo>
                  <a:lnTo>
                    <a:pt x="144780" y="88265"/>
                  </a:lnTo>
                  <a:lnTo>
                    <a:pt x="146050" y="74676"/>
                  </a:lnTo>
                  <a:close/>
                </a:path>
                <a:path w="152400" h="154304">
                  <a:moveTo>
                    <a:pt x="146850" y="69621"/>
                  </a:moveTo>
                  <a:lnTo>
                    <a:pt x="146050" y="60833"/>
                  </a:lnTo>
                  <a:lnTo>
                    <a:pt x="139801" y="49555"/>
                  </a:lnTo>
                  <a:lnTo>
                    <a:pt x="146850" y="69621"/>
                  </a:lnTo>
                  <a:close/>
                </a:path>
                <a:path w="152400" h="154304">
                  <a:moveTo>
                    <a:pt x="147320" y="88646"/>
                  </a:moveTo>
                  <a:lnTo>
                    <a:pt x="143510" y="102108"/>
                  </a:lnTo>
                  <a:lnTo>
                    <a:pt x="143167" y="102781"/>
                  </a:lnTo>
                  <a:lnTo>
                    <a:pt x="143510" y="102235"/>
                  </a:lnTo>
                  <a:lnTo>
                    <a:pt x="147320" y="88646"/>
                  </a:lnTo>
                  <a:close/>
                </a:path>
                <a:path w="152400" h="154304">
                  <a:moveTo>
                    <a:pt x="148590" y="74549"/>
                  </a:moveTo>
                  <a:lnTo>
                    <a:pt x="146850" y="69621"/>
                  </a:lnTo>
                  <a:lnTo>
                    <a:pt x="147307" y="74549"/>
                  </a:lnTo>
                  <a:lnTo>
                    <a:pt x="147320" y="88646"/>
                  </a:lnTo>
                  <a:lnTo>
                    <a:pt x="148590" y="74549"/>
                  </a:lnTo>
                  <a:close/>
                </a:path>
                <a:path w="152400" h="154304">
                  <a:moveTo>
                    <a:pt x="152400" y="74549"/>
                  </a:moveTo>
                  <a:lnTo>
                    <a:pt x="149860" y="59944"/>
                  </a:lnTo>
                  <a:lnTo>
                    <a:pt x="144119" y="49669"/>
                  </a:lnTo>
                  <a:lnTo>
                    <a:pt x="146380" y="56476"/>
                  </a:lnTo>
                  <a:lnTo>
                    <a:pt x="142836" y="50279"/>
                  </a:lnTo>
                  <a:lnTo>
                    <a:pt x="149402" y="69519"/>
                  </a:lnTo>
                  <a:lnTo>
                    <a:pt x="148920" y="64109"/>
                  </a:lnTo>
                  <a:lnTo>
                    <a:pt x="152400" y="74549"/>
                  </a:lnTo>
                  <a:close/>
                </a:path>
                <a:path w="152400" h="154304">
                  <a:moveTo>
                    <a:pt x="152400" y="74549"/>
                  </a:moveTo>
                  <a:lnTo>
                    <a:pt x="150507" y="81584"/>
                  </a:lnTo>
                  <a:lnTo>
                    <a:pt x="151130" y="74549"/>
                  </a:lnTo>
                  <a:lnTo>
                    <a:pt x="149402" y="69519"/>
                  </a:lnTo>
                  <a:lnTo>
                    <a:pt x="149860" y="74549"/>
                  </a:lnTo>
                  <a:lnTo>
                    <a:pt x="148615" y="88595"/>
                  </a:lnTo>
                  <a:lnTo>
                    <a:pt x="144830" y="102641"/>
                  </a:lnTo>
                  <a:lnTo>
                    <a:pt x="146850" y="98348"/>
                  </a:lnTo>
                  <a:lnTo>
                    <a:pt x="146050" y="102743"/>
                  </a:lnTo>
                  <a:lnTo>
                    <a:pt x="144157" y="105130"/>
                  </a:lnTo>
                  <a:lnTo>
                    <a:pt x="144830" y="102641"/>
                  </a:lnTo>
                  <a:lnTo>
                    <a:pt x="142925" y="106680"/>
                  </a:lnTo>
                  <a:lnTo>
                    <a:pt x="138328" y="112471"/>
                  </a:lnTo>
                  <a:lnTo>
                    <a:pt x="143167" y="102781"/>
                  </a:lnTo>
                  <a:lnTo>
                    <a:pt x="133972" y="117652"/>
                  </a:lnTo>
                  <a:lnTo>
                    <a:pt x="134772" y="116941"/>
                  </a:lnTo>
                  <a:lnTo>
                    <a:pt x="133134" y="118999"/>
                  </a:lnTo>
                  <a:lnTo>
                    <a:pt x="133972" y="117652"/>
                  </a:lnTo>
                  <a:lnTo>
                    <a:pt x="128219" y="122783"/>
                  </a:lnTo>
                  <a:lnTo>
                    <a:pt x="130263" y="118516"/>
                  </a:lnTo>
                  <a:lnTo>
                    <a:pt x="112966" y="133464"/>
                  </a:lnTo>
                  <a:lnTo>
                    <a:pt x="122301" y="128066"/>
                  </a:lnTo>
                  <a:lnTo>
                    <a:pt x="115189" y="134416"/>
                  </a:lnTo>
                  <a:lnTo>
                    <a:pt x="125704" y="128358"/>
                  </a:lnTo>
                  <a:lnTo>
                    <a:pt x="121373" y="133807"/>
                  </a:lnTo>
                  <a:lnTo>
                    <a:pt x="122110" y="133388"/>
                  </a:lnTo>
                  <a:lnTo>
                    <a:pt x="120802" y="134518"/>
                  </a:lnTo>
                  <a:lnTo>
                    <a:pt x="121373" y="133807"/>
                  </a:lnTo>
                  <a:lnTo>
                    <a:pt x="108267" y="141325"/>
                  </a:lnTo>
                  <a:lnTo>
                    <a:pt x="116090" y="138620"/>
                  </a:lnTo>
                  <a:lnTo>
                    <a:pt x="115671" y="138988"/>
                  </a:lnTo>
                  <a:lnTo>
                    <a:pt x="116674" y="138430"/>
                  </a:lnTo>
                  <a:lnTo>
                    <a:pt x="118110" y="137922"/>
                  </a:lnTo>
                  <a:lnTo>
                    <a:pt x="118567" y="137350"/>
                  </a:lnTo>
                  <a:lnTo>
                    <a:pt x="132080" y="129667"/>
                  </a:lnTo>
                  <a:lnTo>
                    <a:pt x="136042" y="121259"/>
                  </a:lnTo>
                  <a:lnTo>
                    <a:pt x="134048" y="122999"/>
                  </a:lnTo>
                  <a:lnTo>
                    <a:pt x="139534" y="113842"/>
                  </a:lnTo>
                  <a:lnTo>
                    <a:pt x="136042" y="121259"/>
                  </a:lnTo>
                  <a:lnTo>
                    <a:pt x="140970" y="116967"/>
                  </a:lnTo>
                  <a:lnTo>
                    <a:pt x="143662" y="106984"/>
                  </a:lnTo>
                  <a:lnTo>
                    <a:pt x="146050" y="102997"/>
                  </a:lnTo>
                  <a:lnTo>
                    <a:pt x="147904" y="96113"/>
                  </a:lnTo>
                  <a:lnTo>
                    <a:pt x="151130" y="89281"/>
                  </a:lnTo>
                  <a:lnTo>
                    <a:pt x="152400" y="74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3611880" y="405688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6989" y="0"/>
                  </a:moveTo>
                  <a:lnTo>
                    <a:pt x="28828" y="4063"/>
                  </a:lnTo>
                  <a:lnTo>
                    <a:pt x="13080" y="15239"/>
                  </a:lnTo>
                  <a:lnTo>
                    <a:pt x="2920" y="31622"/>
                  </a:lnTo>
                  <a:lnTo>
                    <a:pt x="0" y="50037"/>
                  </a:lnTo>
                  <a:lnTo>
                    <a:pt x="4063" y="68071"/>
                  </a:lnTo>
                  <a:lnTo>
                    <a:pt x="15239" y="83819"/>
                  </a:lnTo>
                  <a:lnTo>
                    <a:pt x="31622" y="93979"/>
                  </a:lnTo>
                  <a:lnTo>
                    <a:pt x="50037" y="96900"/>
                  </a:lnTo>
                  <a:lnTo>
                    <a:pt x="68071" y="92836"/>
                  </a:lnTo>
                  <a:lnTo>
                    <a:pt x="83819" y="81660"/>
                  </a:lnTo>
                  <a:lnTo>
                    <a:pt x="93979" y="65277"/>
                  </a:lnTo>
                  <a:lnTo>
                    <a:pt x="96900" y="46989"/>
                  </a:lnTo>
                  <a:lnTo>
                    <a:pt x="92836" y="28828"/>
                  </a:lnTo>
                  <a:lnTo>
                    <a:pt x="81660" y="13080"/>
                  </a:lnTo>
                  <a:lnTo>
                    <a:pt x="65277" y="292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3611880" y="4072127"/>
              <a:ext cx="91440" cy="40005"/>
            </a:xfrm>
            <a:custGeom>
              <a:avLst/>
              <a:gdLst/>
              <a:ahLst/>
              <a:cxnLst/>
              <a:rect l="l" t="t" r="r" b="b"/>
              <a:pathLst>
                <a:path w="91439" h="40004">
                  <a:moveTo>
                    <a:pt x="84581" y="0"/>
                  </a:moveTo>
                  <a:lnTo>
                    <a:pt x="76072" y="1777"/>
                  </a:lnTo>
                  <a:lnTo>
                    <a:pt x="67182" y="3174"/>
                  </a:lnTo>
                  <a:lnTo>
                    <a:pt x="58419" y="3555"/>
                  </a:lnTo>
                  <a:lnTo>
                    <a:pt x="48259" y="2031"/>
                  </a:lnTo>
                  <a:lnTo>
                    <a:pt x="41528" y="4317"/>
                  </a:lnTo>
                  <a:lnTo>
                    <a:pt x="35940" y="6730"/>
                  </a:lnTo>
                  <a:lnTo>
                    <a:pt x="29717" y="8889"/>
                  </a:lnTo>
                  <a:lnTo>
                    <a:pt x="16255" y="11175"/>
                  </a:lnTo>
                  <a:lnTo>
                    <a:pt x="7365" y="7619"/>
                  </a:lnTo>
                  <a:lnTo>
                    <a:pt x="3428" y="15112"/>
                  </a:lnTo>
                  <a:lnTo>
                    <a:pt x="1015" y="23113"/>
                  </a:lnTo>
                  <a:lnTo>
                    <a:pt x="0" y="31241"/>
                  </a:lnTo>
                  <a:lnTo>
                    <a:pt x="380" y="39496"/>
                  </a:lnTo>
                  <a:lnTo>
                    <a:pt x="45084" y="28193"/>
                  </a:lnTo>
                  <a:lnTo>
                    <a:pt x="91312" y="8889"/>
                  </a:lnTo>
                  <a:lnTo>
                    <a:pt x="89407" y="5714"/>
                  </a:lnTo>
                  <a:lnTo>
                    <a:pt x="87248" y="2666"/>
                  </a:lnTo>
                  <a:lnTo>
                    <a:pt x="84581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3625596" y="4070603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3782" y="0"/>
                  </a:moveTo>
                  <a:lnTo>
                    <a:pt x="20828" y="2921"/>
                  </a:lnTo>
                  <a:lnTo>
                    <a:pt x="9398" y="11049"/>
                  </a:lnTo>
                  <a:lnTo>
                    <a:pt x="2158" y="22860"/>
                  </a:lnTo>
                  <a:lnTo>
                    <a:pt x="0" y="36068"/>
                  </a:lnTo>
                  <a:lnTo>
                    <a:pt x="2921" y="49149"/>
                  </a:lnTo>
                  <a:lnTo>
                    <a:pt x="11049" y="60452"/>
                  </a:lnTo>
                  <a:lnTo>
                    <a:pt x="22859" y="67691"/>
                  </a:lnTo>
                  <a:lnTo>
                    <a:pt x="36068" y="69850"/>
                  </a:lnTo>
                  <a:lnTo>
                    <a:pt x="49149" y="66929"/>
                  </a:lnTo>
                  <a:lnTo>
                    <a:pt x="60452" y="58928"/>
                  </a:lnTo>
                  <a:lnTo>
                    <a:pt x="67691" y="47117"/>
                  </a:lnTo>
                  <a:lnTo>
                    <a:pt x="69850" y="33782"/>
                  </a:lnTo>
                  <a:lnTo>
                    <a:pt x="66929" y="20828"/>
                  </a:lnTo>
                  <a:lnTo>
                    <a:pt x="58927" y="9398"/>
                  </a:lnTo>
                  <a:lnTo>
                    <a:pt x="47117" y="2159"/>
                  </a:lnTo>
                  <a:lnTo>
                    <a:pt x="33782" y="0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3625596" y="4073651"/>
              <a:ext cx="64135" cy="36195"/>
            </a:xfrm>
            <a:custGeom>
              <a:avLst/>
              <a:gdLst/>
              <a:ahLst/>
              <a:cxnLst/>
              <a:rect l="l" t="t" r="r" b="b"/>
              <a:pathLst>
                <a:path w="64135" h="36195">
                  <a:moveTo>
                    <a:pt x="34035" y="0"/>
                  </a:moveTo>
                  <a:lnTo>
                    <a:pt x="27558" y="2159"/>
                  </a:lnTo>
                  <a:lnTo>
                    <a:pt x="22351" y="4445"/>
                  </a:lnTo>
                  <a:lnTo>
                    <a:pt x="16636" y="6604"/>
                  </a:lnTo>
                  <a:lnTo>
                    <a:pt x="8508" y="8255"/>
                  </a:lnTo>
                  <a:lnTo>
                    <a:pt x="4063" y="14605"/>
                  </a:lnTo>
                  <a:lnTo>
                    <a:pt x="1269" y="21590"/>
                  </a:lnTo>
                  <a:lnTo>
                    <a:pt x="0" y="28829"/>
                  </a:lnTo>
                  <a:lnTo>
                    <a:pt x="253" y="36195"/>
                  </a:lnTo>
                  <a:lnTo>
                    <a:pt x="37972" y="23622"/>
                  </a:lnTo>
                  <a:lnTo>
                    <a:pt x="46100" y="20193"/>
                  </a:lnTo>
                  <a:lnTo>
                    <a:pt x="63880" y="12319"/>
                  </a:lnTo>
                  <a:lnTo>
                    <a:pt x="52196" y="1143"/>
                  </a:lnTo>
                  <a:lnTo>
                    <a:pt x="46481" y="1778"/>
                  </a:lnTo>
                  <a:lnTo>
                    <a:pt x="40893" y="1651"/>
                  </a:lnTo>
                  <a:lnTo>
                    <a:pt x="36067" y="254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3642360" y="4087367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7652" y="0"/>
                  </a:moveTo>
                  <a:lnTo>
                    <a:pt x="10794" y="1523"/>
                  </a:lnTo>
                  <a:lnTo>
                    <a:pt x="4952" y="5714"/>
                  </a:lnTo>
                  <a:lnTo>
                    <a:pt x="1142" y="11937"/>
                  </a:lnTo>
                  <a:lnTo>
                    <a:pt x="0" y="18795"/>
                  </a:lnTo>
                  <a:lnTo>
                    <a:pt x="1523" y="25653"/>
                  </a:lnTo>
                  <a:lnTo>
                    <a:pt x="5714" y="31622"/>
                  </a:lnTo>
                  <a:lnTo>
                    <a:pt x="11937" y="35432"/>
                  </a:lnTo>
                  <a:lnTo>
                    <a:pt x="18795" y="36575"/>
                  </a:lnTo>
                  <a:lnTo>
                    <a:pt x="25653" y="34924"/>
                  </a:lnTo>
                  <a:lnTo>
                    <a:pt x="31622" y="30733"/>
                  </a:lnTo>
                  <a:lnTo>
                    <a:pt x="35432" y="24637"/>
                  </a:lnTo>
                  <a:lnTo>
                    <a:pt x="36575" y="17652"/>
                  </a:lnTo>
                  <a:lnTo>
                    <a:pt x="34924" y="10921"/>
                  </a:lnTo>
                  <a:lnTo>
                    <a:pt x="30733" y="4952"/>
                  </a:lnTo>
                  <a:lnTo>
                    <a:pt x="24637" y="1142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3642360" y="4087367"/>
              <a:ext cx="33020" cy="18415"/>
            </a:xfrm>
            <a:custGeom>
              <a:avLst/>
              <a:gdLst/>
              <a:ahLst/>
              <a:cxnLst/>
              <a:rect l="l" t="t" r="r" b="b"/>
              <a:pathLst>
                <a:path w="33020" h="18414">
                  <a:moveTo>
                    <a:pt x="18160" y="0"/>
                  </a:moveTo>
                  <a:lnTo>
                    <a:pt x="11175" y="1524"/>
                  </a:lnTo>
                  <a:lnTo>
                    <a:pt x="5079" y="5588"/>
                  </a:lnTo>
                  <a:lnTo>
                    <a:pt x="1650" y="9144"/>
                  </a:lnTo>
                  <a:lnTo>
                    <a:pt x="0" y="13589"/>
                  </a:lnTo>
                  <a:lnTo>
                    <a:pt x="0" y="18034"/>
                  </a:lnTo>
                  <a:lnTo>
                    <a:pt x="4571" y="16510"/>
                  </a:lnTo>
                  <a:lnTo>
                    <a:pt x="9397" y="14732"/>
                  </a:lnTo>
                  <a:lnTo>
                    <a:pt x="19684" y="11557"/>
                  </a:lnTo>
                  <a:lnTo>
                    <a:pt x="26161" y="9017"/>
                  </a:lnTo>
                  <a:lnTo>
                    <a:pt x="32892" y="6223"/>
                  </a:lnTo>
                  <a:lnTo>
                    <a:pt x="32511" y="5715"/>
                  </a:lnTo>
                  <a:lnTo>
                    <a:pt x="31622" y="4826"/>
                  </a:lnTo>
                  <a:lnTo>
                    <a:pt x="25272" y="1143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651504" y="4096511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79">
                  <a:moveTo>
                    <a:pt x="11429" y="0"/>
                  </a:moveTo>
                  <a:lnTo>
                    <a:pt x="6222" y="127"/>
                  </a:lnTo>
                  <a:lnTo>
                    <a:pt x="0" y="6604"/>
                  </a:lnTo>
                  <a:lnTo>
                    <a:pt x="126" y="11684"/>
                  </a:lnTo>
                  <a:lnTo>
                    <a:pt x="3428" y="14732"/>
                  </a:lnTo>
                  <a:lnTo>
                    <a:pt x="6857" y="17653"/>
                  </a:lnTo>
                  <a:lnTo>
                    <a:pt x="12064" y="17526"/>
                  </a:lnTo>
                  <a:lnTo>
                    <a:pt x="18287" y="11049"/>
                  </a:lnTo>
                  <a:lnTo>
                    <a:pt x="18160" y="60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653028" y="4096511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0287" y="0"/>
                  </a:moveTo>
                  <a:lnTo>
                    <a:pt x="5588" y="127"/>
                  </a:lnTo>
                  <a:lnTo>
                    <a:pt x="0" y="6096"/>
                  </a:lnTo>
                  <a:lnTo>
                    <a:pt x="127" y="10795"/>
                  </a:lnTo>
                  <a:lnTo>
                    <a:pt x="6096" y="16510"/>
                  </a:lnTo>
                  <a:lnTo>
                    <a:pt x="10795" y="16383"/>
                  </a:lnTo>
                  <a:lnTo>
                    <a:pt x="16510" y="10287"/>
                  </a:lnTo>
                  <a:lnTo>
                    <a:pt x="16383" y="5588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653028" y="4096511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5494" y="12192"/>
                  </a:moveTo>
                  <a:lnTo>
                    <a:pt x="15367" y="9906"/>
                  </a:lnTo>
                  <a:lnTo>
                    <a:pt x="15113" y="9664"/>
                  </a:lnTo>
                  <a:lnTo>
                    <a:pt x="15113" y="10922"/>
                  </a:lnTo>
                  <a:lnTo>
                    <a:pt x="14732" y="11938"/>
                  </a:lnTo>
                  <a:lnTo>
                    <a:pt x="14224" y="12827"/>
                  </a:lnTo>
                  <a:lnTo>
                    <a:pt x="12700" y="14478"/>
                  </a:lnTo>
                  <a:lnTo>
                    <a:pt x="11811" y="15113"/>
                  </a:lnTo>
                  <a:lnTo>
                    <a:pt x="10922" y="15494"/>
                  </a:lnTo>
                  <a:lnTo>
                    <a:pt x="9906" y="14516"/>
                  </a:lnTo>
                  <a:lnTo>
                    <a:pt x="9906" y="15875"/>
                  </a:lnTo>
                  <a:lnTo>
                    <a:pt x="9398" y="16002"/>
                  </a:lnTo>
                  <a:lnTo>
                    <a:pt x="6223" y="16129"/>
                  </a:lnTo>
                  <a:lnTo>
                    <a:pt x="4445" y="15494"/>
                  </a:lnTo>
                  <a:lnTo>
                    <a:pt x="1524" y="12573"/>
                  </a:lnTo>
                  <a:lnTo>
                    <a:pt x="647" y="10591"/>
                  </a:lnTo>
                  <a:lnTo>
                    <a:pt x="711" y="7112"/>
                  </a:lnTo>
                  <a:lnTo>
                    <a:pt x="762" y="6858"/>
                  </a:lnTo>
                  <a:lnTo>
                    <a:pt x="1016" y="7112"/>
                  </a:lnTo>
                  <a:lnTo>
                    <a:pt x="9906" y="15875"/>
                  </a:lnTo>
                  <a:lnTo>
                    <a:pt x="9906" y="14516"/>
                  </a:lnTo>
                  <a:lnTo>
                    <a:pt x="1016" y="5842"/>
                  </a:lnTo>
                  <a:lnTo>
                    <a:pt x="5207" y="1270"/>
                  </a:lnTo>
                  <a:lnTo>
                    <a:pt x="6223" y="2159"/>
                  </a:lnTo>
                  <a:lnTo>
                    <a:pt x="15113" y="10922"/>
                  </a:lnTo>
                  <a:lnTo>
                    <a:pt x="15113" y="9664"/>
                  </a:lnTo>
                  <a:lnTo>
                    <a:pt x="6223" y="889"/>
                  </a:lnTo>
                  <a:lnTo>
                    <a:pt x="7239" y="635"/>
                  </a:lnTo>
                  <a:lnTo>
                    <a:pt x="9804" y="635"/>
                  </a:lnTo>
                  <a:lnTo>
                    <a:pt x="9398" y="0"/>
                  </a:lnTo>
                  <a:lnTo>
                    <a:pt x="0" y="6858"/>
                  </a:lnTo>
                  <a:lnTo>
                    <a:pt x="127" y="10795"/>
                  </a:lnTo>
                  <a:lnTo>
                    <a:pt x="635" y="11938"/>
                  </a:lnTo>
                  <a:lnTo>
                    <a:pt x="1016" y="12827"/>
                  </a:lnTo>
                  <a:lnTo>
                    <a:pt x="4191" y="16002"/>
                  </a:lnTo>
                  <a:lnTo>
                    <a:pt x="6223" y="16764"/>
                  </a:lnTo>
                  <a:lnTo>
                    <a:pt x="9906" y="16637"/>
                  </a:lnTo>
                  <a:lnTo>
                    <a:pt x="10414" y="16637"/>
                  </a:lnTo>
                  <a:lnTo>
                    <a:pt x="12446" y="15748"/>
                  </a:lnTo>
                  <a:lnTo>
                    <a:pt x="15113" y="12700"/>
                  </a:lnTo>
                  <a:lnTo>
                    <a:pt x="15367" y="12446"/>
                  </a:lnTo>
                  <a:lnTo>
                    <a:pt x="15494" y="12192"/>
                  </a:lnTo>
                  <a:close/>
                </a:path>
                <a:path w="16510" h="17145">
                  <a:moveTo>
                    <a:pt x="16129" y="10287"/>
                  </a:moveTo>
                  <a:lnTo>
                    <a:pt x="15494" y="9321"/>
                  </a:lnTo>
                  <a:lnTo>
                    <a:pt x="15494" y="6223"/>
                  </a:lnTo>
                  <a:lnTo>
                    <a:pt x="14732" y="4191"/>
                  </a:lnTo>
                  <a:lnTo>
                    <a:pt x="13208" y="2794"/>
                  </a:lnTo>
                  <a:lnTo>
                    <a:pt x="11684" y="1270"/>
                  </a:lnTo>
                  <a:lnTo>
                    <a:pt x="9906" y="635"/>
                  </a:lnTo>
                  <a:lnTo>
                    <a:pt x="15481" y="9321"/>
                  </a:lnTo>
                  <a:lnTo>
                    <a:pt x="15367" y="9906"/>
                  </a:lnTo>
                  <a:lnTo>
                    <a:pt x="15494" y="9906"/>
                  </a:lnTo>
                  <a:lnTo>
                    <a:pt x="15494" y="12192"/>
                  </a:lnTo>
                  <a:lnTo>
                    <a:pt x="16129" y="10287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631692" y="4076699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6731" y="24130"/>
                  </a:moveTo>
                  <a:lnTo>
                    <a:pt x="5715" y="20828"/>
                  </a:lnTo>
                  <a:lnTo>
                    <a:pt x="4064" y="20447"/>
                  </a:lnTo>
                  <a:lnTo>
                    <a:pt x="2286" y="20193"/>
                  </a:lnTo>
                  <a:lnTo>
                    <a:pt x="0" y="22733"/>
                  </a:lnTo>
                  <a:lnTo>
                    <a:pt x="1143" y="26035"/>
                  </a:lnTo>
                  <a:lnTo>
                    <a:pt x="4445" y="26670"/>
                  </a:lnTo>
                  <a:lnTo>
                    <a:pt x="5715" y="25273"/>
                  </a:lnTo>
                  <a:lnTo>
                    <a:pt x="6731" y="24130"/>
                  </a:lnTo>
                  <a:close/>
                </a:path>
                <a:path w="57785" h="57785">
                  <a:moveTo>
                    <a:pt x="7366" y="35814"/>
                  </a:moveTo>
                  <a:lnTo>
                    <a:pt x="4826" y="33401"/>
                  </a:lnTo>
                  <a:lnTo>
                    <a:pt x="1524" y="34544"/>
                  </a:lnTo>
                  <a:lnTo>
                    <a:pt x="1143" y="36195"/>
                  </a:lnTo>
                  <a:lnTo>
                    <a:pt x="762" y="37973"/>
                  </a:lnTo>
                  <a:lnTo>
                    <a:pt x="2032" y="39116"/>
                  </a:lnTo>
                  <a:lnTo>
                    <a:pt x="3429" y="40259"/>
                  </a:lnTo>
                  <a:lnTo>
                    <a:pt x="6731" y="39116"/>
                  </a:lnTo>
                  <a:lnTo>
                    <a:pt x="6985" y="37465"/>
                  </a:lnTo>
                  <a:lnTo>
                    <a:pt x="7366" y="35814"/>
                  </a:lnTo>
                  <a:close/>
                </a:path>
                <a:path w="57785" h="57785">
                  <a:moveTo>
                    <a:pt x="12827" y="10414"/>
                  </a:moveTo>
                  <a:lnTo>
                    <a:pt x="10160" y="8001"/>
                  </a:lnTo>
                  <a:lnTo>
                    <a:pt x="6985" y="9144"/>
                  </a:lnTo>
                  <a:lnTo>
                    <a:pt x="6223" y="12446"/>
                  </a:lnTo>
                  <a:lnTo>
                    <a:pt x="8763" y="14859"/>
                  </a:lnTo>
                  <a:lnTo>
                    <a:pt x="12065" y="13716"/>
                  </a:lnTo>
                  <a:lnTo>
                    <a:pt x="12827" y="10414"/>
                  </a:lnTo>
                  <a:close/>
                </a:path>
                <a:path w="57785" h="57785">
                  <a:moveTo>
                    <a:pt x="14859" y="48895"/>
                  </a:moveTo>
                  <a:lnTo>
                    <a:pt x="13716" y="45593"/>
                  </a:lnTo>
                  <a:lnTo>
                    <a:pt x="10287" y="44831"/>
                  </a:lnTo>
                  <a:lnTo>
                    <a:pt x="8001" y="47371"/>
                  </a:lnTo>
                  <a:lnTo>
                    <a:pt x="9144" y="50673"/>
                  </a:lnTo>
                  <a:lnTo>
                    <a:pt x="12446" y="51435"/>
                  </a:lnTo>
                  <a:lnTo>
                    <a:pt x="13716" y="50038"/>
                  </a:lnTo>
                  <a:lnTo>
                    <a:pt x="14859" y="48895"/>
                  </a:lnTo>
                  <a:close/>
                </a:path>
                <a:path w="57785" h="57785">
                  <a:moveTo>
                    <a:pt x="24130" y="4826"/>
                  </a:moveTo>
                  <a:lnTo>
                    <a:pt x="23114" y="1524"/>
                  </a:lnTo>
                  <a:lnTo>
                    <a:pt x="19685" y="762"/>
                  </a:lnTo>
                  <a:lnTo>
                    <a:pt x="17399" y="3429"/>
                  </a:lnTo>
                  <a:lnTo>
                    <a:pt x="18415" y="6731"/>
                  </a:lnTo>
                  <a:lnTo>
                    <a:pt x="21844" y="7366"/>
                  </a:lnTo>
                  <a:lnTo>
                    <a:pt x="24130" y="4826"/>
                  </a:lnTo>
                  <a:close/>
                </a:path>
                <a:path w="57785" h="57785">
                  <a:moveTo>
                    <a:pt x="26670" y="53213"/>
                  </a:moveTo>
                  <a:lnTo>
                    <a:pt x="24130" y="50800"/>
                  </a:lnTo>
                  <a:lnTo>
                    <a:pt x="20828" y="51943"/>
                  </a:lnTo>
                  <a:lnTo>
                    <a:pt x="20066" y="55372"/>
                  </a:lnTo>
                  <a:lnTo>
                    <a:pt x="21463" y="56515"/>
                  </a:lnTo>
                  <a:lnTo>
                    <a:pt x="22733" y="57658"/>
                  </a:lnTo>
                  <a:lnTo>
                    <a:pt x="26035" y="56515"/>
                  </a:lnTo>
                  <a:lnTo>
                    <a:pt x="26670" y="53213"/>
                  </a:lnTo>
                  <a:close/>
                </a:path>
                <a:path w="57785" h="57785">
                  <a:moveTo>
                    <a:pt x="31750" y="29591"/>
                  </a:moveTo>
                  <a:lnTo>
                    <a:pt x="31623" y="27940"/>
                  </a:lnTo>
                  <a:lnTo>
                    <a:pt x="29591" y="25908"/>
                  </a:lnTo>
                  <a:lnTo>
                    <a:pt x="27940" y="26035"/>
                  </a:lnTo>
                  <a:lnTo>
                    <a:pt x="25908" y="28067"/>
                  </a:lnTo>
                  <a:lnTo>
                    <a:pt x="26035" y="29718"/>
                  </a:lnTo>
                  <a:lnTo>
                    <a:pt x="28067" y="31750"/>
                  </a:lnTo>
                  <a:lnTo>
                    <a:pt x="29718" y="31623"/>
                  </a:lnTo>
                  <a:lnTo>
                    <a:pt x="31750" y="29591"/>
                  </a:lnTo>
                  <a:close/>
                </a:path>
                <a:path w="57785" h="57785">
                  <a:moveTo>
                    <a:pt x="37592" y="2286"/>
                  </a:moveTo>
                  <a:lnTo>
                    <a:pt x="34925" y="0"/>
                  </a:lnTo>
                  <a:lnTo>
                    <a:pt x="31623" y="1143"/>
                  </a:lnTo>
                  <a:lnTo>
                    <a:pt x="30861" y="4445"/>
                  </a:lnTo>
                  <a:lnTo>
                    <a:pt x="32258" y="5588"/>
                  </a:lnTo>
                  <a:lnTo>
                    <a:pt x="33528" y="6858"/>
                  </a:lnTo>
                  <a:lnTo>
                    <a:pt x="36830" y="5715"/>
                  </a:lnTo>
                  <a:lnTo>
                    <a:pt x="37592" y="2286"/>
                  </a:lnTo>
                  <a:close/>
                </a:path>
                <a:path w="57785" h="57785">
                  <a:moveTo>
                    <a:pt x="40259" y="54229"/>
                  </a:moveTo>
                  <a:lnTo>
                    <a:pt x="39116" y="50927"/>
                  </a:lnTo>
                  <a:lnTo>
                    <a:pt x="37465" y="50546"/>
                  </a:lnTo>
                  <a:lnTo>
                    <a:pt x="35814" y="50292"/>
                  </a:lnTo>
                  <a:lnTo>
                    <a:pt x="33401" y="52832"/>
                  </a:lnTo>
                  <a:lnTo>
                    <a:pt x="34544" y="56134"/>
                  </a:lnTo>
                  <a:lnTo>
                    <a:pt x="37973" y="56896"/>
                  </a:lnTo>
                  <a:lnTo>
                    <a:pt x="40259" y="54229"/>
                  </a:lnTo>
                  <a:close/>
                </a:path>
                <a:path w="57785" h="57785">
                  <a:moveTo>
                    <a:pt x="49657" y="10160"/>
                  </a:moveTo>
                  <a:lnTo>
                    <a:pt x="48514" y="6985"/>
                  </a:lnTo>
                  <a:lnTo>
                    <a:pt x="46863" y="6604"/>
                  </a:lnTo>
                  <a:lnTo>
                    <a:pt x="45085" y="6223"/>
                  </a:lnTo>
                  <a:lnTo>
                    <a:pt x="42799" y="8763"/>
                  </a:lnTo>
                  <a:lnTo>
                    <a:pt x="43942" y="12065"/>
                  </a:lnTo>
                  <a:lnTo>
                    <a:pt x="47244" y="12827"/>
                  </a:lnTo>
                  <a:lnTo>
                    <a:pt x="49657" y="10160"/>
                  </a:lnTo>
                  <a:close/>
                </a:path>
                <a:path w="57785" h="57785">
                  <a:moveTo>
                    <a:pt x="51435" y="45212"/>
                  </a:moveTo>
                  <a:lnTo>
                    <a:pt x="48895" y="42799"/>
                  </a:lnTo>
                  <a:lnTo>
                    <a:pt x="45593" y="43942"/>
                  </a:lnTo>
                  <a:lnTo>
                    <a:pt x="44831" y="47244"/>
                  </a:lnTo>
                  <a:lnTo>
                    <a:pt x="47371" y="49657"/>
                  </a:lnTo>
                  <a:lnTo>
                    <a:pt x="50673" y="48514"/>
                  </a:lnTo>
                  <a:lnTo>
                    <a:pt x="51435" y="45212"/>
                  </a:lnTo>
                  <a:close/>
                </a:path>
                <a:path w="57785" h="57785">
                  <a:moveTo>
                    <a:pt x="56896" y="19685"/>
                  </a:moveTo>
                  <a:lnTo>
                    <a:pt x="54229" y="17399"/>
                  </a:lnTo>
                  <a:lnTo>
                    <a:pt x="50927" y="18542"/>
                  </a:lnTo>
                  <a:lnTo>
                    <a:pt x="50292" y="21844"/>
                  </a:lnTo>
                  <a:lnTo>
                    <a:pt x="52832" y="24130"/>
                  </a:lnTo>
                  <a:lnTo>
                    <a:pt x="56134" y="23114"/>
                  </a:lnTo>
                  <a:lnTo>
                    <a:pt x="56896" y="19685"/>
                  </a:lnTo>
                  <a:close/>
                </a:path>
                <a:path w="57785" h="57785">
                  <a:moveTo>
                    <a:pt x="57658" y="34925"/>
                  </a:moveTo>
                  <a:lnTo>
                    <a:pt x="56515" y="31623"/>
                  </a:lnTo>
                  <a:lnTo>
                    <a:pt x="54864" y="31369"/>
                  </a:lnTo>
                  <a:lnTo>
                    <a:pt x="53213" y="30988"/>
                  </a:lnTo>
                  <a:lnTo>
                    <a:pt x="50800" y="33528"/>
                  </a:lnTo>
                  <a:lnTo>
                    <a:pt x="51435" y="35179"/>
                  </a:lnTo>
                  <a:lnTo>
                    <a:pt x="51943" y="36830"/>
                  </a:lnTo>
                  <a:lnTo>
                    <a:pt x="55372" y="37465"/>
                  </a:lnTo>
                  <a:lnTo>
                    <a:pt x="57658" y="34925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646932" y="4090415"/>
              <a:ext cx="28575" cy="29209"/>
            </a:xfrm>
            <a:custGeom>
              <a:avLst/>
              <a:gdLst/>
              <a:ahLst/>
              <a:cxnLst/>
              <a:rect l="l" t="t" r="r" b="b"/>
              <a:pathLst>
                <a:path w="28575" h="29210">
                  <a:moveTo>
                    <a:pt x="5588" y="10922"/>
                  </a:moveTo>
                  <a:lnTo>
                    <a:pt x="4699" y="9525"/>
                  </a:lnTo>
                  <a:lnTo>
                    <a:pt x="1905" y="9017"/>
                  </a:lnTo>
                  <a:lnTo>
                    <a:pt x="635" y="9906"/>
                  </a:lnTo>
                  <a:lnTo>
                    <a:pt x="0" y="12700"/>
                  </a:lnTo>
                  <a:lnTo>
                    <a:pt x="889" y="14097"/>
                  </a:lnTo>
                  <a:lnTo>
                    <a:pt x="3683" y="14732"/>
                  </a:lnTo>
                  <a:lnTo>
                    <a:pt x="4953" y="13843"/>
                  </a:lnTo>
                  <a:lnTo>
                    <a:pt x="5588" y="10922"/>
                  </a:lnTo>
                  <a:close/>
                </a:path>
                <a:path w="28575" h="29210">
                  <a:moveTo>
                    <a:pt x="9271" y="23876"/>
                  </a:moveTo>
                  <a:lnTo>
                    <a:pt x="9144" y="22225"/>
                  </a:lnTo>
                  <a:lnTo>
                    <a:pt x="7112" y="20320"/>
                  </a:lnTo>
                  <a:lnTo>
                    <a:pt x="5461" y="20320"/>
                  </a:lnTo>
                  <a:lnTo>
                    <a:pt x="4572" y="21463"/>
                  </a:lnTo>
                  <a:lnTo>
                    <a:pt x="3556" y="22479"/>
                  </a:lnTo>
                  <a:lnTo>
                    <a:pt x="3683" y="24130"/>
                  </a:lnTo>
                  <a:lnTo>
                    <a:pt x="5715" y="26162"/>
                  </a:lnTo>
                  <a:lnTo>
                    <a:pt x="7366" y="26035"/>
                  </a:lnTo>
                  <a:lnTo>
                    <a:pt x="8382" y="25019"/>
                  </a:lnTo>
                  <a:lnTo>
                    <a:pt x="9271" y="23876"/>
                  </a:lnTo>
                  <a:close/>
                </a:path>
                <a:path w="28575" h="29210">
                  <a:moveTo>
                    <a:pt x="13462" y="3556"/>
                  </a:moveTo>
                  <a:lnTo>
                    <a:pt x="12700" y="762"/>
                  </a:lnTo>
                  <a:lnTo>
                    <a:pt x="11176" y="0"/>
                  </a:lnTo>
                  <a:lnTo>
                    <a:pt x="8509" y="889"/>
                  </a:lnTo>
                  <a:lnTo>
                    <a:pt x="7747" y="2413"/>
                  </a:lnTo>
                  <a:lnTo>
                    <a:pt x="8636" y="5080"/>
                  </a:lnTo>
                  <a:lnTo>
                    <a:pt x="10033" y="5842"/>
                  </a:lnTo>
                  <a:lnTo>
                    <a:pt x="12827" y="4953"/>
                  </a:lnTo>
                  <a:lnTo>
                    <a:pt x="13462" y="3556"/>
                  </a:lnTo>
                  <a:close/>
                </a:path>
                <a:path w="28575" h="29210">
                  <a:moveTo>
                    <a:pt x="20701" y="26289"/>
                  </a:moveTo>
                  <a:lnTo>
                    <a:pt x="20320" y="24892"/>
                  </a:lnTo>
                  <a:lnTo>
                    <a:pt x="19812" y="23495"/>
                  </a:lnTo>
                  <a:lnTo>
                    <a:pt x="18415" y="22733"/>
                  </a:lnTo>
                  <a:lnTo>
                    <a:pt x="15748" y="23622"/>
                  </a:lnTo>
                  <a:lnTo>
                    <a:pt x="14986" y="25146"/>
                  </a:lnTo>
                  <a:lnTo>
                    <a:pt x="15494" y="26543"/>
                  </a:lnTo>
                  <a:lnTo>
                    <a:pt x="15875" y="27940"/>
                  </a:lnTo>
                  <a:lnTo>
                    <a:pt x="17272" y="28702"/>
                  </a:lnTo>
                  <a:lnTo>
                    <a:pt x="20066" y="27686"/>
                  </a:lnTo>
                  <a:lnTo>
                    <a:pt x="20701" y="26289"/>
                  </a:lnTo>
                  <a:close/>
                </a:path>
                <a:path w="28575" h="29210">
                  <a:moveTo>
                    <a:pt x="24892" y="4445"/>
                  </a:moveTo>
                  <a:lnTo>
                    <a:pt x="22733" y="2540"/>
                  </a:lnTo>
                  <a:lnTo>
                    <a:pt x="21082" y="2667"/>
                  </a:lnTo>
                  <a:lnTo>
                    <a:pt x="19304" y="4699"/>
                  </a:lnTo>
                  <a:lnTo>
                    <a:pt x="19304" y="6350"/>
                  </a:lnTo>
                  <a:lnTo>
                    <a:pt x="21463" y="8382"/>
                  </a:lnTo>
                  <a:lnTo>
                    <a:pt x="23114" y="8255"/>
                  </a:lnTo>
                  <a:lnTo>
                    <a:pt x="24892" y="6096"/>
                  </a:lnTo>
                  <a:lnTo>
                    <a:pt x="24892" y="4445"/>
                  </a:lnTo>
                  <a:close/>
                </a:path>
                <a:path w="28575" h="29210">
                  <a:moveTo>
                    <a:pt x="28575" y="15875"/>
                  </a:moveTo>
                  <a:lnTo>
                    <a:pt x="27686" y="14605"/>
                  </a:lnTo>
                  <a:lnTo>
                    <a:pt x="24892" y="13970"/>
                  </a:lnTo>
                  <a:lnTo>
                    <a:pt x="23495" y="14859"/>
                  </a:lnTo>
                  <a:lnTo>
                    <a:pt x="22860" y="17653"/>
                  </a:lnTo>
                  <a:lnTo>
                    <a:pt x="23749" y="19050"/>
                  </a:lnTo>
                  <a:lnTo>
                    <a:pt x="26543" y="19685"/>
                  </a:lnTo>
                  <a:lnTo>
                    <a:pt x="27940" y="18796"/>
                  </a:lnTo>
                  <a:lnTo>
                    <a:pt x="28575" y="15875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685032" y="407060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953" y="0"/>
                  </a:moveTo>
                  <a:lnTo>
                    <a:pt x="3048" y="381"/>
                  </a:lnTo>
                  <a:lnTo>
                    <a:pt x="1651" y="1524"/>
                  </a:lnTo>
                  <a:lnTo>
                    <a:pt x="381" y="2667"/>
                  </a:lnTo>
                  <a:lnTo>
                    <a:pt x="0" y="4318"/>
                  </a:lnTo>
                  <a:lnTo>
                    <a:pt x="1016" y="4953"/>
                  </a:lnTo>
                  <a:lnTo>
                    <a:pt x="1905" y="5715"/>
                  </a:lnTo>
                  <a:lnTo>
                    <a:pt x="3810" y="5334"/>
                  </a:lnTo>
                  <a:lnTo>
                    <a:pt x="6604" y="3048"/>
                  </a:lnTo>
                  <a:lnTo>
                    <a:pt x="6985" y="1397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688080" y="40706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50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1651"/>
                  </a:lnTo>
                  <a:lnTo>
                    <a:pt x="888" y="2540"/>
                  </a:lnTo>
                  <a:lnTo>
                    <a:pt x="1650" y="2540"/>
                  </a:lnTo>
                  <a:lnTo>
                    <a:pt x="2158" y="2032"/>
                  </a:lnTo>
                  <a:lnTo>
                    <a:pt x="2539" y="1524"/>
                  </a:lnTo>
                  <a:lnTo>
                    <a:pt x="2539" y="889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678936" y="3918203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3301" y="0"/>
                  </a:moveTo>
                  <a:lnTo>
                    <a:pt x="3047" y="0"/>
                  </a:lnTo>
                  <a:lnTo>
                    <a:pt x="0" y="2667"/>
                  </a:lnTo>
                  <a:lnTo>
                    <a:pt x="0" y="2921"/>
                  </a:lnTo>
                  <a:lnTo>
                    <a:pt x="253" y="3302"/>
                  </a:lnTo>
                  <a:lnTo>
                    <a:pt x="507" y="3302"/>
                  </a:lnTo>
                  <a:lnTo>
                    <a:pt x="2793" y="1270"/>
                  </a:lnTo>
                  <a:lnTo>
                    <a:pt x="3174" y="4191"/>
                  </a:lnTo>
                  <a:lnTo>
                    <a:pt x="8127" y="11303"/>
                  </a:lnTo>
                  <a:lnTo>
                    <a:pt x="8254" y="14859"/>
                  </a:lnTo>
                  <a:lnTo>
                    <a:pt x="8381" y="14986"/>
                  </a:lnTo>
                  <a:lnTo>
                    <a:pt x="8889" y="14986"/>
                  </a:lnTo>
                  <a:lnTo>
                    <a:pt x="9016" y="14732"/>
                  </a:lnTo>
                  <a:lnTo>
                    <a:pt x="8889" y="10922"/>
                  </a:lnTo>
                  <a:lnTo>
                    <a:pt x="3936" y="3937"/>
                  </a:lnTo>
                  <a:lnTo>
                    <a:pt x="3555" y="25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675888" y="391972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35" y="0"/>
                  </a:moveTo>
                  <a:lnTo>
                    <a:pt x="0" y="5842"/>
                  </a:lnTo>
                  <a:lnTo>
                    <a:pt x="2540" y="5207"/>
                  </a:lnTo>
                  <a:lnTo>
                    <a:pt x="6985" y="5461"/>
                  </a:lnTo>
                  <a:lnTo>
                    <a:pt x="5969" y="1397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669792" y="3925823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8255" y="0"/>
                  </a:moveTo>
                  <a:lnTo>
                    <a:pt x="4318" y="3810"/>
                  </a:lnTo>
                  <a:lnTo>
                    <a:pt x="3429" y="3810"/>
                  </a:lnTo>
                  <a:lnTo>
                    <a:pt x="0" y="43307"/>
                  </a:lnTo>
                  <a:lnTo>
                    <a:pt x="635" y="44069"/>
                  </a:lnTo>
                  <a:lnTo>
                    <a:pt x="13970" y="45339"/>
                  </a:lnTo>
                  <a:lnTo>
                    <a:pt x="14605" y="44831"/>
                  </a:lnTo>
                  <a:lnTo>
                    <a:pt x="18161" y="5207"/>
                  </a:lnTo>
                  <a:lnTo>
                    <a:pt x="17272" y="5080"/>
                  </a:lnTo>
                  <a:lnTo>
                    <a:pt x="14097" y="5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669792" y="3968495"/>
              <a:ext cx="15240" cy="2540"/>
            </a:xfrm>
            <a:custGeom>
              <a:avLst/>
              <a:gdLst/>
              <a:ahLst/>
              <a:cxnLst/>
              <a:rect l="l" t="t" r="r" b="b"/>
              <a:pathLst>
                <a:path w="15239" h="2539">
                  <a:moveTo>
                    <a:pt x="0" y="0"/>
                  </a:moveTo>
                  <a:lnTo>
                    <a:pt x="0" y="762"/>
                  </a:lnTo>
                  <a:lnTo>
                    <a:pt x="635" y="1397"/>
                  </a:lnTo>
                  <a:lnTo>
                    <a:pt x="13970" y="2540"/>
                  </a:lnTo>
                  <a:lnTo>
                    <a:pt x="14605" y="2032"/>
                  </a:lnTo>
                  <a:lnTo>
                    <a:pt x="14732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674364" y="3934967"/>
              <a:ext cx="10795" cy="27305"/>
            </a:xfrm>
            <a:custGeom>
              <a:avLst/>
              <a:gdLst/>
              <a:ahLst/>
              <a:cxnLst/>
              <a:rect l="l" t="t" r="r" b="b"/>
              <a:pathLst>
                <a:path w="10795" h="27304">
                  <a:moveTo>
                    <a:pt x="3047" y="0"/>
                  </a:moveTo>
                  <a:lnTo>
                    <a:pt x="2539" y="0"/>
                  </a:lnTo>
                  <a:lnTo>
                    <a:pt x="2031" y="381"/>
                  </a:lnTo>
                  <a:lnTo>
                    <a:pt x="0" y="25654"/>
                  </a:lnTo>
                  <a:lnTo>
                    <a:pt x="380" y="26162"/>
                  </a:lnTo>
                  <a:lnTo>
                    <a:pt x="8000" y="26924"/>
                  </a:lnTo>
                  <a:lnTo>
                    <a:pt x="8508" y="26543"/>
                  </a:lnTo>
                  <a:lnTo>
                    <a:pt x="10540" y="1270"/>
                  </a:lnTo>
                  <a:lnTo>
                    <a:pt x="10159" y="762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FFF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663696" y="3928872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4" y="0"/>
                  </a:moveTo>
                  <a:lnTo>
                    <a:pt x="0" y="3556"/>
                  </a:lnTo>
                  <a:lnTo>
                    <a:pt x="24765" y="5969"/>
                  </a:lnTo>
                  <a:lnTo>
                    <a:pt x="25146" y="5588"/>
                  </a:lnTo>
                  <a:lnTo>
                    <a:pt x="25400" y="2921"/>
                  </a:lnTo>
                  <a:lnTo>
                    <a:pt x="25019" y="24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663696" y="3930395"/>
              <a:ext cx="26034" cy="3175"/>
            </a:xfrm>
            <a:custGeom>
              <a:avLst/>
              <a:gdLst/>
              <a:ahLst/>
              <a:cxnLst/>
              <a:rect l="l" t="t" r="r" b="b"/>
              <a:pathLst>
                <a:path w="26035" h="3175">
                  <a:moveTo>
                    <a:pt x="126" y="0"/>
                  </a:moveTo>
                  <a:lnTo>
                    <a:pt x="0" y="1015"/>
                  </a:lnTo>
                  <a:lnTo>
                    <a:pt x="25780" y="2793"/>
                  </a:lnTo>
                  <a:lnTo>
                    <a:pt x="25780" y="1777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660648" y="3962400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4" y="0"/>
                  </a:moveTo>
                  <a:lnTo>
                    <a:pt x="0" y="3556"/>
                  </a:lnTo>
                  <a:lnTo>
                    <a:pt x="24765" y="5969"/>
                  </a:lnTo>
                  <a:lnTo>
                    <a:pt x="25146" y="5588"/>
                  </a:lnTo>
                  <a:lnTo>
                    <a:pt x="25400" y="2921"/>
                  </a:lnTo>
                  <a:lnTo>
                    <a:pt x="25019" y="24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660648" y="3963923"/>
              <a:ext cx="26034" cy="4445"/>
            </a:xfrm>
            <a:custGeom>
              <a:avLst/>
              <a:gdLst/>
              <a:ahLst/>
              <a:cxnLst/>
              <a:rect l="l" t="t" r="r" b="b"/>
              <a:pathLst>
                <a:path w="26035" h="4445">
                  <a:moveTo>
                    <a:pt x="126" y="0"/>
                  </a:moveTo>
                  <a:lnTo>
                    <a:pt x="0" y="1523"/>
                  </a:lnTo>
                  <a:lnTo>
                    <a:pt x="25780" y="4190"/>
                  </a:lnTo>
                  <a:lnTo>
                    <a:pt x="25780" y="26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677412" y="392582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5" y="0"/>
                  </a:moveTo>
                  <a:lnTo>
                    <a:pt x="381" y="0"/>
                  </a:lnTo>
                  <a:lnTo>
                    <a:pt x="127" y="254"/>
                  </a:lnTo>
                  <a:lnTo>
                    <a:pt x="127" y="508"/>
                  </a:lnTo>
                  <a:lnTo>
                    <a:pt x="0" y="1651"/>
                  </a:lnTo>
                  <a:lnTo>
                    <a:pt x="254" y="1905"/>
                  </a:lnTo>
                  <a:lnTo>
                    <a:pt x="6350" y="2413"/>
                  </a:lnTo>
                  <a:lnTo>
                    <a:pt x="6604" y="2413"/>
                  </a:lnTo>
                  <a:lnTo>
                    <a:pt x="6858" y="2286"/>
                  </a:lnTo>
                  <a:lnTo>
                    <a:pt x="6985" y="762"/>
                  </a:lnTo>
                  <a:lnTo>
                    <a:pt x="6858" y="508"/>
                  </a:lnTo>
                  <a:lnTo>
                    <a:pt x="6604" y="50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654552" y="3569207"/>
              <a:ext cx="389890" cy="431165"/>
            </a:xfrm>
            <a:custGeom>
              <a:avLst/>
              <a:gdLst/>
              <a:ahLst/>
              <a:cxnLst/>
              <a:rect l="l" t="t" r="r" b="b"/>
              <a:pathLst>
                <a:path w="389889" h="431164">
                  <a:moveTo>
                    <a:pt x="389636" y="326390"/>
                  </a:moveTo>
                  <a:lnTo>
                    <a:pt x="387096" y="252730"/>
                  </a:lnTo>
                  <a:lnTo>
                    <a:pt x="379603" y="171450"/>
                  </a:lnTo>
                  <a:lnTo>
                    <a:pt x="373761" y="119380"/>
                  </a:lnTo>
                  <a:lnTo>
                    <a:pt x="366141" y="67691"/>
                  </a:lnTo>
                  <a:lnTo>
                    <a:pt x="356743" y="24892"/>
                  </a:lnTo>
                  <a:lnTo>
                    <a:pt x="324358" y="3683"/>
                  </a:lnTo>
                  <a:lnTo>
                    <a:pt x="108839" y="381"/>
                  </a:lnTo>
                  <a:lnTo>
                    <a:pt x="71882" y="0"/>
                  </a:lnTo>
                  <a:lnTo>
                    <a:pt x="52705" y="4318"/>
                  </a:lnTo>
                  <a:lnTo>
                    <a:pt x="42037" y="13716"/>
                  </a:lnTo>
                  <a:lnTo>
                    <a:pt x="37465" y="23114"/>
                  </a:lnTo>
                  <a:lnTo>
                    <a:pt x="36449" y="27432"/>
                  </a:lnTo>
                  <a:lnTo>
                    <a:pt x="0" y="428752"/>
                  </a:lnTo>
                  <a:lnTo>
                    <a:pt x="1397" y="430530"/>
                  </a:lnTo>
                  <a:lnTo>
                    <a:pt x="5461" y="430911"/>
                  </a:lnTo>
                  <a:lnTo>
                    <a:pt x="7239" y="429514"/>
                  </a:lnTo>
                  <a:lnTo>
                    <a:pt x="43942" y="26035"/>
                  </a:lnTo>
                  <a:lnTo>
                    <a:pt x="45212" y="22987"/>
                  </a:lnTo>
                  <a:lnTo>
                    <a:pt x="47625" y="22987"/>
                  </a:lnTo>
                  <a:lnTo>
                    <a:pt x="345020" y="22987"/>
                  </a:lnTo>
                  <a:lnTo>
                    <a:pt x="345020" y="18440"/>
                  </a:lnTo>
                  <a:lnTo>
                    <a:pt x="47625" y="18440"/>
                  </a:lnTo>
                  <a:lnTo>
                    <a:pt x="51054" y="14351"/>
                  </a:lnTo>
                  <a:lnTo>
                    <a:pt x="56134" y="10795"/>
                  </a:lnTo>
                  <a:lnTo>
                    <a:pt x="62992" y="8255"/>
                  </a:lnTo>
                  <a:lnTo>
                    <a:pt x="71882" y="7239"/>
                  </a:lnTo>
                  <a:lnTo>
                    <a:pt x="172974" y="8509"/>
                  </a:lnTo>
                  <a:lnTo>
                    <a:pt x="324739" y="10922"/>
                  </a:lnTo>
                  <a:lnTo>
                    <a:pt x="345059" y="18415"/>
                  </a:lnTo>
                  <a:lnTo>
                    <a:pt x="345059" y="22987"/>
                  </a:lnTo>
                  <a:lnTo>
                    <a:pt x="348361" y="22987"/>
                  </a:lnTo>
                  <a:lnTo>
                    <a:pt x="359156" y="69342"/>
                  </a:lnTo>
                  <a:lnTo>
                    <a:pt x="366649" y="120650"/>
                  </a:lnTo>
                  <a:lnTo>
                    <a:pt x="372491" y="172466"/>
                  </a:lnTo>
                  <a:lnTo>
                    <a:pt x="376809" y="216154"/>
                  </a:lnTo>
                  <a:lnTo>
                    <a:pt x="381635" y="289941"/>
                  </a:lnTo>
                  <a:lnTo>
                    <a:pt x="382397" y="326390"/>
                  </a:lnTo>
                  <a:lnTo>
                    <a:pt x="382143" y="362331"/>
                  </a:lnTo>
                  <a:lnTo>
                    <a:pt x="382016" y="364236"/>
                  </a:lnTo>
                  <a:lnTo>
                    <a:pt x="382397" y="364617"/>
                  </a:lnTo>
                  <a:lnTo>
                    <a:pt x="383667" y="365887"/>
                  </a:lnTo>
                  <a:lnTo>
                    <a:pt x="387604" y="366014"/>
                  </a:lnTo>
                  <a:lnTo>
                    <a:pt x="389382" y="364490"/>
                  </a:lnTo>
                  <a:lnTo>
                    <a:pt x="389636" y="32639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038600" y="3922775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5">
                  <a:moveTo>
                    <a:pt x="2794" y="7493"/>
                  </a:moveTo>
                  <a:lnTo>
                    <a:pt x="1397" y="6604"/>
                  </a:lnTo>
                  <a:lnTo>
                    <a:pt x="0" y="7493"/>
                  </a:lnTo>
                  <a:lnTo>
                    <a:pt x="0" y="9271"/>
                  </a:lnTo>
                  <a:lnTo>
                    <a:pt x="1397" y="10287"/>
                  </a:lnTo>
                  <a:lnTo>
                    <a:pt x="2794" y="9271"/>
                  </a:lnTo>
                  <a:lnTo>
                    <a:pt x="2794" y="7493"/>
                  </a:lnTo>
                  <a:close/>
                </a:path>
                <a:path w="3175" h="10795">
                  <a:moveTo>
                    <a:pt x="2794" y="889"/>
                  </a:moveTo>
                  <a:lnTo>
                    <a:pt x="1397" y="0"/>
                  </a:lnTo>
                  <a:lnTo>
                    <a:pt x="0" y="889"/>
                  </a:lnTo>
                  <a:lnTo>
                    <a:pt x="0" y="2667"/>
                  </a:lnTo>
                  <a:lnTo>
                    <a:pt x="762" y="3175"/>
                  </a:lnTo>
                  <a:lnTo>
                    <a:pt x="1397" y="3556"/>
                  </a:lnTo>
                  <a:lnTo>
                    <a:pt x="2794" y="2667"/>
                  </a:lnTo>
                  <a:lnTo>
                    <a:pt x="2794" y="889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752088" y="4148454"/>
              <a:ext cx="300355" cy="8890"/>
            </a:xfrm>
            <a:custGeom>
              <a:avLst/>
              <a:gdLst/>
              <a:ahLst/>
              <a:cxnLst/>
              <a:rect l="l" t="t" r="r" b="b"/>
              <a:pathLst>
                <a:path w="300354" h="8889">
                  <a:moveTo>
                    <a:pt x="300228" y="1270"/>
                  </a:moveTo>
                  <a:lnTo>
                    <a:pt x="299618" y="1270"/>
                  </a:lnTo>
                  <a:lnTo>
                    <a:pt x="299618" y="0"/>
                  </a:lnTo>
                  <a:lnTo>
                    <a:pt x="609" y="0"/>
                  </a:lnTo>
                  <a:lnTo>
                    <a:pt x="609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762" y="7620"/>
                  </a:lnTo>
                  <a:lnTo>
                    <a:pt x="762" y="8890"/>
                  </a:lnTo>
                  <a:lnTo>
                    <a:pt x="299466" y="8890"/>
                  </a:lnTo>
                  <a:lnTo>
                    <a:pt x="299466" y="7620"/>
                  </a:lnTo>
                  <a:lnTo>
                    <a:pt x="300228" y="7620"/>
                  </a:lnTo>
                  <a:lnTo>
                    <a:pt x="300228" y="127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752088" y="4024883"/>
              <a:ext cx="31750" cy="16510"/>
            </a:xfrm>
            <a:custGeom>
              <a:avLst/>
              <a:gdLst/>
              <a:ahLst/>
              <a:cxnLst/>
              <a:rect l="l" t="t" r="r" b="b"/>
              <a:pathLst>
                <a:path w="31750" h="16510">
                  <a:moveTo>
                    <a:pt x="24511" y="0"/>
                  </a:moveTo>
                  <a:lnTo>
                    <a:pt x="7112" y="0"/>
                  </a:lnTo>
                  <a:lnTo>
                    <a:pt x="0" y="3682"/>
                  </a:lnTo>
                  <a:lnTo>
                    <a:pt x="0" y="12826"/>
                  </a:lnTo>
                  <a:lnTo>
                    <a:pt x="7112" y="16509"/>
                  </a:lnTo>
                  <a:lnTo>
                    <a:pt x="24511" y="16509"/>
                  </a:lnTo>
                  <a:lnTo>
                    <a:pt x="31623" y="12826"/>
                  </a:lnTo>
                  <a:lnTo>
                    <a:pt x="31623" y="3682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753612" y="4029455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28575" y="7493"/>
                  </a:moveTo>
                  <a:lnTo>
                    <a:pt x="0" y="7493"/>
                  </a:lnTo>
                  <a:lnTo>
                    <a:pt x="381" y="7874"/>
                  </a:lnTo>
                  <a:lnTo>
                    <a:pt x="635" y="8255"/>
                  </a:lnTo>
                  <a:lnTo>
                    <a:pt x="1143" y="8636"/>
                  </a:lnTo>
                  <a:lnTo>
                    <a:pt x="27432" y="8636"/>
                  </a:lnTo>
                  <a:lnTo>
                    <a:pt x="28575" y="7493"/>
                  </a:lnTo>
                  <a:close/>
                </a:path>
                <a:path w="28575" h="8889">
                  <a:moveTo>
                    <a:pt x="28575" y="1143"/>
                  </a:moveTo>
                  <a:lnTo>
                    <a:pt x="27432" y="0"/>
                  </a:lnTo>
                  <a:lnTo>
                    <a:pt x="1143" y="0"/>
                  </a:lnTo>
                  <a:lnTo>
                    <a:pt x="635" y="381"/>
                  </a:lnTo>
                  <a:lnTo>
                    <a:pt x="381" y="762"/>
                  </a:lnTo>
                  <a:lnTo>
                    <a:pt x="0" y="1143"/>
                  </a:lnTo>
                  <a:lnTo>
                    <a:pt x="28575" y="1143"/>
                  </a:lnTo>
                  <a:close/>
                </a:path>
              </a:pathLst>
            </a:custGeom>
            <a:solidFill>
              <a:srgbClr val="CD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762756" y="402793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270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9271"/>
                  </a:lnTo>
                  <a:lnTo>
                    <a:pt x="2666" y="12065"/>
                  </a:lnTo>
                  <a:lnTo>
                    <a:pt x="9270" y="12065"/>
                  </a:lnTo>
                  <a:lnTo>
                    <a:pt x="11937" y="9271"/>
                  </a:lnTo>
                  <a:lnTo>
                    <a:pt x="11937" y="2667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768852" y="4027931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253" y="0"/>
                  </a:moveTo>
                  <a:lnTo>
                    <a:pt x="507" y="380"/>
                  </a:lnTo>
                  <a:lnTo>
                    <a:pt x="634" y="761"/>
                  </a:lnTo>
                  <a:lnTo>
                    <a:pt x="761" y="1396"/>
                  </a:lnTo>
                  <a:lnTo>
                    <a:pt x="1015" y="1904"/>
                  </a:lnTo>
                  <a:lnTo>
                    <a:pt x="1650" y="7873"/>
                  </a:lnTo>
                  <a:lnTo>
                    <a:pt x="1015" y="9524"/>
                  </a:lnTo>
                  <a:lnTo>
                    <a:pt x="253" y="10794"/>
                  </a:lnTo>
                  <a:lnTo>
                    <a:pt x="0" y="11810"/>
                  </a:lnTo>
                  <a:lnTo>
                    <a:pt x="3301" y="11556"/>
                  </a:lnTo>
                  <a:lnTo>
                    <a:pt x="5841" y="9016"/>
                  </a:lnTo>
                  <a:lnTo>
                    <a:pt x="5841" y="2920"/>
                  </a:lnTo>
                  <a:lnTo>
                    <a:pt x="3428" y="50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62756" y="4032503"/>
              <a:ext cx="12065" cy="2540"/>
            </a:xfrm>
            <a:custGeom>
              <a:avLst/>
              <a:gdLst/>
              <a:ahLst/>
              <a:cxnLst/>
              <a:rect l="l" t="t" r="r" b="b"/>
              <a:pathLst>
                <a:path w="12064" h="2539">
                  <a:moveTo>
                    <a:pt x="2032" y="508"/>
                  </a:moveTo>
                  <a:lnTo>
                    <a:pt x="1524" y="0"/>
                  </a:lnTo>
                  <a:lnTo>
                    <a:pt x="381" y="0"/>
                  </a:lnTo>
                  <a:lnTo>
                    <a:pt x="0" y="508"/>
                  </a:lnTo>
                  <a:lnTo>
                    <a:pt x="0" y="1778"/>
                  </a:lnTo>
                  <a:lnTo>
                    <a:pt x="381" y="2413"/>
                  </a:lnTo>
                  <a:lnTo>
                    <a:pt x="1524" y="2413"/>
                  </a:lnTo>
                  <a:lnTo>
                    <a:pt x="2032" y="1778"/>
                  </a:lnTo>
                  <a:lnTo>
                    <a:pt x="2032" y="508"/>
                  </a:lnTo>
                  <a:close/>
                </a:path>
                <a:path w="12064" h="2539">
                  <a:moveTo>
                    <a:pt x="12065" y="508"/>
                  </a:moveTo>
                  <a:lnTo>
                    <a:pt x="11557" y="0"/>
                  </a:lnTo>
                  <a:lnTo>
                    <a:pt x="10541" y="0"/>
                  </a:lnTo>
                  <a:lnTo>
                    <a:pt x="10033" y="508"/>
                  </a:lnTo>
                  <a:lnTo>
                    <a:pt x="10033" y="1778"/>
                  </a:lnTo>
                  <a:lnTo>
                    <a:pt x="10541" y="2413"/>
                  </a:lnTo>
                  <a:lnTo>
                    <a:pt x="11557" y="2413"/>
                  </a:lnTo>
                  <a:lnTo>
                    <a:pt x="12065" y="1778"/>
                  </a:lnTo>
                  <a:lnTo>
                    <a:pt x="12065" y="508"/>
                  </a:lnTo>
                  <a:close/>
                </a:path>
              </a:pathLst>
            </a:custGeom>
            <a:solidFill>
              <a:srgbClr val="F8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762756" y="4026407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11811" y="4826"/>
                  </a:moveTo>
                  <a:lnTo>
                    <a:pt x="11430" y="3835"/>
                  </a:lnTo>
                  <a:lnTo>
                    <a:pt x="11430" y="4953"/>
                  </a:lnTo>
                  <a:lnTo>
                    <a:pt x="11430" y="8382"/>
                  </a:lnTo>
                  <a:lnTo>
                    <a:pt x="10795" y="9906"/>
                  </a:lnTo>
                  <a:lnTo>
                    <a:pt x="8763" y="12192"/>
                  </a:lnTo>
                  <a:lnTo>
                    <a:pt x="7493" y="12827"/>
                  </a:lnTo>
                  <a:lnTo>
                    <a:pt x="4318" y="12827"/>
                  </a:lnTo>
                  <a:lnTo>
                    <a:pt x="3048" y="12192"/>
                  </a:lnTo>
                  <a:lnTo>
                    <a:pt x="1016" y="9906"/>
                  </a:lnTo>
                  <a:lnTo>
                    <a:pt x="381" y="8382"/>
                  </a:lnTo>
                  <a:lnTo>
                    <a:pt x="381" y="4953"/>
                  </a:lnTo>
                  <a:lnTo>
                    <a:pt x="1016" y="3429"/>
                  </a:lnTo>
                  <a:lnTo>
                    <a:pt x="3048" y="1143"/>
                  </a:lnTo>
                  <a:lnTo>
                    <a:pt x="4318" y="508"/>
                  </a:lnTo>
                  <a:lnTo>
                    <a:pt x="7493" y="508"/>
                  </a:lnTo>
                  <a:lnTo>
                    <a:pt x="8763" y="1143"/>
                  </a:lnTo>
                  <a:lnTo>
                    <a:pt x="10795" y="3429"/>
                  </a:lnTo>
                  <a:lnTo>
                    <a:pt x="11430" y="4953"/>
                  </a:lnTo>
                  <a:lnTo>
                    <a:pt x="11430" y="3835"/>
                  </a:lnTo>
                  <a:lnTo>
                    <a:pt x="11176" y="3175"/>
                  </a:lnTo>
                  <a:lnTo>
                    <a:pt x="9017" y="762"/>
                  </a:lnTo>
                  <a:lnTo>
                    <a:pt x="7493" y="0"/>
                  </a:lnTo>
                  <a:lnTo>
                    <a:pt x="4318" y="0"/>
                  </a:lnTo>
                  <a:lnTo>
                    <a:pt x="2794" y="762"/>
                  </a:lnTo>
                  <a:lnTo>
                    <a:pt x="635" y="3175"/>
                  </a:lnTo>
                  <a:lnTo>
                    <a:pt x="0" y="4826"/>
                  </a:lnTo>
                  <a:lnTo>
                    <a:pt x="0" y="8509"/>
                  </a:lnTo>
                  <a:lnTo>
                    <a:pt x="381" y="9652"/>
                  </a:lnTo>
                  <a:lnTo>
                    <a:pt x="635" y="10160"/>
                  </a:lnTo>
                  <a:lnTo>
                    <a:pt x="2794" y="12573"/>
                  </a:lnTo>
                  <a:lnTo>
                    <a:pt x="4318" y="13335"/>
                  </a:lnTo>
                  <a:lnTo>
                    <a:pt x="7493" y="13335"/>
                  </a:lnTo>
                  <a:lnTo>
                    <a:pt x="9017" y="12573"/>
                  </a:lnTo>
                  <a:lnTo>
                    <a:pt x="11176" y="10160"/>
                  </a:lnTo>
                  <a:lnTo>
                    <a:pt x="11430" y="9525"/>
                  </a:lnTo>
                  <a:lnTo>
                    <a:pt x="11811" y="8509"/>
                  </a:lnTo>
                  <a:lnTo>
                    <a:pt x="11811" y="482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753612" y="403098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59" y="0"/>
                  </a:moveTo>
                  <a:lnTo>
                    <a:pt x="635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635" y="4191"/>
                  </a:lnTo>
                  <a:lnTo>
                    <a:pt x="2159" y="4191"/>
                  </a:lnTo>
                  <a:lnTo>
                    <a:pt x="2794" y="3175"/>
                  </a:lnTo>
                  <a:lnTo>
                    <a:pt x="2794" y="8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753612" y="40325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905" y="0"/>
                  </a:moveTo>
                  <a:lnTo>
                    <a:pt x="1270" y="127"/>
                  </a:lnTo>
                  <a:lnTo>
                    <a:pt x="508" y="127"/>
                  </a:lnTo>
                  <a:lnTo>
                    <a:pt x="0" y="889"/>
                  </a:lnTo>
                  <a:lnTo>
                    <a:pt x="1016" y="1397"/>
                  </a:lnTo>
                  <a:lnTo>
                    <a:pt x="1778" y="1397"/>
                  </a:lnTo>
                  <a:lnTo>
                    <a:pt x="2413" y="1270"/>
                  </a:lnTo>
                  <a:lnTo>
                    <a:pt x="2921" y="5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779520" y="403098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01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888" y="4191"/>
                  </a:lnTo>
                  <a:lnTo>
                    <a:pt x="3301" y="4191"/>
                  </a:lnTo>
                  <a:lnTo>
                    <a:pt x="4190" y="3175"/>
                  </a:lnTo>
                  <a:lnTo>
                    <a:pt x="4190" y="889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3779520" y="40325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905" y="0"/>
                  </a:moveTo>
                  <a:lnTo>
                    <a:pt x="1270" y="127"/>
                  </a:lnTo>
                  <a:lnTo>
                    <a:pt x="508" y="127"/>
                  </a:lnTo>
                  <a:lnTo>
                    <a:pt x="0" y="889"/>
                  </a:lnTo>
                  <a:lnTo>
                    <a:pt x="1016" y="1397"/>
                  </a:lnTo>
                  <a:lnTo>
                    <a:pt x="1778" y="1397"/>
                  </a:lnTo>
                  <a:lnTo>
                    <a:pt x="2540" y="1270"/>
                  </a:lnTo>
                  <a:lnTo>
                    <a:pt x="2667" y="889"/>
                  </a:lnTo>
                  <a:lnTo>
                    <a:pt x="2921" y="5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3656076" y="399440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158" y="0"/>
                  </a:moveTo>
                  <a:lnTo>
                    <a:pt x="1015" y="381"/>
                  </a:lnTo>
                  <a:lnTo>
                    <a:pt x="0" y="635"/>
                  </a:lnTo>
                  <a:lnTo>
                    <a:pt x="0" y="2032"/>
                  </a:lnTo>
                  <a:lnTo>
                    <a:pt x="1015" y="2413"/>
                  </a:lnTo>
                  <a:lnTo>
                    <a:pt x="2158" y="2794"/>
                  </a:lnTo>
                  <a:lnTo>
                    <a:pt x="4190" y="2032"/>
                  </a:lnTo>
                  <a:lnTo>
                    <a:pt x="4190" y="635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3544824" y="2983610"/>
              <a:ext cx="4445" cy="635"/>
            </a:xfrm>
            <a:custGeom>
              <a:avLst/>
              <a:gdLst/>
              <a:ahLst/>
              <a:cxnLst/>
              <a:rect l="l" t="t" r="r" b="b"/>
              <a:pathLst>
                <a:path w="4445" h="635">
                  <a:moveTo>
                    <a:pt x="0" y="126"/>
                  </a:moveTo>
                  <a:lnTo>
                    <a:pt x="4063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3401568" y="2884931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2921" y="0"/>
                  </a:moveTo>
                  <a:lnTo>
                    <a:pt x="0" y="94107"/>
                  </a:lnTo>
                  <a:lnTo>
                    <a:pt x="147701" y="98679"/>
                  </a:lnTo>
                  <a:lnTo>
                    <a:pt x="150622" y="457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9B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3402711" y="2885566"/>
              <a:ext cx="149860" cy="98425"/>
            </a:xfrm>
            <a:custGeom>
              <a:avLst/>
              <a:gdLst/>
              <a:ahLst/>
              <a:cxnLst/>
              <a:rect l="l" t="t" r="r" b="b"/>
              <a:pathLst>
                <a:path w="149860" h="98425">
                  <a:moveTo>
                    <a:pt x="6489" y="0"/>
                  </a:moveTo>
                  <a:lnTo>
                    <a:pt x="1727" y="0"/>
                  </a:lnTo>
                  <a:lnTo>
                    <a:pt x="1727" y="1270"/>
                  </a:lnTo>
                  <a:lnTo>
                    <a:pt x="6489" y="1270"/>
                  </a:lnTo>
                  <a:lnTo>
                    <a:pt x="6489" y="0"/>
                  </a:lnTo>
                  <a:close/>
                </a:path>
                <a:path w="149860" h="98425">
                  <a:moveTo>
                    <a:pt x="27305" y="91821"/>
                  </a:moveTo>
                  <a:lnTo>
                    <a:pt x="0" y="91821"/>
                  </a:lnTo>
                  <a:lnTo>
                    <a:pt x="0" y="93484"/>
                  </a:lnTo>
                  <a:lnTo>
                    <a:pt x="0" y="94361"/>
                  </a:lnTo>
                  <a:lnTo>
                    <a:pt x="27305" y="94361"/>
                  </a:lnTo>
                  <a:lnTo>
                    <a:pt x="27305" y="93484"/>
                  </a:lnTo>
                  <a:lnTo>
                    <a:pt x="27305" y="91821"/>
                  </a:lnTo>
                  <a:close/>
                </a:path>
                <a:path w="149860" h="98425">
                  <a:moveTo>
                    <a:pt x="149479" y="3937"/>
                  </a:moveTo>
                  <a:lnTo>
                    <a:pt x="128016" y="3175"/>
                  </a:lnTo>
                  <a:lnTo>
                    <a:pt x="128016" y="3556"/>
                  </a:lnTo>
                  <a:lnTo>
                    <a:pt x="148463" y="5461"/>
                  </a:lnTo>
                  <a:lnTo>
                    <a:pt x="145669" y="96520"/>
                  </a:lnTo>
                  <a:lnTo>
                    <a:pt x="125095" y="97155"/>
                  </a:lnTo>
                  <a:lnTo>
                    <a:pt x="125095" y="97409"/>
                  </a:lnTo>
                  <a:lnTo>
                    <a:pt x="146558" y="98044"/>
                  </a:lnTo>
                  <a:lnTo>
                    <a:pt x="148463" y="38735"/>
                  </a:lnTo>
                  <a:lnTo>
                    <a:pt x="149479" y="3937"/>
                  </a:lnTo>
                  <a:close/>
                </a:path>
              </a:pathLst>
            </a:custGeom>
            <a:solidFill>
              <a:srgbClr val="EDC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3474720" y="288641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121" y="0"/>
                  </a:moveTo>
                  <a:lnTo>
                    <a:pt x="0" y="0"/>
                  </a:lnTo>
                  <a:lnTo>
                    <a:pt x="0" y="13119"/>
                  </a:lnTo>
                  <a:lnTo>
                    <a:pt x="10121" y="13119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rgbClr val="735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3412236" y="2955035"/>
              <a:ext cx="51435" cy="16510"/>
            </a:xfrm>
            <a:custGeom>
              <a:avLst/>
              <a:gdLst/>
              <a:ahLst/>
              <a:cxnLst/>
              <a:rect l="l" t="t" r="r" b="b"/>
              <a:pathLst>
                <a:path w="51435" h="16510">
                  <a:moveTo>
                    <a:pt x="7620" y="5715"/>
                  </a:moveTo>
                  <a:lnTo>
                    <a:pt x="5842" y="1905"/>
                  </a:lnTo>
                  <a:lnTo>
                    <a:pt x="3937" y="5588"/>
                  </a:lnTo>
                  <a:lnTo>
                    <a:pt x="5080" y="5588"/>
                  </a:lnTo>
                  <a:lnTo>
                    <a:pt x="4826" y="11938"/>
                  </a:lnTo>
                  <a:lnTo>
                    <a:pt x="6223" y="11938"/>
                  </a:lnTo>
                  <a:lnTo>
                    <a:pt x="6477" y="5715"/>
                  </a:lnTo>
                  <a:lnTo>
                    <a:pt x="7620" y="5715"/>
                  </a:lnTo>
                  <a:close/>
                </a:path>
                <a:path w="51435" h="16510">
                  <a:moveTo>
                    <a:pt x="12319" y="5842"/>
                  </a:moveTo>
                  <a:lnTo>
                    <a:pt x="10541" y="2032"/>
                  </a:lnTo>
                  <a:lnTo>
                    <a:pt x="8636" y="5715"/>
                  </a:lnTo>
                  <a:lnTo>
                    <a:pt x="9779" y="5715"/>
                  </a:lnTo>
                  <a:lnTo>
                    <a:pt x="9525" y="12065"/>
                  </a:lnTo>
                  <a:lnTo>
                    <a:pt x="10922" y="12065"/>
                  </a:lnTo>
                  <a:lnTo>
                    <a:pt x="11176" y="5842"/>
                  </a:lnTo>
                  <a:lnTo>
                    <a:pt x="12319" y="5842"/>
                  </a:lnTo>
                  <a:close/>
                </a:path>
                <a:path w="51435" h="16510">
                  <a:moveTo>
                    <a:pt x="13716" y="12573"/>
                  </a:moveTo>
                  <a:lnTo>
                    <a:pt x="2032" y="12319"/>
                  </a:lnTo>
                  <a:lnTo>
                    <a:pt x="2032" y="13335"/>
                  </a:lnTo>
                  <a:lnTo>
                    <a:pt x="13716" y="13589"/>
                  </a:lnTo>
                  <a:lnTo>
                    <a:pt x="13716" y="12573"/>
                  </a:lnTo>
                  <a:close/>
                </a:path>
                <a:path w="51435" h="16510">
                  <a:moveTo>
                    <a:pt x="16129" y="508"/>
                  </a:moveTo>
                  <a:lnTo>
                    <a:pt x="14859" y="381"/>
                  </a:lnTo>
                  <a:lnTo>
                    <a:pt x="14859" y="1651"/>
                  </a:lnTo>
                  <a:lnTo>
                    <a:pt x="14478" y="14224"/>
                  </a:lnTo>
                  <a:lnTo>
                    <a:pt x="1270" y="13843"/>
                  </a:lnTo>
                  <a:lnTo>
                    <a:pt x="1651" y="1270"/>
                  </a:lnTo>
                  <a:lnTo>
                    <a:pt x="14859" y="1651"/>
                  </a:lnTo>
                  <a:lnTo>
                    <a:pt x="14859" y="381"/>
                  </a:lnTo>
                  <a:lnTo>
                    <a:pt x="508" y="0"/>
                  </a:lnTo>
                  <a:lnTo>
                    <a:pt x="0" y="14986"/>
                  </a:lnTo>
                  <a:lnTo>
                    <a:pt x="1270" y="14986"/>
                  </a:lnTo>
                  <a:lnTo>
                    <a:pt x="14859" y="15494"/>
                  </a:lnTo>
                  <a:lnTo>
                    <a:pt x="15621" y="15494"/>
                  </a:lnTo>
                  <a:lnTo>
                    <a:pt x="15659" y="14224"/>
                  </a:lnTo>
                  <a:lnTo>
                    <a:pt x="16129" y="508"/>
                  </a:lnTo>
                  <a:close/>
                </a:path>
                <a:path w="51435" h="16510">
                  <a:moveTo>
                    <a:pt x="25019" y="13081"/>
                  </a:moveTo>
                  <a:lnTo>
                    <a:pt x="24638" y="12954"/>
                  </a:lnTo>
                  <a:lnTo>
                    <a:pt x="22987" y="12827"/>
                  </a:lnTo>
                  <a:lnTo>
                    <a:pt x="23114" y="9017"/>
                  </a:lnTo>
                  <a:lnTo>
                    <a:pt x="23622" y="8890"/>
                  </a:lnTo>
                  <a:lnTo>
                    <a:pt x="24003" y="8763"/>
                  </a:lnTo>
                  <a:lnTo>
                    <a:pt x="24511" y="8001"/>
                  </a:lnTo>
                  <a:lnTo>
                    <a:pt x="24638" y="7874"/>
                  </a:lnTo>
                  <a:lnTo>
                    <a:pt x="24765" y="7620"/>
                  </a:lnTo>
                  <a:lnTo>
                    <a:pt x="24879" y="2921"/>
                  </a:lnTo>
                  <a:lnTo>
                    <a:pt x="24892" y="2667"/>
                  </a:lnTo>
                  <a:lnTo>
                    <a:pt x="24638" y="2667"/>
                  </a:lnTo>
                  <a:lnTo>
                    <a:pt x="24638" y="3048"/>
                  </a:lnTo>
                  <a:lnTo>
                    <a:pt x="24384" y="7112"/>
                  </a:lnTo>
                  <a:lnTo>
                    <a:pt x="24257" y="7874"/>
                  </a:lnTo>
                  <a:lnTo>
                    <a:pt x="23749" y="8509"/>
                  </a:lnTo>
                  <a:lnTo>
                    <a:pt x="23368" y="8763"/>
                  </a:lnTo>
                  <a:lnTo>
                    <a:pt x="22860" y="8763"/>
                  </a:lnTo>
                  <a:lnTo>
                    <a:pt x="22733" y="12954"/>
                  </a:lnTo>
                  <a:lnTo>
                    <a:pt x="22987" y="13081"/>
                  </a:lnTo>
                  <a:lnTo>
                    <a:pt x="24638" y="13335"/>
                  </a:lnTo>
                  <a:lnTo>
                    <a:pt x="24638" y="13462"/>
                  </a:lnTo>
                  <a:lnTo>
                    <a:pt x="20193" y="13335"/>
                  </a:lnTo>
                  <a:lnTo>
                    <a:pt x="20193" y="13208"/>
                  </a:lnTo>
                  <a:lnTo>
                    <a:pt x="21971" y="12954"/>
                  </a:lnTo>
                  <a:lnTo>
                    <a:pt x="22225" y="12954"/>
                  </a:lnTo>
                  <a:lnTo>
                    <a:pt x="22352" y="8763"/>
                  </a:lnTo>
                  <a:lnTo>
                    <a:pt x="21844" y="8636"/>
                  </a:lnTo>
                  <a:lnTo>
                    <a:pt x="21463" y="8382"/>
                  </a:lnTo>
                  <a:lnTo>
                    <a:pt x="20955" y="7747"/>
                  </a:lnTo>
                  <a:lnTo>
                    <a:pt x="20866" y="7493"/>
                  </a:lnTo>
                  <a:lnTo>
                    <a:pt x="20955" y="2921"/>
                  </a:lnTo>
                  <a:lnTo>
                    <a:pt x="24638" y="3048"/>
                  </a:lnTo>
                  <a:lnTo>
                    <a:pt x="24638" y="2667"/>
                  </a:lnTo>
                  <a:lnTo>
                    <a:pt x="20701" y="2667"/>
                  </a:lnTo>
                  <a:lnTo>
                    <a:pt x="20459" y="7112"/>
                  </a:lnTo>
                  <a:lnTo>
                    <a:pt x="20510" y="7620"/>
                  </a:lnTo>
                  <a:lnTo>
                    <a:pt x="20701" y="8001"/>
                  </a:lnTo>
                  <a:lnTo>
                    <a:pt x="20828" y="8128"/>
                  </a:lnTo>
                  <a:lnTo>
                    <a:pt x="21209" y="8636"/>
                  </a:lnTo>
                  <a:lnTo>
                    <a:pt x="21590" y="8890"/>
                  </a:lnTo>
                  <a:lnTo>
                    <a:pt x="21971" y="9017"/>
                  </a:lnTo>
                  <a:lnTo>
                    <a:pt x="21844" y="12700"/>
                  </a:lnTo>
                  <a:lnTo>
                    <a:pt x="19939" y="12954"/>
                  </a:lnTo>
                  <a:lnTo>
                    <a:pt x="19939" y="13589"/>
                  </a:lnTo>
                  <a:lnTo>
                    <a:pt x="24638" y="13716"/>
                  </a:lnTo>
                  <a:lnTo>
                    <a:pt x="25019" y="13716"/>
                  </a:lnTo>
                  <a:lnTo>
                    <a:pt x="25019" y="13462"/>
                  </a:lnTo>
                  <a:lnTo>
                    <a:pt x="25019" y="13081"/>
                  </a:lnTo>
                  <a:close/>
                </a:path>
                <a:path w="51435" h="16510">
                  <a:moveTo>
                    <a:pt x="30480" y="13335"/>
                  </a:moveTo>
                  <a:lnTo>
                    <a:pt x="28575" y="13081"/>
                  </a:lnTo>
                  <a:lnTo>
                    <a:pt x="28702" y="9017"/>
                  </a:lnTo>
                  <a:lnTo>
                    <a:pt x="29591" y="8890"/>
                  </a:lnTo>
                  <a:lnTo>
                    <a:pt x="30226" y="8128"/>
                  </a:lnTo>
                  <a:lnTo>
                    <a:pt x="30226" y="7239"/>
                  </a:lnTo>
                  <a:lnTo>
                    <a:pt x="30353" y="3048"/>
                  </a:lnTo>
                  <a:lnTo>
                    <a:pt x="26416" y="2921"/>
                  </a:lnTo>
                  <a:lnTo>
                    <a:pt x="26289" y="7112"/>
                  </a:lnTo>
                  <a:lnTo>
                    <a:pt x="26289" y="8001"/>
                  </a:lnTo>
                  <a:lnTo>
                    <a:pt x="26924" y="8890"/>
                  </a:lnTo>
                  <a:lnTo>
                    <a:pt x="27813" y="9017"/>
                  </a:lnTo>
                  <a:lnTo>
                    <a:pt x="27686" y="12954"/>
                  </a:lnTo>
                  <a:lnTo>
                    <a:pt x="25654" y="13208"/>
                  </a:lnTo>
                  <a:lnTo>
                    <a:pt x="25654" y="13589"/>
                  </a:lnTo>
                  <a:lnTo>
                    <a:pt x="27813" y="13716"/>
                  </a:lnTo>
                  <a:lnTo>
                    <a:pt x="30480" y="13716"/>
                  </a:lnTo>
                  <a:lnTo>
                    <a:pt x="30480" y="13335"/>
                  </a:lnTo>
                  <a:close/>
                </a:path>
                <a:path w="51435" h="16510">
                  <a:moveTo>
                    <a:pt x="33655" y="1016"/>
                  </a:moveTo>
                  <a:lnTo>
                    <a:pt x="32385" y="889"/>
                  </a:lnTo>
                  <a:lnTo>
                    <a:pt x="32385" y="2159"/>
                  </a:lnTo>
                  <a:lnTo>
                    <a:pt x="31877" y="14732"/>
                  </a:lnTo>
                  <a:lnTo>
                    <a:pt x="18796" y="14351"/>
                  </a:lnTo>
                  <a:lnTo>
                    <a:pt x="19177" y="1778"/>
                  </a:lnTo>
                  <a:lnTo>
                    <a:pt x="32385" y="2159"/>
                  </a:lnTo>
                  <a:lnTo>
                    <a:pt x="32385" y="889"/>
                  </a:lnTo>
                  <a:lnTo>
                    <a:pt x="17907" y="508"/>
                  </a:lnTo>
                  <a:lnTo>
                    <a:pt x="17526" y="15494"/>
                  </a:lnTo>
                  <a:lnTo>
                    <a:pt x="18796" y="15621"/>
                  </a:lnTo>
                  <a:lnTo>
                    <a:pt x="32385" y="16002"/>
                  </a:lnTo>
                  <a:lnTo>
                    <a:pt x="33147" y="16002"/>
                  </a:lnTo>
                  <a:lnTo>
                    <a:pt x="33185" y="14732"/>
                  </a:lnTo>
                  <a:lnTo>
                    <a:pt x="33629" y="2159"/>
                  </a:lnTo>
                  <a:lnTo>
                    <a:pt x="33655" y="1016"/>
                  </a:lnTo>
                  <a:close/>
                </a:path>
                <a:path w="51435" h="16510">
                  <a:moveTo>
                    <a:pt x="43688" y="3175"/>
                  </a:moveTo>
                  <a:lnTo>
                    <a:pt x="43180" y="3048"/>
                  </a:lnTo>
                  <a:lnTo>
                    <a:pt x="42926" y="3175"/>
                  </a:lnTo>
                  <a:lnTo>
                    <a:pt x="42926" y="4318"/>
                  </a:lnTo>
                  <a:lnTo>
                    <a:pt x="40513" y="4318"/>
                  </a:lnTo>
                  <a:lnTo>
                    <a:pt x="40132" y="4445"/>
                  </a:lnTo>
                  <a:lnTo>
                    <a:pt x="38227" y="5334"/>
                  </a:lnTo>
                  <a:lnTo>
                    <a:pt x="37973" y="6731"/>
                  </a:lnTo>
                  <a:lnTo>
                    <a:pt x="42799" y="6985"/>
                  </a:lnTo>
                  <a:lnTo>
                    <a:pt x="42672" y="11811"/>
                  </a:lnTo>
                  <a:lnTo>
                    <a:pt x="42672" y="13208"/>
                  </a:lnTo>
                  <a:lnTo>
                    <a:pt x="40513" y="13208"/>
                  </a:lnTo>
                  <a:lnTo>
                    <a:pt x="40386" y="12319"/>
                  </a:lnTo>
                  <a:lnTo>
                    <a:pt x="40259" y="11938"/>
                  </a:lnTo>
                  <a:lnTo>
                    <a:pt x="39751" y="11811"/>
                  </a:lnTo>
                  <a:lnTo>
                    <a:pt x="39624" y="12065"/>
                  </a:lnTo>
                  <a:lnTo>
                    <a:pt x="40005" y="13843"/>
                  </a:lnTo>
                  <a:lnTo>
                    <a:pt x="42799" y="13970"/>
                  </a:lnTo>
                  <a:lnTo>
                    <a:pt x="43307" y="13970"/>
                  </a:lnTo>
                  <a:lnTo>
                    <a:pt x="43561" y="6985"/>
                  </a:lnTo>
                  <a:lnTo>
                    <a:pt x="43688" y="4318"/>
                  </a:lnTo>
                  <a:lnTo>
                    <a:pt x="43688" y="3175"/>
                  </a:lnTo>
                  <a:close/>
                </a:path>
                <a:path w="51435" h="16510">
                  <a:moveTo>
                    <a:pt x="48387" y="5715"/>
                  </a:moveTo>
                  <a:lnTo>
                    <a:pt x="46355" y="4445"/>
                  </a:lnTo>
                  <a:lnTo>
                    <a:pt x="43688" y="4318"/>
                  </a:lnTo>
                  <a:lnTo>
                    <a:pt x="43688" y="6985"/>
                  </a:lnTo>
                  <a:lnTo>
                    <a:pt x="48387" y="7112"/>
                  </a:lnTo>
                  <a:lnTo>
                    <a:pt x="48387" y="5715"/>
                  </a:lnTo>
                  <a:close/>
                </a:path>
                <a:path w="51435" h="16510">
                  <a:moveTo>
                    <a:pt x="51181" y="1524"/>
                  </a:moveTo>
                  <a:lnTo>
                    <a:pt x="49911" y="1397"/>
                  </a:lnTo>
                  <a:lnTo>
                    <a:pt x="49911" y="2667"/>
                  </a:lnTo>
                  <a:lnTo>
                    <a:pt x="49530" y="15240"/>
                  </a:lnTo>
                  <a:lnTo>
                    <a:pt x="36449" y="14859"/>
                  </a:lnTo>
                  <a:lnTo>
                    <a:pt x="36830" y="2286"/>
                  </a:lnTo>
                  <a:lnTo>
                    <a:pt x="49911" y="2667"/>
                  </a:lnTo>
                  <a:lnTo>
                    <a:pt x="49911" y="1397"/>
                  </a:lnTo>
                  <a:lnTo>
                    <a:pt x="35560" y="1016"/>
                  </a:lnTo>
                  <a:lnTo>
                    <a:pt x="35179" y="16002"/>
                  </a:lnTo>
                  <a:lnTo>
                    <a:pt x="36449" y="16129"/>
                  </a:lnTo>
                  <a:lnTo>
                    <a:pt x="49911" y="16510"/>
                  </a:lnTo>
                  <a:lnTo>
                    <a:pt x="50800" y="16510"/>
                  </a:lnTo>
                  <a:lnTo>
                    <a:pt x="50825" y="15240"/>
                  </a:lnTo>
                  <a:lnTo>
                    <a:pt x="51181" y="1524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3500628" y="2903219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635" y="0"/>
                  </a:moveTo>
                  <a:lnTo>
                    <a:pt x="0" y="19938"/>
                  </a:lnTo>
                  <a:lnTo>
                    <a:pt x="35814" y="21081"/>
                  </a:lnTo>
                  <a:lnTo>
                    <a:pt x="36449" y="114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3502152" y="2903219"/>
              <a:ext cx="34925" cy="19685"/>
            </a:xfrm>
            <a:custGeom>
              <a:avLst/>
              <a:gdLst/>
              <a:ahLst/>
              <a:cxnLst/>
              <a:rect l="l" t="t" r="r" b="b"/>
              <a:pathLst>
                <a:path w="34925" h="19685">
                  <a:moveTo>
                    <a:pt x="2794" y="14859"/>
                  </a:moveTo>
                  <a:lnTo>
                    <a:pt x="2413" y="14859"/>
                  </a:lnTo>
                  <a:lnTo>
                    <a:pt x="2286" y="19050"/>
                  </a:lnTo>
                  <a:lnTo>
                    <a:pt x="2667" y="19177"/>
                  </a:lnTo>
                  <a:lnTo>
                    <a:pt x="2794" y="14859"/>
                  </a:lnTo>
                  <a:close/>
                </a:path>
                <a:path w="34925" h="19685">
                  <a:moveTo>
                    <a:pt x="3175" y="14859"/>
                  </a:moveTo>
                  <a:lnTo>
                    <a:pt x="2921" y="14859"/>
                  </a:lnTo>
                  <a:lnTo>
                    <a:pt x="2794" y="19177"/>
                  </a:lnTo>
                  <a:lnTo>
                    <a:pt x="3048" y="19177"/>
                  </a:lnTo>
                  <a:lnTo>
                    <a:pt x="3175" y="14859"/>
                  </a:lnTo>
                  <a:close/>
                </a:path>
                <a:path w="34925" h="19685">
                  <a:moveTo>
                    <a:pt x="4191" y="14859"/>
                  </a:moveTo>
                  <a:lnTo>
                    <a:pt x="3683" y="14859"/>
                  </a:lnTo>
                  <a:lnTo>
                    <a:pt x="3556" y="19177"/>
                  </a:lnTo>
                  <a:lnTo>
                    <a:pt x="4064" y="19177"/>
                  </a:lnTo>
                  <a:lnTo>
                    <a:pt x="4191" y="14859"/>
                  </a:lnTo>
                  <a:close/>
                </a:path>
                <a:path w="34925" h="19685">
                  <a:moveTo>
                    <a:pt x="4572" y="14859"/>
                  </a:moveTo>
                  <a:lnTo>
                    <a:pt x="4318" y="14859"/>
                  </a:lnTo>
                  <a:lnTo>
                    <a:pt x="4191" y="19177"/>
                  </a:lnTo>
                  <a:lnTo>
                    <a:pt x="4445" y="19177"/>
                  </a:lnTo>
                  <a:lnTo>
                    <a:pt x="4572" y="14859"/>
                  </a:lnTo>
                  <a:close/>
                </a:path>
                <a:path w="34925" h="19685">
                  <a:moveTo>
                    <a:pt x="5207" y="14859"/>
                  </a:moveTo>
                  <a:lnTo>
                    <a:pt x="5080" y="14859"/>
                  </a:lnTo>
                  <a:lnTo>
                    <a:pt x="4826" y="14859"/>
                  </a:lnTo>
                  <a:lnTo>
                    <a:pt x="4699" y="14859"/>
                  </a:lnTo>
                  <a:lnTo>
                    <a:pt x="4572" y="19177"/>
                  </a:lnTo>
                  <a:lnTo>
                    <a:pt x="4699" y="19177"/>
                  </a:lnTo>
                  <a:lnTo>
                    <a:pt x="4953" y="19177"/>
                  </a:lnTo>
                  <a:lnTo>
                    <a:pt x="5080" y="19177"/>
                  </a:lnTo>
                  <a:lnTo>
                    <a:pt x="5207" y="14859"/>
                  </a:lnTo>
                  <a:close/>
                </a:path>
                <a:path w="34925" h="19685">
                  <a:moveTo>
                    <a:pt x="5588" y="14986"/>
                  </a:moveTo>
                  <a:lnTo>
                    <a:pt x="5334" y="14859"/>
                  </a:lnTo>
                  <a:lnTo>
                    <a:pt x="5207" y="19177"/>
                  </a:lnTo>
                  <a:lnTo>
                    <a:pt x="5461" y="19177"/>
                  </a:lnTo>
                  <a:lnTo>
                    <a:pt x="5588" y="14986"/>
                  </a:lnTo>
                  <a:close/>
                </a:path>
                <a:path w="34925" h="19685">
                  <a:moveTo>
                    <a:pt x="6223" y="14986"/>
                  </a:moveTo>
                  <a:lnTo>
                    <a:pt x="5842" y="14986"/>
                  </a:lnTo>
                  <a:lnTo>
                    <a:pt x="5715" y="19177"/>
                  </a:lnTo>
                  <a:lnTo>
                    <a:pt x="6096" y="19177"/>
                  </a:lnTo>
                  <a:lnTo>
                    <a:pt x="6223" y="14986"/>
                  </a:lnTo>
                  <a:close/>
                </a:path>
                <a:path w="34925" h="19685">
                  <a:moveTo>
                    <a:pt x="6604" y="14986"/>
                  </a:moveTo>
                  <a:lnTo>
                    <a:pt x="6350" y="14986"/>
                  </a:lnTo>
                  <a:lnTo>
                    <a:pt x="6223" y="19177"/>
                  </a:lnTo>
                  <a:lnTo>
                    <a:pt x="6477" y="19304"/>
                  </a:lnTo>
                  <a:lnTo>
                    <a:pt x="6604" y="14986"/>
                  </a:lnTo>
                  <a:close/>
                </a:path>
                <a:path w="34925" h="19685">
                  <a:moveTo>
                    <a:pt x="7493" y="14986"/>
                  </a:moveTo>
                  <a:lnTo>
                    <a:pt x="7112" y="14986"/>
                  </a:lnTo>
                  <a:lnTo>
                    <a:pt x="6985" y="19304"/>
                  </a:lnTo>
                  <a:lnTo>
                    <a:pt x="7493" y="19304"/>
                  </a:lnTo>
                  <a:lnTo>
                    <a:pt x="7493" y="14986"/>
                  </a:lnTo>
                  <a:close/>
                </a:path>
                <a:path w="34925" h="19685">
                  <a:moveTo>
                    <a:pt x="8001" y="14986"/>
                  </a:moveTo>
                  <a:lnTo>
                    <a:pt x="7620" y="14986"/>
                  </a:lnTo>
                  <a:lnTo>
                    <a:pt x="7620" y="19304"/>
                  </a:lnTo>
                  <a:lnTo>
                    <a:pt x="7874" y="19304"/>
                  </a:lnTo>
                  <a:lnTo>
                    <a:pt x="8001" y="14986"/>
                  </a:lnTo>
                  <a:close/>
                </a:path>
                <a:path w="34925" h="19685">
                  <a:moveTo>
                    <a:pt x="8382" y="14986"/>
                  </a:moveTo>
                  <a:lnTo>
                    <a:pt x="8255" y="14986"/>
                  </a:lnTo>
                  <a:lnTo>
                    <a:pt x="8128" y="14986"/>
                  </a:lnTo>
                  <a:lnTo>
                    <a:pt x="8001" y="19304"/>
                  </a:lnTo>
                  <a:lnTo>
                    <a:pt x="8128" y="19304"/>
                  </a:lnTo>
                  <a:lnTo>
                    <a:pt x="8382" y="19304"/>
                  </a:lnTo>
                  <a:lnTo>
                    <a:pt x="8382" y="14986"/>
                  </a:lnTo>
                  <a:close/>
                </a:path>
                <a:path w="34925" h="19685">
                  <a:moveTo>
                    <a:pt x="8636" y="14986"/>
                  </a:moveTo>
                  <a:lnTo>
                    <a:pt x="8509" y="14986"/>
                  </a:lnTo>
                  <a:lnTo>
                    <a:pt x="8382" y="19304"/>
                  </a:lnTo>
                  <a:lnTo>
                    <a:pt x="8509" y="19304"/>
                  </a:lnTo>
                  <a:lnTo>
                    <a:pt x="8636" y="14986"/>
                  </a:lnTo>
                  <a:close/>
                </a:path>
                <a:path w="34925" h="19685">
                  <a:moveTo>
                    <a:pt x="9017" y="14986"/>
                  </a:moveTo>
                  <a:lnTo>
                    <a:pt x="8763" y="14986"/>
                  </a:lnTo>
                  <a:lnTo>
                    <a:pt x="8636" y="19304"/>
                  </a:lnTo>
                  <a:lnTo>
                    <a:pt x="8890" y="19304"/>
                  </a:lnTo>
                  <a:lnTo>
                    <a:pt x="9017" y="14986"/>
                  </a:lnTo>
                  <a:close/>
                </a:path>
                <a:path w="34925" h="19685">
                  <a:moveTo>
                    <a:pt x="9652" y="15113"/>
                  </a:moveTo>
                  <a:lnTo>
                    <a:pt x="9271" y="14986"/>
                  </a:lnTo>
                  <a:lnTo>
                    <a:pt x="9144" y="19304"/>
                  </a:lnTo>
                  <a:lnTo>
                    <a:pt x="9525" y="19304"/>
                  </a:lnTo>
                  <a:lnTo>
                    <a:pt x="9652" y="15113"/>
                  </a:lnTo>
                  <a:close/>
                </a:path>
                <a:path w="34925" h="19685">
                  <a:moveTo>
                    <a:pt x="10033" y="15113"/>
                  </a:moveTo>
                  <a:lnTo>
                    <a:pt x="9779" y="15113"/>
                  </a:lnTo>
                  <a:lnTo>
                    <a:pt x="9652" y="19304"/>
                  </a:lnTo>
                  <a:lnTo>
                    <a:pt x="9906" y="19304"/>
                  </a:lnTo>
                  <a:lnTo>
                    <a:pt x="10033" y="15113"/>
                  </a:lnTo>
                  <a:close/>
                </a:path>
                <a:path w="34925" h="19685">
                  <a:moveTo>
                    <a:pt x="10922" y="15113"/>
                  </a:moveTo>
                  <a:lnTo>
                    <a:pt x="10541" y="15113"/>
                  </a:lnTo>
                  <a:lnTo>
                    <a:pt x="10414" y="19304"/>
                  </a:lnTo>
                  <a:lnTo>
                    <a:pt x="10795" y="19431"/>
                  </a:lnTo>
                  <a:lnTo>
                    <a:pt x="10922" y="15113"/>
                  </a:lnTo>
                  <a:close/>
                </a:path>
                <a:path w="34925" h="19685">
                  <a:moveTo>
                    <a:pt x="11430" y="15113"/>
                  </a:moveTo>
                  <a:lnTo>
                    <a:pt x="11049" y="15113"/>
                  </a:lnTo>
                  <a:lnTo>
                    <a:pt x="10922" y="19431"/>
                  </a:lnTo>
                  <a:lnTo>
                    <a:pt x="11303" y="19431"/>
                  </a:lnTo>
                  <a:lnTo>
                    <a:pt x="11430" y="15113"/>
                  </a:lnTo>
                  <a:close/>
                </a:path>
                <a:path w="34925" h="19685">
                  <a:moveTo>
                    <a:pt x="11811" y="15113"/>
                  </a:moveTo>
                  <a:lnTo>
                    <a:pt x="11684" y="15113"/>
                  </a:lnTo>
                  <a:lnTo>
                    <a:pt x="11557" y="15113"/>
                  </a:lnTo>
                  <a:lnTo>
                    <a:pt x="11430" y="19431"/>
                  </a:lnTo>
                  <a:lnTo>
                    <a:pt x="11557" y="19431"/>
                  </a:lnTo>
                  <a:lnTo>
                    <a:pt x="11684" y="19431"/>
                  </a:lnTo>
                  <a:lnTo>
                    <a:pt x="11811" y="15113"/>
                  </a:lnTo>
                  <a:close/>
                </a:path>
                <a:path w="34925" h="19685">
                  <a:moveTo>
                    <a:pt x="12065" y="15113"/>
                  </a:moveTo>
                  <a:lnTo>
                    <a:pt x="11938" y="15113"/>
                  </a:lnTo>
                  <a:lnTo>
                    <a:pt x="11811" y="19431"/>
                  </a:lnTo>
                  <a:lnTo>
                    <a:pt x="11938" y="19431"/>
                  </a:lnTo>
                  <a:lnTo>
                    <a:pt x="12065" y="15113"/>
                  </a:lnTo>
                  <a:close/>
                </a:path>
                <a:path w="34925" h="19685">
                  <a:moveTo>
                    <a:pt x="12446" y="15113"/>
                  </a:moveTo>
                  <a:lnTo>
                    <a:pt x="12192" y="15113"/>
                  </a:lnTo>
                  <a:lnTo>
                    <a:pt x="12065" y="19431"/>
                  </a:lnTo>
                  <a:lnTo>
                    <a:pt x="12319" y="19431"/>
                  </a:lnTo>
                  <a:lnTo>
                    <a:pt x="12446" y="15113"/>
                  </a:lnTo>
                  <a:close/>
                </a:path>
                <a:path w="34925" h="19685">
                  <a:moveTo>
                    <a:pt x="12954" y="9906"/>
                  </a:moveTo>
                  <a:lnTo>
                    <a:pt x="127" y="9525"/>
                  </a:lnTo>
                  <a:lnTo>
                    <a:pt x="127" y="10160"/>
                  </a:lnTo>
                  <a:lnTo>
                    <a:pt x="12954" y="10541"/>
                  </a:lnTo>
                  <a:lnTo>
                    <a:pt x="12954" y="9906"/>
                  </a:lnTo>
                  <a:close/>
                </a:path>
                <a:path w="34925" h="19685">
                  <a:moveTo>
                    <a:pt x="13081" y="11430"/>
                  </a:moveTo>
                  <a:lnTo>
                    <a:pt x="127" y="11049"/>
                  </a:lnTo>
                  <a:lnTo>
                    <a:pt x="0" y="11684"/>
                  </a:lnTo>
                  <a:lnTo>
                    <a:pt x="13081" y="12065"/>
                  </a:lnTo>
                  <a:lnTo>
                    <a:pt x="13081" y="11430"/>
                  </a:lnTo>
                  <a:close/>
                </a:path>
                <a:path w="34925" h="19685">
                  <a:moveTo>
                    <a:pt x="16002" y="13843"/>
                  </a:moveTo>
                  <a:lnTo>
                    <a:pt x="0" y="13335"/>
                  </a:lnTo>
                  <a:lnTo>
                    <a:pt x="0" y="13970"/>
                  </a:lnTo>
                  <a:lnTo>
                    <a:pt x="16002" y="14478"/>
                  </a:lnTo>
                  <a:lnTo>
                    <a:pt x="16002" y="13843"/>
                  </a:lnTo>
                  <a:close/>
                </a:path>
                <a:path w="34925" h="19685">
                  <a:moveTo>
                    <a:pt x="27940" y="8763"/>
                  </a:moveTo>
                  <a:lnTo>
                    <a:pt x="127" y="7874"/>
                  </a:lnTo>
                  <a:lnTo>
                    <a:pt x="127" y="8509"/>
                  </a:lnTo>
                  <a:lnTo>
                    <a:pt x="27940" y="9398"/>
                  </a:lnTo>
                  <a:lnTo>
                    <a:pt x="27940" y="8763"/>
                  </a:lnTo>
                  <a:close/>
                </a:path>
                <a:path w="34925" h="19685">
                  <a:moveTo>
                    <a:pt x="27940" y="7493"/>
                  </a:moveTo>
                  <a:lnTo>
                    <a:pt x="254" y="6604"/>
                  </a:lnTo>
                  <a:lnTo>
                    <a:pt x="127" y="7112"/>
                  </a:lnTo>
                  <a:lnTo>
                    <a:pt x="27940" y="8128"/>
                  </a:lnTo>
                  <a:lnTo>
                    <a:pt x="27940" y="7493"/>
                  </a:lnTo>
                  <a:close/>
                </a:path>
                <a:path w="34925" h="19685">
                  <a:moveTo>
                    <a:pt x="28067" y="3810"/>
                  </a:moveTo>
                  <a:lnTo>
                    <a:pt x="381" y="2921"/>
                  </a:lnTo>
                  <a:lnTo>
                    <a:pt x="254" y="3556"/>
                  </a:lnTo>
                  <a:lnTo>
                    <a:pt x="28067" y="4445"/>
                  </a:lnTo>
                  <a:lnTo>
                    <a:pt x="28067" y="3810"/>
                  </a:lnTo>
                  <a:close/>
                </a:path>
                <a:path w="34925" h="19685">
                  <a:moveTo>
                    <a:pt x="28067" y="2159"/>
                  </a:moveTo>
                  <a:lnTo>
                    <a:pt x="381" y="1270"/>
                  </a:lnTo>
                  <a:lnTo>
                    <a:pt x="381" y="1905"/>
                  </a:lnTo>
                  <a:lnTo>
                    <a:pt x="28067" y="2794"/>
                  </a:lnTo>
                  <a:lnTo>
                    <a:pt x="28067" y="2159"/>
                  </a:lnTo>
                  <a:close/>
                </a:path>
                <a:path w="34925" h="19685">
                  <a:moveTo>
                    <a:pt x="28067" y="889"/>
                  </a:moveTo>
                  <a:lnTo>
                    <a:pt x="381" y="0"/>
                  </a:lnTo>
                  <a:lnTo>
                    <a:pt x="381" y="635"/>
                  </a:lnTo>
                  <a:lnTo>
                    <a:pt x="28067" y="1524"/>
                  </a:lnTo>
                  <a:lnTo>
                    <a:pt x="28067" y="889"/>
                  </a:lnTo>
                  <a:close/>
                </a:path>
                <a:path w="34925" h="19685">
                  <a:moveTo>
                    <a:pt x="34925" y="889"/>
                  </a:moveTo>
                  <a:lnTo>
                    <a:pt x="34036" y="889"/>
                  </a:lnTo>
                  <a:lnTo>
                    <a:pt x="34036" y="1778"/>
                  </a:lnTo>
                  <a:lnTo>
                    <a:pt x="33528" y="18669"/>
                  </a:lnTo>
                  <a:lnTo>
                    <a:pt x="29083" y="18542"/>
                  </a:lnTo>
                  <a:lnTo>
                    <a:pt x="29591" y="1651"/>
                  </a:lnTo>
                  <a:lnTo>
                    <a:pt x="34036" y="1778"/>
                  </a:lnTo>
                  <a:lnTo>
                    <a:pt x="34036" y="889"/>
                  </a:lnTo>
                  <a:lnTo>
                    <a:pt x="28702" y="762"/>
                  </a:lnTo>
                  <a:lnTo>
                    <a:pt x="28194" y="18542"/>
                  </a:lnTo>
                  <a:lnTo>
                    <a:pt x="28194" y="19431"/>
                  </a:lnTo>
                  <a:lnTo>
                    <a:pt x="29083" y="19431"/>
                  </a:lnTo>
                  <a:lnTo>
                    <a:pt x="34036" y="19558"/>
                  </a:lnTo>
                  <a:lnTo>
                    <a:pt x="34417" y="19558"/>
                  </a:lnTo>
                  <a:lnTo>
                    <a:pt x="34429" y="18669"/>
                  </a:lnTo>
                  <a:lnTo>
                    <a:pt x="34925" y="88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3253740" y="2880359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2921" y="0"/>
                  </a:moveTo>
                  <a:lnTo>
                    <a:pt x="0" y="94107"/>
                  </a:lnTo>
                  <a:lnTo>
                    <a:pt x="147828" y="98679"/>
                  </a:lnTo>
                  <a:lnTo>
                    <a:pt x="150622" y="457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9B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3255010" y="2879851"/>
              <a:ext cx="149860" cy="99695"/>
            </a:xfrm>
            <a:custGeom>
              <a:avLst/>
              <a:gdLst/>
              <a:ahLst/>
              <a:cxnLst/>
              <a:rect l="l" t="t" r="r" b="b"/>
              <a:pathLst>
                <a:path w="149860" h="99694">
                  <a:moveTo>
                    <a:pt x="5524" y="0"/>
                  </a:moveTo>
                  <a:lnTo>
                    <a:pt x="1638" y="0"/>
                  </a:lnTo>
                  <a:lnTo>
                    <a:pt x="1638" y="1270"/>
                  </a:lnTo>
                  <a:lnTo>
                    <a:pt x="1600" y="2540"/>
                  </a:lnTo>
                  <a:lnTo>
                    <a:pt x="2667" y="2540"/>
                  </a:lnTo>
                  <a:lnTo>
                    <a:pt x="2667" y="1270"/>
                  </a:lnTo>
                  <a:lnTo>
                    <a:pt x="5524" y="1270"/>
                  </a:lnTo>
                  <a:lnTo>
                    <a:pt x="5524" y="0"/>
                  </a:lnTo>
                  <a:close/>
                </a:path>
                <a:path w="149860" h="99694">
                  <a:moveTo>
                    <a:pt x="27178" y="95504"/>
                  </a:moveTo>
                  <a:lnTo>
                    <a:pt x="1333" y="93091"/>
                  </a:lnTo>
                  <a:lnTo>
                    <a:pt x="1333" y="2540"/>
                  </a:lnTo>
                  <a:lnTo>
                    <a:pt x="165" y="2540"/>
                  </a:lnTo>
                  <a:lnTo>
                    <a:pt x="165" y="92989"/>
                  </a:lnTo>
                  <a:lnTo>
                    <a:pt x="0" y="92964"/>
                  </a:lnTo>
                  <a:lnTo>
                    <a:pt x="0" y="94615"/>
                  </a:lnTo>
                  <a:lnTo>
                    <a:pt x="27178" y="95504"/>
                  </a:lnTo>
                  <a:close/>
                </a:path>
                <a:path w="149860" h="99694">
                  <a:moveTo>
                    <a:pt x="149352" y="5080"/>
                  </a:moveTo>
                  <a:lnTo>
                    <a:pt x="127889" y="4318"/>
                  </a:lnTo>
                  <a:lnTo>
                    <a:pt x="127889" y="4699"/>
                  </a:lnTo>
                  <a:lnTo>
                    <a:pt x="148336" y="6604"/>
                  </a:lnTo>
                  <a:lnTo>
                    <a:pt x="145542" y="97663"/>
                  </a:lnTo>
                  <a:lnTo>
                    <a:pt x="124968" y="98298"/>
                  </a:lnTo>
                  <a:lnTo>
                    <a:pt x="124968" y="98552"/>
                  </a:lnTo>
                  <a:lnTo>
                    <a:pt x="146558" y="99187"/>
                  </a:lnTo>
                  <a:lnTo>
                    <a:pt x="148336" y="40640"/>
                  </a:lnTo>
                  <a:lnTo>
                    <a:pt x="149352" y="5080"/>
                  </a:lnTo>
                  <a:close/>
                </a:path>
              </a:pathLst>
            </a:custGeom>
            <a:solidFill>
              <a:srgbClr val="EDC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3325368" y="288188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160" y="254"/>
                  </a:moveTo>
                  <a:lnTo>
                    <a:pt x="508" y="0"/>
                  </a:lnTo>
                  <a:lnTo>
                    <a:pt x="0" y="12573"/>
                  </a:lnTo>
                  <a:lnTo>
                    <a:pt x="381" y="12573"/>
                  </a:lnTo>
                  <a:lnTo>
                    <a:pt x="508" y="12954"/>
                  </a:lnTo>
                  <a:lnTo>
                    <a:pt x="762" y="12827"/>
                  </a:lnTo>
                  <a:lnTo>
                    <a:pt x="762" y="12700"/>
                  </a:lnTo>
                  <a:lnTo>
                    <a:pt x="1016" y="12954"/>
                  </a:lnTo>
                  <a:lnTo>
                    <a:pt x="1397" y="13081"/>
                  </a:lnTo>
                  <a:lnTo>
                    <a:pt x="1778" y="12827"/>
                  </a:lnTo>
                  <a:lnTo>
                    <a:pt x="2032" y="12065"/>
                  </a:lnTo>
                  <a:lnTo>
                    <a:pt x="2413" y="12827"/>
                  </a:lnTo>
                  <a:lnTo>
                    <a:pt x="2413" y="12954"/>
                  </a:lnTo>
                  <a:lnTo>
                    <a:pt x="3175" y="12573"/>
                  </a:lnTo>
                  <a:lnTo>
                    <a:pt x="3302" y="11430"/>
                  </a:lnTo>
                  <a:lnTo>
                    <a:pt x="3556" y="12827"/>
                  </a:lnTo>
                  <a:lnTo>
                    <a:pt x="3937" y="12827"/>
                  </a:lnTo>
                  <a:lnTo>
                    <a:pt x="4191" y="12446"/>
                  </a:lnTo>
                  <a:lnTo>
                    <a:pt x="4318" y="12319"/>
                  </a:lnTo>
                  <a:lnTo>
                    <a:pt x="4572" y="12827"/>
                  </a:lnTo>
                  <a:lnTo>
                    <a:pt x="4826" y="12954"/>
                  </a:lnTo>
                  <a:lnTo>
                    <a:pt x="4572" y="12573"/>
                  </a:lnTo>
                  <a:lnTo>
                    <a:pt x="5334" y="13208"/>
                  </a:lnTo>
                  <a:lnTo>
                    <a:pt x="5461" y="12700"/>
                  </a:lnTo>
                  <a:lnTo>
                    <a:pt x="6350" y="12827"/>
                  </a:lnTo>
                  <a:lnTo>
                    <a:pt x="6731" y="12827"/>
                  </a:lnTo>
                  <a:lnTo>
                    <a:pt x="6350" y="11938"/>
                  </a:lnTo>
                  <a:lnTo>
                    <a:pt x="7366" y="13081"/>
                  </a:lnTo>
                  <a:lnTo>
                    <a:pt x="7366" y="12954"/>
                  </a:lnTo>
                  <a:lnTo>
                    <a:pt x="7366" y="12446"/>
                  </a:lnTo>
                  <a:lnTo>
                    <a:pt x="7493" y="12446"/>
                  </a:lnTo>
                  <a:lnTo>
                    <a:pt x="7874" y="12827"/>
                  </a:lnTo>
                  <a:lnTo>
                    <a:pt x="8509" y="13081"/>
                  </a:lnTo>
                  <a:lnTo>
                    <a:pt x="8890" y="13335"/>
                  </a:lnTo>
                  <a:lnTo>
                    <a:pt x="9144" y="13208"/>
                  </a:lnTo>
                  <a:lnTo>
                    <a:pt x="9144" y="12065"/>
                  </a:lnTo>
                  <a:lnTo>
                    <a:pt x="9525" y="12827"/>
                  </a:lnTo>
                  <a:lnTo>
                    <a:pt x="9652" y="12954"/>
                  </a:lnTo>
                  <a:lnTo>
                    <a:pt x="10160" y="254"/>
                  </a:lnTo>
                  <a:close/>
                </a:path>
              </a:pathLst>
            </a:custGeom>
            <a:solidFill>
              <a:srgbClr val="735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3262884" y="2950463"/>
              <a:ext cx="52705" cy="16510"/>
            </a:xfrm>
            <a:custGeom>
              <a:avLst/>
              <a:gdLst/>
              <a:ahLst/>
              <a:cxnLst/>
              <a:rect l="l" t="t" r="r" b="b"/>
              <a:pathLst>
                <a:path w="52704" h="16510">
                  <a:moveTo>
                    <a:pt x="7874" y="5715"/>
                  </a:moveTo>
                  <a:lnTo>
                    <a:pt x="6096" y="1905"/>
                  </a:lnTo>
                  <a:lnTo>
                    <a:pt x="4064" y="5588"/>
                  </a:lnTo>
                  <a:lnTo>
                    <a:pt x="5207" y="5588"/>
                  </a:lnTo>
                  <a:lnTo>
                    <a:pt x="4953" y="11938"/>
                  </a:lnTo>
                  <a:lnTo>
                    <a:pt x="6477" y="11938"/>
                  </a:lnTo>
                  <a:lnTo>
                    <a:pt x="6731" y="5715"/>
                  </a:lnTo>
                  <a:lnTo>
                    <a:pt x="7874" y="5715"/>
                  </a:lnTo>
                  <a:close/>
                </a:path>
                <a:path w="52704" h="16510">
                  <a:moveTo>
                    <a:pt x="12700" y="5842"/>
                  </a:moveTo>
                  <a:lnTo>
                    <a:pt x="10922" y="2032"/>
                  </a:lnTo>
                  <a:lnTo>
                    <a:pt x="8890" y="5715"/>
                  </a:lnTo>
                  <a:lnTo>
                    <a:pt x="10033" y="5842"/>
                  </a:lnTo>
                  <a:lnTo>
                    <a:pt x="9779" y="12065"/>
                  </a:lnTo>
                  <a:lnTo>
                    <a:pt x="11303" y="12065"/>
                  </a:lnTo>
                  <a:lnTo>
                    <a:pt x="11557" y="5842"/>
                  </a:lnTo>
                  <a:lnTo>
                    <a:pt x="12700" y="5842"/>
                  </a:lnTo>
                  <a:close/>
                </a:path>
                <a:path w="52704" h="16510">
                  <a:moveTo>
                    <a:pt x="14224" y="12573"/>
                  </a:moveTo>
                  <a:lnTo>
                    <a:pt x="2159" y="12319"/>
                  </a:lnTo>
                  <a:lnTo>
                    <a:pt x="2032" y="13335"/>
                  </a:lnTo>
                  <a:lnTo>
                    <a:pt x="14097" y="13589"/>
                  </a:lnTo>
                  <a:lnTo>
                    <a:pt x="14224" y="12573"/>
                  </a:lnTo>
                  <a:close/>
                </a:path>
                <a:path w="52704" h="16510">
                  <a:moveTo>
                    <a:pt x="16637" y="508"/>
                  </a:moveTo>
                  <a:lnTo>
                    <a:pt x="15240" y="508"/>
                  </a:lnTo>
                  <a:lnTo>
                    <a:pt x="15240" y="1651"/>
                  </a:lnTo>
                  <a:lnTo>
                    <a:pt x="14859" y="14224"/>
                  </a:lnTo>
                  <a:lnTo>
                    <a:pt x="1270" y="13843"/>
                  </a:lnTo>
                  <a:lnTo>
                    <a:pt x="1778" y="1270"/>
                  </a:lnTo>
                  <a:lnTo>
                    <a:pt x="15240" y="1651"/>
                  </a:lnTo>
                  <a:lnTo>
                    <a:pt x="15240" y="508"/>
                  </a:lnTo>
                  <a:lnTo>
                    <a:pt x="2159" y="127"/>
                  </a:lnTo>
                  <a:lnTo>
                    <a:pt x="508" y="0"/>
                  </a:lnTo>
                  <a:lnTo>
                    <a:pt x="12" y="13843"/>
                  </a:lnTo>
                  <a:lnTo>
                    <a:pt x="0" y="14986"/>
                  </a:lnTo>
                  <a:lnTo>
                    <a:pt x="1270" y="15113"/>
                  </a:lnTo>
                  <a:lnTo>
                    <a:pt x="15240" y="15494"/>
                  </a:lnTo>
                  <a:lnTo>
                    <a:pt x="16129" y="15494"/>
                  </a:lnTo>
                  <a:lnTo>
                    <a:pt x="16167" y="14224"/>
                  </a:lnTo>
                  <a:lnTo>
                    <a:pt x="16637" y="508"/>
                  </a:lnTo>
                  <a:close/>
                </a:path>
                <a:path w="52704" h="16510">
                  <a:moveTo>
                    <a:pt x="25781" y="13081"/>
                  </a:moveTo>
                  <a:lnTo>
                    <a:pt x="25400" y="12954"/>
                  </a:lnTo>
                  <a:lnTo>
                    <a:pt x="25400" y="13335"/>
                  </a:lnTo>
                  <a:lnTo>
                    <a:pt x="25400" y="13462"/>
                  </a:lnTo>
                  <a:lnTo>
                    <a:pt x="20828" y="13335"/>
                  </a:lnTo>
                  <a:lnTo>
                    <a:pt x="20828" y="13208"/>
                  </a:lnTo>
                  <a:lnTo>
                    <a:pt x="22606" y="12954"/>
                  </a:lnTo>
                  <a:lnTo>
                    <a:pt x="22860" y="12954"/>
                  </a:lnTo>
                  <a:lnTo>
                    <a:pt x="22987" y="8763"/>
                  </a:lnTo>
                  <a:lnTo>
                    <a:pt x="22352" y="8636"/>
                  </a:lnTo>
                  <a:lnTo>
                    <a:pt x="22098" y="8382"/>
                  </a:lnTo>
                  <a:lnTo>
                    <a:pt x="21590" y="7747"/>
                  </a:lnTo>
                  <a:lnTo>
                    <a:pt x="21501" y="7493"/>
                  </a:lnTo>
                  <a:lnTo>
                    <a:pt x="21590" y="2921"/>
                  </a:lnTo>
                  <a:lnTo>
                    <a:pt x="25273" y="3048"/>
                  </a:lnTo>
                  <a:lnTo>
                    <a:pt x="23609" y="8382"/>
                  </a:lnTo>
                  <a:lnTo>
                    <a:pt x="23482" y="8890"/>
                  </a:lnTo>
                  <a:lnTo>
                    <a:pt x="23368" y="12954"/>
                  </a:lnTo>
                  <a:lnTo>
                    <a:pt x="23749" y="13081"/>
                  </a:lnTo>
                  <a:lnTo>
                    <a:pt x="25400" y="13335"/>
                  </a:lnTo>
                  <a:lnTo>
                    <a:pt x="25400" y="12954"/>
                  </a:lnTo>
                  <a:lnTo>
                    <a:pt x="23749" y="12700"/>
                  </a:lnTo>
                  <a:lnTo>
                    <a:pt x="23876" y="9017"/>
                  </a:lnTo>
                  <a:lnTo>
                    <a:pt x="25628" y="2921"/>
                  </a:lnTo>
                  <a:lnTo>
                    <a:pt x="25654" y="2667"/>
                  </a:lnTo>
                  <a:lnTo>
                    <a:pt x="21209" y="2540"/>
                  </a:lnTo>
                  <a:lnTo>
                    <a:pt x="21120" y="7620"/>
                  </a:lnTo>
                  <a:lnTo>
                    <a:pt x="21209" y="7874"/>
                  </a:lnTo>
                  <a:lnTo>
                    <a:pt x="21463" y="8128"/>
                  </a:lnTo>
                  <a:lnTo>
                    <a:pt x="21844" y="8636"/>
                  </a:lnTo>
                  <a:lnTo>
                    <a:pt x="22225" y="8890"/>
                  </a:lnTo>
                  <a:lnTo>
                    <a:pt x="22606" y="9017"/>
                  </a:lnTo>
                  <a:lnTo>
                    <a:pt x="22479" y="12700"/>
                  </a:lnTo>
                  <a:lnTo>
                    <a:pt x="20447" y="12827"/>
                  </a:lnTo>
                  <a:lnTo>
                    <a:pt x="20447" y="13589"/>
                  </a:lnTo>
                  <a:lnTo>
                    <a:pt x="25400" y="13716"/>
                  </a:lnTo>
                  <a:lnTo>
                    <a:pt x="25654" y="13716"/>
                  </a:lnTo>
                  <a:lnTo>
                    <a:pt x="25781" y="13462"/>
                  </a:lnTo>
                  <a:lnTo>
                    <a:pt x="25781" y="13081"/>
                  </a:lnTo>
                  <a:close/>
                </a:path>
                <a:path w="52704" h="16510">
                  <a:moveTo>
                    <a:pt x="31369" y="13335"/>
                  </a:moveTo>
                  <a:lnTo>
                    <a:pt x="29337" y="13081"/>
                  </a:lnTo>
                  <a:lnTo>
                    <a:pt x="29464" y="9144"/>
                  </a:lnTo>
                  <a:lnTo>
                    <a:pt x="30353" y="8890"/>
                  </a:lnTo>
                  <a:lnTo>
                    <a:pt x="31115" y="8128"/>
                  </a:lnTo>
                  <a:lnTo>
                    <a:pt x="31115" y="7239"/>
                  </a:lnTo>
                  <a:lnTo>
                    <a:pt x="31242" y="3048"/>
                  </a:lnTo>
                  <a:lnTo>
                    <a:pt x="27178" y="2921"/>
                  </a:lnTo>
                  <a:lnTo>
                    <a:pt x="27051" y="7112"/>
                  </a:lnTo>
                  <a:lnTo>
                    <a:pt x="27051" y="8128"/>
                  </a:lnTo>
                  <a:lnTo>
                    <a:pt x="27686" y="8890"/>
                  </a:lnTo>
                  <a:lnTo>
                    <a:pt x="28575" y="9017"/>
                  </a:lnTo>
                  <a:lnTo>
                    <a:pt x="28448" y="12954"/>
                  </a:lnTo>
                  <a:lnTo>
                    <a:pt x="26416" y="13208"/>
                  </a:lnTo>
                  <a:lnTo>
                    <a:pt x="26416" y="13589"/>
                  </a:lnTo>
                  <a:lnTo>
                    <a:pt x="28575" y="13716"/>
                  </a:lnTo>
                  <a:lnTo>
                    <a:pt x="31369" y="13716"/>
                  </a:lnTo>
                  <a:lnTo>
                    <a:pt x="31369" y="13335"/>
                  </a:lnTo>
                  <a:close/>
                </a:path>
                <a:path w="52704" h="16510">
                  <a:moveTo>
                    <a:pt x="34544" y="1016"/>
                  </a:moveTo>
                  <a:lnTo>
                    <a:pt x="33274" y="1016"/>
                  </a:lnTo>
                  <a:lnTo>
                    <a:pt x="33274" y="2159"/>
                  </a:lnTo>
                  <a:lnTo>
                    <a:pt x="32893" y="14732"/>
                  </a:lnTo>
                  <a:lnTo>
                    <a:pt x="19304" y="14351"/>
                  </a:lnTo>
                  <a:lnTo>
                    <a:pt x="19685" y="1778"/>
                  </a:lnTo>
                  <a:lnTo>
                    <a:pt x="33274" y="2159"/>
                  </a:lnTo>
                  <a:lnTo>
                    <a:pt x="33274" y="1016"/>
                  </a:lnTo>
                  <a:lnTo>
                    <a:pt x="18415" y="508"/>
                  </a:lnTo>
                  <a:lnTo>
                    <a:pt x="18376" y="2159"/>
                  </a:lnTo>
                  <a:lnTo>
                    <a:pt x="18034" y="15494"/>
                  </a:lnTo>
                  <a:lnTo>
                    <a:pt x="19304" y="15621"/>
                  </a:lnTo>
                  <a:lnTo>
                    <a:pt x="33274" y="16002"/>
                  </a:lnTo>
                  <a:lnTo>
                    <a:pt x="34036" y="16002"/>
                  </a:lnTo>
                  <a:lnTo>
                    <a:pt x="34074" y="14732"/>
                  </a:lnTo>
                  <a:lnTo>
                    <a:pt x="34544" y="1016"/>
                  </a:lnTo>
                  <a:close/>
                </a:path>
                <a:path w="52704" h="16510">
                  <a:moveTo>
                    <a:pt x="49911" y="7112"/>
                  </a:moveTo>
                  <a:lnTo>
                    <a:pt x="49784" y="5715"/>
                  </a:lnTo>
                  <a:lnTo>
                    <a:pt x="47625" y="4572"/>
                  </a:lnTo>
                  <a:lnTo>
                    <a:pt x="44958" y="4318"/>
                  </a:lnTo>
                  <a:lnTo>
                    <a:pt x="44958" y="3175"/>
                  </a:lnTo>
                  <a:lnTo>
                    <a:pt x="44831" y="3048"/>
                  </a:lnTo>
                  <a:lnTo>
                    <a:pt x="44450" y="3048"/>
                  </a:lnTo>
                  <a:lnTo>
                    <a:pt x="44196" y="3175"/>
                  </a:lnTo>
                  <a:lnTo>
                    <a:pt x="44196" y="4318"/>
                  </a:lnTo>
                  <a:lnTo>
                    <a:pt x="41783" y="4318"/>
                  </a:lnTo>
                  <a:lnTo>
                    <a:pt x="41275" y="4445"/>
                  </a:lnTo>
                  <a:lnTo>
                    <a:pt x="39243" y="5461"/>
                  </a:lnTo>
                  <a:lnTo>
                    <a:pt x="39116" y="6858"/>
                  </a:lnTo>
                  <a:lnTo>
                    <a:pt x="44069" y="6985"/>
                  </a:lnTo>
                  <a:lnTo>
                    <a:pt x="43942" y="11811"/>
                  </a:lnTo>
                  <a:lnTo>
                    <a:pt x="43942" y="13208"/>
                  </a:lnTo>
                  <a:lnTo>
                    <a:pt x="41783" y="13208"/>
                  </a:lnTo>
                  <a:lnTo>
                    <a:pt x="41529" y="12319"/>
                  </a:lnTo>
                  <a:lnTo>
                    <a:pt x="41529" y="11938"/>
                  </a:lnTo>
                  <a:lnTo>
                    <a:pt x="40894" y="11811"/>
                  </a:lnTo>
                  <a:lnTo>
                    <a:pt x="40767" y="12065"/>
                  </a:lnTo>
                  <a:lnTo>
                    <a:pt x="40767" y="12319"/>
                  </a:lnTo>
                  <a:lnTo>
                    <a:pt x="41148" y="13843"/>
                  </a:lnTo>
                  <a:lnTo>
                    <a:pt x="44069" y="13970"/>
                  </a:lnTo>
                  <a:lnTo>
                    <a:pt x="44577" y="13970"/>
                  </a:lnTo>
                  <a:lnTo>
                    <a:pt x="44831" y="6985"/>
                  </a:lnTo>
                  <a:lnTo>
                    <a:pt x="49911" y="7112"/>
                  </a:lnTo>
                  <a:close/>
                </a:path>
                <a:path w="52704" h="16510">
                  <a:moveTo>
                    <a:pt x="52705" y="1524"/>
                  </a:moveTo>
                  <a:lnTo>
                    <a:pt x="51435" y="1524"/>
                  </a:lnTo>
                  <a:lnTo>
                    <a:pt x="51435" y="2667"/>
                  </a:lnTo>
                  <a:lnTo>
                    <a:pt x="51054" y="15240"/>
                  </a:lnTo>
                  <a:lnTo>
                    <a:pt x="37465" y="14859"/>
                  </a:lnTo>
                  <a:lnTo>
                    <a:pt x="37846" y="2286"/>
                  </a:lnTo>
                  <a:lnTo>
                    <a:pt x="51435" y="2667"/>
                  </a:lnTo>
                  <a:lnTo>
                    <a:pt x="51435" y="1524"/>
                  </a:lnTo>
                  <a:lnTo>
                    <a:pt x="36703" y="1016"/>
                  </a:lnTo>
                  <a:lnTo>
                    <a:pt x="36601" y="1524"/>
                  </a:lnTo>
                  <a:lnTo>
                    <a:pt x="36537" y="2667"/>
                  </a:lnTo>
                  <a:lnTo>
                    <a:pt x="36068" y="16002"/>
                  </a:lnTo>
                  <a:lnTo>
                    <a:pt x="37465" y="16129"/>
                  </a:lnTo>
                  <a:lnTo>
                    <a:pt x="51435" y="16510"/>
                  </a:lnTo>
                  <a:lnTo>
                    <a:pt x="52197" y="16510"/>
                  </a:lnTo>
                  <a:lnTo>
                    <a:pt x="52235" y="15240"/>
                  </a:lnTo>
                  <a:lnTo>
                    <a:pt x="52705" y="1524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3351276" y="2898647"/>
              <a:ext cx="38100" cy="21590"/>
            </a:xfrm>
            <a:custGeom>
              <a:avLst/>
              <a:gdLst/>
              <a:ahLst/>
              <a:cxnLst/>
              <a:rect l="l" t="t" r="r" b="b"/>
              <a:pathLst>
                <a:path w="38100" h="21589">
                  <a:moveTo>
                    <a:pt x="635" y="0"/>
                  </a:moveTo>
                  <a:lnTo>
                    <a:pt x="0" y="19938"/>
                  </a:lnTo>
                  <a:lnTo>
                    <a:pt x="37338" y="21081"/>
                  </a:lnTo>
                  <a:lnTo>
                    <a:pt x="37973" y="101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3352800" y="2898647"/>
              <a:ext cx="34925" cy="19685"/>
            </a:xfrm>
            <a:custGeom>
              <a:avLst/>
              <a:gdLst/>
              <a:ahLst/>
              <a:cxnLst/>
              <a:rect l="l" t="t" r="r" b="b"/>
              <a:pathLst>
                <a:path w="34925" h="19685">
                  <a:moveTo>
                    <a:pt x="2794" y="14859"/>
                  </a:moveTo>
                  <a:lnTo>
                    <a:pt x="2413" y="14859"/>
                  </a:lnTo>
                  <a:lnTo>
                    <a:pt x="2286" y="19050"/>
                  </a:lnTo>
                  <a:lnTo>
                    <a:pt x="2667" y="19050"/>
                  </a:lnTo>
                  <a:lnTo>
                    <a:pt x="2794" y="14859"/>
                  </a:lnTo>
                  <a:close/>
                </a:path>
                <a:path w="34925" h="19685">
                  <a:moveTo>
                    <a:pt x="3175" y="14859"/>
                  </a:moveTo>
                  <a:lnTo>
                    <a:pt x="2921" y="14859"/>
                  </a:lnTo>
                  <a:lnTo>
                    <a:pt x="2794" y="19050"/>
                  </a:lnTo>
                  <a:lnTo>
                    <a:pt x="3048" y="19050"/>
                  </a:lnTo>
                  <a:lnTo>
                    <a:pt x="3175" y="14859"/>
                  </a:lnTo>
                  <a:close/>
                </a:path>
                <a:path w="34925" h="19685">
                  <a:moveTo>
                    <a:pt x="4064" y="14859"/>
                  </a:moveTo>
                  <a:lnTo>
                    <a:pt x="3683" y="14859"/>
                  </a:lnTo>
                  <a:lnTo>
                    <a:pt x="3556" y="19177"/>
                  </a:lnTo>
                  <a:lnTo>
                    <a:pt x="3937" y="19177"/>
                  </a:lnTo>
                  <a:lnTo>
                    <a:pt x="4064" y="14859"/>
                  </a:lnTo>
                  <a:close/>
                </a:path>
                <a:path w="34925" h="19685">
                  <a:moveTo>
                    <a:pt x="4572" y="14859"/>
                  </a:moveTo>
                  <a:lnTo>
                    <a:pt x="4191" y="14859"/>
                  </a:lnTo>
                  <a:lnTo>
                    <a:pt x="4064" y="19177"/>
                  </a:lnTo>
                  <a:lnTo>
                    <a:pt x="4445" y="19177"/>
                  </a:lnTo>
                  <a:lnTo>
                    <a:pt x="4572" y="14859"/>
                  </a:lnTo>
                  <a:close/>
                </a:path>
                <a:path w="34925" h="19685">
                  <a:moveTo>
                    <a:pt x="4953" y="14859"/>
                  </a:moveTo>
                  <a:lnTo>
                    <a:pt x="4826" y="14859"/>
                  </a:lnTo>
                  <a:lnTo>
                    <a:pt x="4699" y="14859"/>
                  </a:lnTo>
                  <a:lnTo>
                    <a:pt x="4572" y="19177"/>
                  </a:lnTo>
                  <a:lnTo>
                    <a:pt x="4699" y="19177"/>
                  </a:lnTo>
                  <a:lnTo>
                    <a:pt x="4826" y="19177"/>
                  </a:lnTo>
                  <a:lnTo>
                    <a:pt x="4953" y="14859"/>
                  </a:lnTo>
                  <a:close/>
                </a:path>
                <a:path w="34925" h="19685">
                  <a:moveTo>
                    <a:pt x="5207" y="14859"/>
                  </a:moveTo>
                  <a:lnTo>
                    <a:pt x="5080" y="14859"/>
                  </a:lnTo>
                  <a:lnTo>
                    <a:pt x="4953" y="19177"/>
                  </a:lnTo>
                  <a:lnTo>
                    <a:pt x="5080" y="19177"/>
                  </a:lnTo>
                  <a:lnTo>
                    <a:pt x="5207" y="14859"/>
                  </a:lnTo>
                  <a:close/>
                </a:path>
                <a:path w="34925" h="19685">
                  <a:moveTo>
                    <a:pt x="5588" y="14859"/>
                  </a:moveTo>
                  <a:lnTo>
                    <a:pt x="5334" y="14859"/>
                  </a:lnTo>
                  <a:lnTo>
                    <a:pt x="5207" y="19177"/>
                  </a:lnTo>
                  <a:lnTo>
                    <a:pt x="5461" y="19177"/>
                  </a:lnTo>
                  <a:lnTo>
                    <a:pt x="5588" y="14859"/>
                  </a:lnTo>
                  <a:close/>
                </a:path>
                <a:path w="34925" h="19685">
                  <a:moveTo>
                    <a:pt x="6223" y="14986"/>
                  </a:moveTo>
                  <a:lnTo>
                    <a:pt x="5842" y="14986"/>
                  </a:lnTo>
                  <a:lnTo>
                    <a:pt x="5715" y="19177"/>
                  </a:lnTo>
                  <a:lnTo>
                    <a:pt x="6096" y="19177"/>
                  </a:lnTo>
                  <a:lnTo>
                    <a:pt x="6223" y="14986"/>
                  </a:lnTo>
                  <a:close/>
                </a:path>
                <a:path w="34925" h="19685">
                  <a:moveTo>
                    <a:pt x="6604" y="14986"/>
                  </a:moveTo>
                  <a:lnTo>
                    <a:pt x="6350" y="14986"/>
                  </a:lnTo>
                  <a:lnTo>
                    <a:pt x="6223" y="19177"/>
                  </a:lnTo>
                  <a:lnTo>
                    <a:pt x="6477" y="19177"/>
                  </a:lnTo>
                  <a:lnTo>
                    <a:pt x="6604" y="14986"/>
                  </a:lnTo>
                  <a:close/>
                </a:path>
                <a:path w="34925" h="19685">
                  <a:moveTo>
                    <a:pt x="7493" y="14986"/>
                  </a:moveTo>
                  <a:lnTo>
                    <a:pt x="7112" y="14986"/>
                  </a:lnTo>
                  <a:lnTo>
                    <a:pt x="6985" y="19304"/>
                  </a:lnTo>
                  <a:lnTo>
                    <a:pt x="7366" y="19304"/>
                  </a:lnTo>
                  <a:lnTo>
                    <a:pt x="7493" y="14986"/>
                  </a:lnTo>
                  <a:close/>
                </a:path>
                <a:path w="34925" h="19685">
                  <a:moveTo>
                    <a:pt x="8001" y="14986"/>
                  </a:moveTo>
                  <a:lnTo>
                    <a:pt x="7620" y="14986"/>
                  </a:lnTo>
                  <a:lnTo>
                    <a:pt x="7493" y="19304"/>
                  </a:lnTo>
                  <a:lnTo>
                    <a:pt x="7874" y="19304"/>
                  </a:lnTo>
                  <a:lnTo>
                    <a:pt x="8001" y="14986"/>
                  </a:lnTo>
                  <a:close/>
                </a:path>
                <a:path w="34925" h="19685">
                  <a:moveTo>
                    <a:pt x="8382" y="14986"/>
                  </a:moveTo>
                  <a:lnTo>
                    <a:pt x="8255" y="14986"/>
                  </a:lnTo>
                  <a:lnTo>
                    <a:pt x="8128" y="14986"/>
                  </a:lnTo>
                  <a:lnTo>
                    <a:pt x="8001" y="19304"/>
                  </a:lnTo>
                  <a:lnTo>
                    <a:pt x="8128" y="19304"/>
                  </a:lnTo>
                  <a:lnTo>
                    <a:pt x="8255" y="19304"/>
                  </a:lnTo>
                  <a:lnTo>
                    <a:pt x="8382" y="14986"/>
                  </a:lnTo>
                  <a:close/>
                </a:path>
                <a:path w="34925" h="19685">
                  <a:moveTo>
                    <a:pt x="8636" y="14986"/>
                  </a:moveTo>
                  <a:lnTo>
                    <a:pt x="8509" y="14986"/>
                  </a:lnTo>
                  <a:lnTo>
                    <a:pt x="8382" y="19304"/>
                  </a:lnTo>
                  <a:lnTo>
                    <a:pt x="8509" y="19304"/>
                  </a:lnTo>
                  <a:lnTo>
                    <a:pt x="8636" y="14986"/>
                  </a:lnTo>
                  <a:close/>
                </a:path>
                <a:path w="34925" h="19685">
                  <a:moveTo>
                    <a:pt x="9017" y="14986"/>
                  </a:moveTo>
                  <a:lnTo>
                    <a:pt x="8636" y="14986"/>
                  </a:lnTo>
                  <a:lnTo>
                    <a:pt x="8636" y="19304"/>
                  </a:lnTo>
                  <a:lnTo>
                    <a:pt x="8890" y="19304"/>
                  </a:lnTo>
                  <a:lnTo>
                    <a:pt x="9017" y="14986"/>
                  </a:lnTo>
                  <a:close/>
                </a:path>
                <a:path w="34925" h="19685">
                  <a:moveTo>
                    <a:pt x="9652" y="14986"/>
                  </a:moveTo>
                  <a:lnTo>
                    <a:pt x="9271" y="14986"/>
                  </a:lnTo>
                  <a:lnTo>
                    <a:pt x="9144" y="19304"/>
                  </a:lnTo>
                  <a:lnTo>
                    <a:pt x="9525" y="19304"/>
                  </a:lnTo>
                  <a:lnTo>
                    <a:pt x="9652" y="14986"/>
                  </a:lnTo>
                  <a:close/>
                </a:path>
                <a:path w="34925" h="19685">
                  <a:moveTo>
                    <a:pt x="10033" y="15113"/>
                  </a:moveTo>
                  <a:lnTo>
                    <a:pt x="9779" y="14986"/>
                  </a:lnTo>
                  <a:lnTo>
                    <a:pt x="9652" y="19304"/>
                  </a:lnTo>
                  <a:lnTo>
                    <a:pt x="9906" y="19304"/>
                  </a:lnTo>
                  <a:lnTo>
                    <a:pt x="10033" y="15113"/>
                  </a:lnTo>
                  <a:close/>
                </a:path>
                <a:path w="34925" h="19685">
                  <a:moveTo>
                    <a:pt x="10922" y="15113"/>
                  </a:moveTo>
                  <a:lnTo>
                    <a:pt x="10541" y="15113"/>
                  </a:lnTo>
                  <a:lnTo>
                    <a:pt x="10414" y="19304"/>
                  </a:lnTo>
                  <a:lnTo>
                    <a:pt x="10795" y="19304"/>
                  </a:lnTo>
                  <a:lnTo>
                    <a:pt x="10922" y="15113"/>
                  </a:lnTo>
                  <a:close/>
                </a:path>
                <a:path w="34925" h="19685">
                  <a:moveTo>
                    <a:pt x="11430" y="15113"/>
                  </a:moveTo>
                  <a:lnTo>
                    <a:pt x="11049" y="15113"/>
                  </a:lnTo>
                  <a:lnTo>
                    <a:pt x="10922" y="19304"/>
                  </a:lnTo>
                  <a:lnTo>
                    <a:pt x="11303" y="19431"/>
                  </a:lnTo>
                  <a:lnTo>
                    <a:pt x="11430" y="15113"/>
                  </a:lnTo>
                  <a:close/>
                </a:path>
                <a:path w="34925" h="19685">
                  <a:moveTo>
                    <a:pt x="11811" y="15113"/>
                  </a:moveTo>
                  <a:lnTo>
                    <a:pt x="11684" y="15113"/>
                  </a:lnTo>
                  <a:lnTo>
                    <a:pt x="11557" y="15113"/>
                  </a:lnTo>
                  <a:lnTo>
                    <a:pt x="11430" y="19431"/>
                  </a:lnTo>
                  <a:lnTo>
                    <a:pt x="11557" y="19431"/>
                  </a:lnTo>
                  <a:lnTo>
                    <a:pt x="11684" y="19431"/>
                  </a:lnTo>
                  <a:lnTo>
                    <a:pt x="11811" y="15113"/>
                  </a:lnTo>
                  <a:close/>
                </a:path>
                <a:path w="34925" h="19685">
                  <a:moveTo>
                    <a:pt x="12446" y="15113"/>
                  </a:moveTo>
                  <a:lnTo>
                    <a:pt x="12065" y="15113"/>
                  </a:lnTo>
                  <a:lnTo>
                    <a:pt x="11938" y="15113"/>
                  </a:lnTo>
                  <a:lnTo>
                    <a:pt x="11811" y="19431"/>
                  </a:lnTo>
                  <a:lnTo>
                    <a:pt x="11938" y="19431"/>
                  </a:lnTo>
                  <a:lnTo>
                    <a:pt x="12319" y="19431"/>
                  </a:lnTo>
                  <a:lnTo>
                    <a:pt x="12446" y="15113"/>
                  </a:lnTo>
                  <a:close/>
                </a:path>
                <a:path w="34925" h="19685">
                  <a:moveTo>
                    <a:pt x="12954" y="9906"/>
                  </a:moveTo>
                  <a:lnTo>
                    <a:pt x="127" y="9525"/>
                  </a:lnTo>
                  <a:lnTo>
                    <a:pt x="127" y="10033"/>
                  </a:lnTo>
                  <a:lnTo>
                    <a:pt x="12954" y="10541"/>
                  </a:lnTo>
                  <a:lnTo>
                    <a:pt x="12954" y="9906"/>
                  </a:lnTo>
                  <a:close/>
                </a:path>
                <a:path w="34925" h="19685">
                  <a:moveTo>
                    <a:pt x="13081" y="11430"/>
                  </a:moveTo>
                  <a:lnTo>
                    <a:pt x="127" y="11049"/>
                  </a:lnTo>
                  <a:lnTo>
                    <a:pt x="0" y="11684"/>
                  </a:lnTo>
                  <a:lnTo>
                    <a:pt x="12954" y="12065"/>
                  </a:lnTo>
                  <a:lnTo>
                    <a:pt x="13081" y="11430"/>
                  </a:lnTo>
                  <a:close/>
                </a:path>
                <a:path w="34925" h="19685">
                  <a:moveTo>
                    <a:pt x="16002" y="13843"/>
                  </a:moveTo>
                  <a:lnTo>
                    <a:pt x="0" y="13335"/>
                  </a:lnTo>
                  <a:lnTo>
                    <a:pt x="0" y="13970"/>
                  </a:lnTo>
                  <a:lnTo>
                    <a:pt x="16002" y="14478"/>
                  </a:lnTo>
                  <a:lnTo>
                    <a:pt x="16002" y="13843"/>
                  </a:lnTo>
                  <a:close/>
                </a:path>
                <a:path w="34925" h="19685">
                  <a:moveTo>
                    <a:pt x="27940" y="8763"/>
                  </a:moveTo>
                  <a:lnTo>
                    <a:pt x="127" y="7874"/>
                  </a:lnTo>
                  <a:lnTo>
                    <a:pt x="127" y="8509"/>
                  </a:lnTo>
                  <a:lnTo>
                    <a:pt x="27813" y="9398"/>
                  </a:lnTo>
                  <a:lnTo>
                    <a:pt x="27940" y="8763"/>
                  </a:lnTo>
                  <a:close/>
                </a:path>
                <a:path w="34925" h="19685">
                  <a:moveTo>
                    <a:pt x="27940" y="7493"/>
                  </a:moveTo>
                  <a:lnTo>
                    <a:pt x="254" y="6604"/>
                  </a:lnTo>
                  <a:lnTo>
                    <a:pt x="127" y="7239"/>
                  </a:lnTo>
                  <a:lnTo>
                    <a:pt x="27940" y="8001"/>
                  </a:lnTo>
                  <a:lnTo>
                    <a:pt x="27940" y="7493"/>
                  </a:lnTo>
                  <a:close/>
                </a:path>
                <a:path w="34925" h="19685">
                  <a:moveTo>
                    <a:pt x="28067" y="3810"/>
                  </a:moveTo>
                  <a:lnTo>
                    <a:pt x="254" y="2921"/>
                  </a:lnTo>
                  <a:lnTo>
                    <a:pt x="254" y="3556"/>
                  </a:lnTo>
                  <a:lnTo>
                    <a:pt x="28067" y="4445"/>
                  </a:lnTo>
                  <a:lnTo>
                    <a:pt x="28067" y="3810"/>
                  </a:lnTo>
                  <a:close/>
                </a:path>
                <a:path w="34925" h="19685">
                  <a:moveTo>
                    <a:pt x="28067" y="2159"/>
                  </a:moveTo>
                  <a:lnTo>
                    <a:pt x="381" y="1270"/>
                  </a:lnTo>
                  <a:lnTo>
                    <a:pt x="381" y="1905"/>
                  </a:lnTo>
                  <a:lnTo>
                    <a:pt x="28067" y="2794"/>
                  </a:lnTo>
                  <a:lnTo>
                    <a:pt x="28067" y="2159"/>
                  </a:lnTo>
                  <a:close/>
                </a:path>
                <a:path w="34925" h="19685">
                  <a:moveTo>
                    <a:pt x="28067" y="889"/>
                  </a:moveTo>
                  <a:lnTo>
                    <a:pt x="381" y="0"/>
                  </a:lnTo>
                  <a:lnTo>
                    <a:pt x="381" y="635"/>
                  </a:lnTo>
                  <a:lnTo>
                    <a:pt x="28067" y="1524"/>
                  </a:lnTo>
                  <a:lnTo>
                    <a:pt x="28067" y="889"/>
                  </a:lnTo>
                  <a:close/>
                </a:path>
                <a:path w="34925" h="19685">
                  <a:moveTo>
                    <a:pt x="34925" y="889"/>
                  </a:moveTo>
                  <a:lnTo>
                    <a:pt x="34036" y="889"/>
                  </a:lnTo>
                  <a:lnTo>
                    <a:pt x="34036" y="1778"/>
                  </a:lnTo>
                  <a:lnTo>
                    <a:pt x="33528" y="18669"/>
                  </a:lnTo>
                  <a:lnTo>
                    <a:pt x="29083" y="18542"/>
                  </a:lnTo>
                  <a:lnTo>
                    <a:pt x="29591" y="1651"/>
                  </a:lnTo>
                  <a:lnTo>
                    <a:pt x="34036" y="1778"/>
                  </a:lnTo>
                  <a:lnTo>
                    <a:pt x="34036" y="889"/>
                  </a:lnTo>
                  <a:lnTo>
                    <a:pt x="28702" y="635"/>
                  </a:lnTo>
                  <a:lnTo>
                    <a:pt x="28194" y="18542"/>
                  </a:lnTo>
                  <a:lnTo>
                    <a:pt x="28194" y="19431"/>
                  </a:lnTo>
                  <a:lnTo>
                    <a:pt x="29083" y="19431"/>
                  </a:lnTo>
                  <a:lnTo>
                    <a:pt x="34036" y="19558"/>
                  </a:lnTo>
                  <a:lnTo>
                    <a:pt x="34417" y="19558"/>
                  </a:lnTo>
                  <a:lnTo>
                    <a:pt x="34429" y="18669"/>
                  </a:lnTo>
                  <a:lnTo>
                    <a:pt x="34925" y="88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3252216" y="2974847"/>
              <a:ext cx="298450" cy="48895"/>
            </a:xfrm>
            <a:custGeom>
              <a:avLst/>
              <a:gdLst/>
              <a:ahLst/>
              <a:cxnLst/>
              <a:rect l="l" t="t" r="r" b="b"/>
              <a:pathLst>
                <a:path w="298450" h="48894">
                  <a:moveTo>
                    <a:pt x="32131" y="13462"/>
                  </a:moveTo>
                  <a:lnTo>
                    <a:pt x="32004" y="18542"/>
                  </a:lnTo>
                  <a:lnTo>
                    <a:pt x="32131" y="16002"/>
                  </a:lnTo>
                  <a:lnTo>
                    <a:pt x="32131" y="13462"/>
                  </a:lnTo>
                  <a:close/>
                </a:path>
                <a:path w="298450" h="48894">
                  <a:moveTo>
                    <a:pt x="297561" y="42291"/>
                  </a:moveTo>
                  <a:lnTo>
                    <a:pt x="296672" y="41402"/>
                  </a:lnTo>
                  <a:lnTo>
                    <a:pt x="296545" y="48260"/>
                  </a:lnTo>
                  <a:lnTo>
                    <a:pt x="297307" y="47498"/>
                  </a:lnTo>
                  <a:lnTo>
                    <a:pt x="297561" y="42291"/>
                  </a:lnTo>
                  <a:close/>
                </a:path>
                <a:path w="298450" h="48894">
                  <a:moveTo>
                    <a:pt x="298450" y="9906"/>
                  </a:moveTo>
                  <a:lnTo>
                    <a:pt x="297688" y="9017"/>
                  </a:lnTo>
                  <a:lnTo>
                    <a:pt x="134493" y="4051"/>
                  </a:lnTo>
                  <a:lnTo>
                    <a:pt x="134493" y="11049"/>
                  </a:lnTo>
                  <a:lnTo>
                    <a:pt x="134493" y="11684"/>
                  </a:lnTo>
                  <a:lnTo>
                    <a:pt x="134366" y="11811"/>
                  </a:lnTo>
                  <a:lnTo>
                    <a:pt x="134239" y="15875"/>
                  </a:lnTo>
                  <a:lnTo>
                    <a:pt x="134366" y="16637"/>
                  </a:lnTo>
                  <a:lnTo>
                    <a:pt x="134112" y="19177"/>
                  </a:lnTo>
                  <a:lnTo>
                    <a:pt x="133604" y="34290"/>
                  </a:lnTo>
                  <a:lnTo>
                    <a:pt x="133604" y="36449"/>
                  </a:lnTo>
                  <a:lnTo>
                    <a:pt x="31496" y="33274"/>
                  </a:lnTo>
                  <a:lnTo>
                    <a:pt x="31623" y="31750"/>
                  </a:lnTo>
                  <a:lnTo>
                    <a:pt x="32004" y="18542"/>
                  </a:lnTo>
                  <a:lnTo>
                    <a:pt x="32004" y="13462"/>
                  </a:lnTo>
                  <a:lnTo>
                    <a:pt x="32131" y="12446"/>
                  </a:lnTo>
                  <a:lnTo>
                    <a:pt x="32258" y="9144"/>
                  </a:lnTo>
                  <a:lnTo>
                    <a:pt x="32258" y="8001"/>
                  </a:lnTo>
                  <a:lnTo>
                    <a:pt x="3200" y="7035"/>
                  </a:lnTo>
                  <a:lnTo>
                    <a:pt x="134493" y="11049"/>
                  </a:lnTo>
                  <a:lnTo>
                    <a:pt x="134493" y="4051"/>
                  </a:lnTo>
                  <a:lnTo>
                    <a:pt x="2032" y="0"/>
                  </a:lnTo>
                  <a:lnTo>
                    <a:pt x="1143" y="889"/>
                  </a:lnTo>
                  <a:lnTo>
                    <a:pt x="1016" y="6096"/>
                  </a:lnTo>
                  <a:lnTo>
                    <a:pt x="1778" y="6985"/>
                  </a:lnTo>
                  <a:lnTo>
                    <a:pt x="1905" y="6997"/>
                  </a:lnTo>
                  <a:lnTo>
                    <a:pt x="1905" y="7620"/>
                  </a:lnTo>
                  <a:lnTo>
                    <a:pt x="1651" y="11811"/>
                  </a:lnTo>
                  <a:lnTo>
                    <a:pt x="1778" y="12573"/>
                  </a:lnTo>
                  <a:lnTo>
                    <a:pt x="1905" y="12573"/>
                  </a:lnTo>
                  <a:lnTo>
                    <a:pt x="1778" y="15113"/>
                  </a:lnTo>
                  <a:lnTo>
                    <a:pt x="1270" y="29845"/>
                  </a:lnTo>
                  <a:lnTo>
                    <a:pt x="1270" y="32385"/>
                  </a:lnTo>
                  <a:lnTo>
                    <a:pt x="1016" y="32385"/>
                  </a:lnTo>
                  <a:lnTo>
                    <a:pt x="127" y="33147"/>
                  </a:lnTo>
                  <a:lnTo>
                    <a:pt x="0" y="38481"/>
                  </a:lnTo>
                  <a:lnTo>
                    <a:pt x="889" y="39370"/>
                  </a:lnTo>
                  <a:lnTo>
                    <a:pt x="1905" y="39370"/>
                  </a:lnTo>
                  <a:lnTo>
                    <a:pt x="31496" y="40259"/>
                  </a:lnTo>
                  <a:lnTo>
                    <a:pt x="133604" y="43434"/>
                  </a:lnTo>
                  <a:lnTo>
                    <a:pt x="134366" y="43434"/>
                  </a:lnTo>
                  <a:lnTo>
                    <a:pt x="163830" y="44323"/>
                  </a:lnTo>
                  <a:lnTo>
                    <a:pt x="266446" y="47498"/>
                  </a:lnTo>
                  <a:lnTo>
                    <a:pt x="267081" y="47498"/>
                  </a:lnTo>
                  <a:lnTo>
                    <a:pt x="296418" y="48387"/>
                  </a:lnTo>
                  <a:lnTo>
                    <a:pt x="296545" y="48260"/>
                  </a:lnTo>
                  <a:lnTo>
                    <a:pt x="296545" y="41402"/>
                  </a:lnTo>
                  <a:lnTo>
                    <a:pt x="296799" y="38862"/>
                  </a:lnTo>
                  <a:lnTo>
                    <a:pt x="297180" y="25019"/>
                  </a:lnTo>
                  <a:lnTo>
                    <a:pt x="297180" y="23622"/>
                  </a:lnTo>
                  <a:lnTo>
                    <a:pt x="297180" y="21590"/>
                  </a:lnTo>
                  <a:lnTo>
                    <a:pt x="297307" y="20828"/>
                  </a:lnTo>
                  <a:lnTo>
                    <a:pt x="297434" y="16764"/>
                  </a:lnTo>
                  <a:lnTo>
                    <a:pt x="297434" y="16002"/>
                  </a:lnTo>
                  <a:lnTo>
                    <a:pt x="295529" y="16002"/>
                  </a:lnTo>
                  <a:lnTo>
                    <a:pt x="267081" y="15113"/>
                  </a:lnTo>
                  <a:lnTo>
                    <a:pt x="266954" y="15875"/>
                  </a:lnTo>
                  <a:lnTo>
                    <a:pt x="266954" y="18288"/>
                  </a:lnTo>
                  <a:lnTo>
                    <a:pt x="266827" y="19939"/>
                  </a:lnTo>
                  <a:lnTo>
                    <a:pt x="266954" y="20701"/>
                  </a:lnTo>
                  <a:lnTo>
                    <a:pt x="266954" y="21628"/>
                  </a:lnTo>
                  <a:lnTo>
                    <a:pt x="266827" y="22606"/>
                  </a:lnTo>
                  <a:lnTo>
                    <a:pt x="266446" y="37846"/>
                  </a:lnTo>
                  <a:lnTo>
                    <a:pt x="266446" y="40386"/>
                  </a:lnTo>
                  <a:lnTo>
                    <a:pt x="163830" y="37338"/>
                  </a:lnTo>
                  <a:lnTo>
                    <a:pt x="163957" y="34798"/>
                  </a:lnTo>
                  <a:lnTo>
                    <a:pt x="164465" y="20066"/>
                  </a:lnTo>
                  <a:lnTo>
                    <a:pt x="164465" y="17526"/>
                  </a:lnTo>
                  <a:lnTo>
                    <a:pt x="164592" y="17526"/>
                  </a:lnTo>
                  <a:lnTo>
                    <a:pt x="164719" y="16764"/>
                  </a:lnTo>
                  <a:lnTo>
                    <a:pt x="164846" y="12700"/>
                  </a:lnTo>
                  <a:lnTo>
                    <a:pt x="164719" y="11963"/>
                  </a:lnTo>
                  <a:lnTo>
                    <a:pt x="297434" y="16002"/>
                  </a:lnTo>
                  <a:lnTo>
                    <a:pt x="297561" y="16002"/>
                  </a:lnTo>
                  <a:lnTo>
                    <a:pt x="298323" y="15113"/>
                  </a:lnTo>
                  <a:lnTo>
                    <a:pt x="298450" y="10541"/>
                  </a:lnTo>
                  <a:lnTo>
                    <a:pt x="298450" y="9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3253740" y="2974847"/>
              <a:ext cx="297180" cy="16510"/>
            </a:xfrm>
            <a:custGeom>
              <a:avLst/>
              <a:gdLst/>
              <a:ahLst/>
              <a:cxnLst/>
              <a:rect l="l" t="t" r="r" b="b"/>
              <a:pathLst>
                <a:path w="297179" h="16510">
                  <a:moveTo>
                    <a:pt x="1143" y="0"/>
                  </a:moveTo>
                  <a:lnTo>
                    <a:pt x="127" y="889"/>
                  </a:lnTo>
                  <a:lnTo>
                    <a:pt x="0" y="6223"/>
                  </a:lnTo>
                  <a:lnTo>
                    <a:pt x="889" y="7112"/>
                  </a:lnTo>
                  <a:lnTo>
                    <a:pt x="295529" y="16383"/>
                  </a:lnTo>
                  <a:lnTo>
                    <a:pt x="296545" y="15494"/>
                  </a:lnTo>
                  <a:lnTo>
                    <a:pt x="296672" y="10160"/>
                  </a:lnTo>
                  <a:lnTo>
                    <a:pt x="295783" y="914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3253740" y="2974847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71120" y="1778"/>
                  </a:moveTo>
                  <a:lnTo>
                    <a:pt x="69850" y="1778"/>
                  </a:lnTo>
                  <a:lnTo>
                    <a:pt x="64770" y="3429"/>
                  </a:lnTo>
                  <a:lnTo>
                    <a:pt x="57150" y="2667"/>
                  </a:lnTo>
                  <a:lnTo>
                    <a:pt x="50800" y="1143"/>
                  </a:lnTo>
                  <a:lnTo>
                    <a:pt x="46990" y="1016"/>
                  </a:lnTo>
                  <a:lnTo>
                    <a:pt x="55880" y="3048"/>
                  </a:lnTo>
                  <a:lnTo>
                    <a:pt x="64770" y="4699"/>
                  </a:lnTo>
                  <a:lnTo>
                    <a:pt x="71120" y="1905"/>
                  </a:lnTo>
                  <a:lnTo>
                    <a:pt x="71120" y="1778"/>
                  </a:lnTo>
                  <a:close/>
                </a:path>
                <a:path w="297179" h="15239">
                  <a:moveTo>
                    <a:pt x="297180" y="9271"/>
                  </a:moveTo>
                  <a:lnTo>
                    <a:pt x="288290" y="8763"/>
                  </a:lnTo>
                  <a:lnTo>
                    <a:pt x="257810" y="9398"/>
                  </a:lnTo>
                  <a:lnTo>
                    <a:pt x="250190" y="9906"/>
                  </a:lnTo>
                  <a:lnTo>
                    <a:pt x="243840" y="9017"/>
                  </a:lnTo>
                  <a:lnTo>
                    <a:pt x="243840" y="10160"/>
                  </a:lnTo>
                  <a:lnTo>
                    <a:pt x="242570" y="10160"/>
                  </a:lnTo>
                  <a:lnTo>
                    <a:pt x="240030" y="10033"/>
                  </a:lnTo>
                  <a:lnTo>
                    <a:pt x="238760" y="9906"/>
                  </a:lnTo>
                  <a:lnTo>
                    <a:pt x="234950" y="9779"/>
                  </a:lnTo>
                  <a:lnTo>
                    <a:pt x="218440" y="8636"/>
                  </a:lnTo>
                  <a:lnTo>
                    <a:pt x="213360" y="9271"/>
                  </a:lnTo>
                  <a:lnTo>
                    <a:pt x="213360" y="9398"/>
                  </a:lnTo>
                  <a:lnTo>
                    <a:pt x="210820" y="9525"/>
                  </a:lnTo>
                  <a:lnTo>
                    <a:pt x="201930" y="9652"/>
                  </a:lnTo>
                  <a:lnTo>
                    <a:pt x="213360" y="8509"/>
                  </a:lnTo>
                  <a:lnTo>
                    <a:pt x="218440" y="8636"/>
                  </a:lnTo>
                  <a:lnTo>
                    <a:pt x="223520" y="8763"/>
                  </a:lnTo>
                  <a:lnTo>
                    <a:pt x="231140" y="9017"/>
                  </a:lnTo>
                  <a:lnTo>
                    <a:pt x="243840" y="10160"/>
                  </a:lnTo>
                  <a:lnTo>
                    <a:pt x="243840" y="9017"/>
                  </a:lnTo>
                  <a:lnTo>
                    <a:pt x="223520" y="7886"/>
                  </a:lnTo>
                  <a:lnTo>
                    <a:pt x="213360" y="7747"/>
                  </a:lnTo>
                  <a:lnTo>
                    <a:pt x="196850" y="9525"/>
                  </a:lnTo>
                  <a:lnTo>
                    <a:pt x="195580" y="9398"/>
                  </a:lnTo>
                  <a:lnTo>
                    <a:pt x="189230" y="9398"/>
                  </a:lnTo>
                  <a:lnTo>
                    <a:pt x="189230" y="10033"/>
                  </a:lnTo>
                  <a:lnTo>
                    <a:pt x="189230" y="10160"/>
                  </a:lnTo>
                  <a:lnTo>
                    <a:pt x="184150" y="10160"/>
                  </a:lnTo>
                  <a:lnTo>
                    <a:pt x="189230" y="10033"/>
                  </a:lnTo>
                  <a:lnTo>
                    <a:pt x="189230" y="9398"/>
                  </a:lnTo>
                  <a:lnTo>
                    <a:pt x="185420" y="9398"/>
                  </a:lnTo>
                  <a:lnTo>
                    <a:pt x="173990" y="10033"/>
                  </a:lnTo>
                  <a:lnTo>
                    <a:pt x="166370" y="9398"/>
                  </a:lnTo>
                  <a:lnTo>
                    <a:pt x="165100" y="9207"/>
                  </a:lnTo>
                  <a:lnTo>
                    <a:pt x="165100" y="9906"/>
                  </a:lnTo>
                  <a:lnTo>
                    <a:pt x="156210" y="9525"/>
                  </a:lnTo>
                  <a:lnTo>
                    <a:pt x="149860" y="8890"/>
                  </a:lnTo>
                  <a:lnTo>
                    <a:pt x="133350" y="6985"/>
                  </a:lnTo>
                  <a:lnTo>
                    <a:pt x="124460" y="4572"/>
                  </a:lnTo>
                  <a:lnTo>
                    <a:pt x="138430" y="6985"/>
                  </a:lnTo>
                  <a:lnTo>
                    <a:pt x="158750" y="9017"/>
                  </a:lnTo>
                  <a:lnTo>
                    <a:pt x="165100" y="9906"/>
                  </a:lnTo>
                  <a:lnTo>
                    <a:pt x="165100" y="9207"/>
                  </a:lnTo>
                  <a:lnTo>
                    <a:pt x="158750" y="8255"/>
                  </a:lnTo>
                  <a:lnTo>
                    <a:pt x="138430" y="6223"/>
                  </a:lnTo>
                  <a:lnTo>
                    <a:pt x="130810" y="4699"/>
                  </a:lnTo>
                  <a:lnTo>
                    <a:pt x="125730" y="3937"/>
                  </a:lnTo>
                  <a:lnTo>
                    <a:pt x="119380" y="3429"/>
                  </a:lnTo>
                  <a:lnTo>
                    <a:pt x="170180" y="6350"/>
                  </a:lnTo>
                  <a:lnTo>
                    <a:pt x="189230" y="8382"/>
                  </a:lnTo>
                  <a:lnTo>
                    <a:pt x="200660" y="7239"/>
                  </a:lnTo>
                  <a:lnTo>
                    <a:pt x="223520" y="8001"/>
                  </a:lnTo>
                  <a:lnTo>
                    <a:pt x="200660" y="6604"/>
                  </a:lnTo>
                  <a:lnTo>
                    <a:pt x="189230" y="7620"/>
                  </a:lnTo>
                  <a:lnTo>
                    <a:pt x="170180" y="5588"/>
                  </a:lnTo>
                  <a:lnTo>
                    <a:pt x="153670" y="4953"/>
                  </a:lnTo>
                  <a:lnTo>
                    <a:pt x="135890" y="3683"/>
                  </a:lnTo>
                  <a:lnTo>
                    <a:pt x="90170" y="2413"/>
                  </a:lnTo>
                  <a:lnTo>
                    <a:pt x="93980" y="3556"/>
                  </a:lnTo>
                  <a:lnTo>
                    <a:pt x="88900" y="4191"/>
                  </a:lnTo>
                  <a:lnTo>
                    <a:pt x="86360" y="4826"/>
                  </a:lnTo>
                  <a:lnTo>
                    <a:pt x="66040" y="5461"/>
                  </a:lnTo>
                  <a:lnTo>
                    <a:pt x="53340" y="3302"/>
                  </a:lnTo>
                  <a:lnTo>
                    <a:pt x="38100" y="2794"/>
                  </a:lnTo>
                  <a:lnTo>
                    <a:pt x="19050" y="254"/>
                  </a:lnTo>
                  <a:lnTo>
                    <a:pt x="11430" y="0"/>
                  </a:lnTo>
                  <a:lnTo>
                    <a:pt x="38100" y="3556"/>
                  </a:lnTo>
                  <a:lnTo>
                    <a:pt x="52070" y="3937"/>
                  </a:lnTo>
                  <a:lnTo>
                    <a:pt x="62230" y="5588"/>
                  </a:lnTo>
                  <a:lnTo>
                    <a:pt x="29210" y="4445"/>
                  </a:lnTo>
                  <a:lnTo>
                    <a:pt x="24130" y="4191"/>
                  </a:lnTo>
                  <a:lnTo>
                    <a:pt x="20320" y="3683"/>
                  </a:lnTo>
                  <a:lnTo>
                    <a:pt x="3810" y="889"/>
                  </a:lnTo>
                  <a:lnTo>
                    <a:pt x="0" y="381"/>
                  </a:lnTo>
                  <a:lnTo>
                    <a:pt x="0" y="1016"/>
                  </a:lnTo>
                  <a:lnTo>
                    <a:pt x="19050" y="4191"/>
                  </a:lnTo>
                  <a:lnTo>
                    <a:pt x="22860" y="4699"/>
                  </a:lnTo>
                  <a:lnTo>
                    <a:pt x="16510" y="3937"/>
                  </a:lnTo>
                  <a:lnTo>
                    <a:pt x="0" y="2540"/>
                  </a:lnTo>
                  <a:lnTo>
                    <a:pt x="0" y="3302"/>
                  </a:lnTo>
                  <a:lnTo>
                    <a:pt x="7620" y="3937"/>
                  </a:lnTo>
                  <a:lnTo>
                    <a:pt x="22860" y="5461"/>
                  </a:lnTo>
                  <a:lnTo>
                    <a:pt x="24130" y="5715"/>
                  </a:lnTo>
                  <a:lnTo>
                    <a:pt x="27940" y="6477"/>
                  </a:lnTo>
                  <a:lnTo>
                    <a:pt x="31750" y="6985"/>
                  </a:lnTo>
                  <a:lnTo>
                    <a:pt x="36830" y="7493"/>
                  </a:lnTo>
                  <a:lnTo>
                    <a:pt x="48260" y="7874"/>
                  </a:lnTo>
                  <a:lnTo>
                    <a:pt x="38100" y="6985"/>
                  </a:lnTo>
                  <a:lnTo>
                    <a:pt x="29210" y="6096"/>
                  </a:lnTo>
                  <a:lnTo>
                    <a:pt x="26670" y="5334"/>
                  </a:lnTo>
                  <a:lnTo>
                    <a:pt x="24130" y="4953"/>
                  </a:lnTo>
                  <a:lnTo>
                    <a:pt x="31750" y="5334"/>
                  </a:lnTo>
                  <a:lnTo>
                    <a:pt x="62230" y="6223"/>
                  </a:lnTo>
                  <a:lnTo>
                    <a:pt x="66040" y="6223"/>
                  </a:lnTo>
                  <a:lnTo>
                    <a:pt x="69850" y="6858"/>
                  </a:lnTo>
                  <a:lnTo>
                    <a:pt x="80010" y="8763"/>
                  </a:lnTo>
                  <a:lnTo>
                    <a:pt x="91440" y="9144"/>
                  </a:lnTo>
                  <a:lnTo>
                    <a:pt x="94996" y="4318"/>
                  </a:lnTo>
                  <a:lnTo>
                    <a:pt x="92710" y="6223"/>
                  </a:lnTo>
                  <a:lnTo>
                    <a:pt x="91440" y="8382"/>
                  </a:lnTo>
                  <a:lnTo>
                    <a:pt x="80010" y="8001"/>
                  </a:lnTo>
                  <a:lnTo>
                    <a:pt x="69850" y="6096"/>
                  </a:lnTo>
                  <a:lnTo>
                    <a:pt x="86360" y="5588"/>
                  </a:lnTo>
                  <a:lnTo>
                    <a:pt x="88900" y="4826"/>
                  </a:lnTo>
                  <a:lnTo>
                    <a:pt x="91440" y="4445"/>
                  </a:lnTo>
                  <a:lnTo>
                    <a:pt x="93980" y="4318"/>
                  </a:lnTo>
                  <a:lnTo>
                    <a:pt x="95250" y="4191"/>
                  </a:lnTo>
                  <a:lnTo>
                    <a:pt x="96520" y="4064"/>
                  </a:lnTo>
                  <a:lnTo>
                    <a:pt x="97790" y="4445"/>
                  </a:lnTo>
                  <a:lnTo>
                    <a:pt x="100330" y="5334"/>
                  </a:lnTo>
                  <a:lnTo>
                    <a:pt x="107950" y="6604"/>
                  </a:lnTo>
                  <a:lnTo>
                    <a:pt x="113030" y="7366"/>
                  </a:lnTo>
                  <a:lnTo>
                    <a:pt x="115570" y="7747"/>
                  </a:lnTo>
                  <a:lnTo>
                    <a:pt x="115570" y="8382"/>
                  </a:lnTo>
                  <a:lnTo>
                    <a:pt x="116840" y="9144"/>
                  </a:lnTo>
                  <a:lnTo>
                    <a:pt x="116840" y="9906"/>
                  </a:lnTo>
                  <a:lnTo>
                    <a:pt x="118110" y="9906"/>
                  </a:lnTo>
                  <a:lnTo>
                    <a:pt x="118110" y="8890"/>
                  </a:lnTo>
                  <a:lnTo>
                    <a:pt x="116840" y="8001"/>
                  </a:lnTo>
                  <a:lnTo>
                    <a:pt x="123190" y="8763"/>
                  </a:lnTo>
                  <a:lnTo>
                    <a:pt x="129540" y="9652"/>
                  </a:lnTo>
                  <a:lnTo>
                    <a:pt x="135890" y="10414"/>
                  </a:lnTo>
                  <a:lnTo>
                    <a:pt x="146050" y="10668"/>
                  </a:lnTo>
                  <a:lnTo>
                    <a:pt x="139700" y="10160"/>
                  </a:lnTo>
                  <a:lnTo>
                    <a:pt x="132080" y="9398"/>
                  </a:lnTo>
                  <a:lnTo>
                    <a:pt x="121920" y="8128"/>
                  </a:lnTo>
                  <a:lnTo>
                    <a:pt x="119380" y="7620"/>
                  </a:lnTo>
                  <a:lnTo>
                    <a:pt x="115570" y="7112"/>
                  </a:lnTo>
                  <a:lnTo>
                    <a:pt x="113030" y="5461"/>
                  </a:lnTo>
                  <a:lnTo>
                    <a:pt x="113030" y="6731"/>
                  </a:lnTo>
                  <a:lnTo>
                    <a:pt x="107950" y="5842"/>
                  </a:lnTo>
                  <a:lnTo>
                    <a:pt x="102870" y="4826"/>
                  </a:lnTo>
                  <a:lnTo>
                    <a:pt x="97790" y="3937"/>
                  </a:lnTo>
                  <a:lnTo>
                    <a:pt x="100330" y="3810"/>
                  </a:lnTo>
                  <a:lnTo>
                    <a:pt x="104140" y="4318"/>
                  </a:lnTo>
                  <a:lnTo>
                    <a:pt x="105410" y="4445"/>
                  </a:lnTo>
                  <a:lnTo>
                    <a:pt x="109220" y="5334"/>
                  </a:lnTo>
                  <a:lnTo>
                    <a:pt x="113030" y="6731"/>
                  </a:lnTo>
                  <a:lnTo>
                    <a:pt x="113030" y="5461"/>
                  </a:lnTo>
                  <a:lnTo>
                    <a:pt x="109220" y="4445"/>
                  </a:lnTo>
                  <a:lnTo>
                    <a:pt x="104140" y="3683"/>
                  </a:lnTo>
                  <a:lnTo>
                    <a:pt x="113030" y="3683"/>
                  </a:lnTo>
                  <a:lnTo>
                    <a:pt x="119380" y="4191"/>
                  </a:lnTo>
                  <a:lnTo>
                    <a:pt x="120650" y="4191"/>
                  </a:lnTo>
                  <a:lnTo>
                    <a:pt x="124460" y="5461"/>
                  </a:lnTo>
                  <a:lnTo>
                    <a:pt x="132080" y="7620"/>
                  </a:lnTo>
                  <a:lnTo>
                    <a:pt x="140970" y="8509"/>
                  </a:lnTo>
                  <a:lnTo>
                    <a:pt x="142240" y="8763"/>
                  </a:lnTo>
                  <a:lnTo>
                    <a:pt x="149860" y="9652"/>
                  </a:lnTo>
                  <a:lnTo>
                    <a:pt x="156210" y="10160"/>
                  </a:lnTo>
                  <a:lnTo>
                    <a:pt x="165100" y="10668"/>
                  </a:lnTo>
                  <a:lnTo>
                    <a:pt x="184150" y="10922"/>
                  </a:lnTo>
                  <a:lnTo>
                    <a:pt x="184150" y="11049"/>
                  </a:lnTo>
                  <a:lnTo>
                    <a:pt x="181610" y="11557"/>
                  </a:lnTo>
                  <a:lnTo>
                    <a:pt x="180340" y="11684"/>
                  </a:lnTo>
                  <a:lnTo>
                    <a:pt x="184150" y="11811"/>
                  </a:lnTo>
                  <a:lnTo>
                    <a:pt x="185420" y="11430"/>
                  </a:lnTo>
                  <a:lnTo>
                    <a:pt x="186690" y="11176"/>
                  </a:lnTo>
                  <a:lnTo>
                    <a:pt x="189230" y="10922"/>
                  </a:lnTo>
                  <a:lnTo>
                    <a:pt x="201930" y="10541"/>
                  </a:lnTo>
                  <a:lnTo>
                    <a:pt x="213360" y="10160"/>
                  </a:lnTo>
                  <a:lnTo>
                    <a:pt x="218440" y="10160"/>
                  </a:lnTo>
                  <a:lnTo>
                    <a:pt x="234950" y="10795"/>
                  </a:lnTo>
                  <a:lnTo>
                    <a:pt x="242570" y="10922"/>
                  </a:lnTo>
                  <a:lnTo>
                    <a:pt x="243840" y="11049"/>
                  </a:lnTo>
                  <a:lnTo>
                    <a:pt x="247650" y="11557"/>
                  </a:lnTo>
                  <a:lnTo>
                    <a:pt x="266700" y="14478"/>
                  </a:lnTo>
                  <a:lnTo>
                    <a:pt x="267970" y="14351"/>
                  </a:lnTo>
                  <a:lnTo>
                    <a:pt x="270510" y="14351"/>
                  </a:lnTo>
                  <a:lnTo>
                    <a:pt x="274320" y="14224"/>
                  </a:lnTo>
                  <a:lnTo>
                    <a:pt x="275590" y="14224"/>
                  </a:lnTo>
                  <a:lnTo>
                    <a:pt x="278130" y="14605"/>
                  </a:lnTo>
                  <a:lnTo>
                    <a:pt x="280670" y="14732"/>
                  </a:lnTo>
                  <a:lnTo>
                    <a:pt x="283210" y="14732"/>
                  </a:lnTo>
                  <a:lnTo>
                    <a:pt x="280670" y="14224"/>
                  </a:lnTo>
                  <a:lnTo>
                    <a:pt x="288290" y="14478"/>
                  </a:lnTo>
                  <a:lnTo>
                    <a:pt x="293370" y="14605"/>
                  </a:lnTo>
                  <a:lnTo>
                    <a:pt x="293370" y="14732"/>
                  </a:lnTo>
                  <a:lnTo>
                    <a:pt x="294640" y="14859"/>
                  </a:lnTo>
                  <a:lnTo>
                    <a:pt x="294640" y="15113"/>
                  </a:lnTo>
                  <a:lnTo>
                    <a:pt x="295910" y="15113"/>
                  </a:lnTo>
                  <a:lnTo>
                    <a:pt x="295910" y="13970"/>
                  </a:lnTo>
                  <a:lnTo>
                    <a:pt x="293370" y="13970"/>
                  </a:lnTo>
                  <a:lnTo>
                    <a:pt x="288290" y="12573"/>
                  </a:lnTo>
                  <a:lnTo>
                    <a:pt x="288290" y="13843"/>
                  </a:lnTo>
                  <a:lnTo>
                    <a:pt x="280670" y="13589"/>
                  </a:lnTo>
                  <a:lnTo>
                    <a:pt x="275590" y="13462"/>
                  </a:lnTo>
                  <a:lnTo>
                    <a:pt x="274320" y="13335"/>
                  </a:lnTo>
                  <a:lnTo>
                    <a:pt x="284480" y="13335"/>
                  </a:lnTo>
                  <a:lnTo>
                    <a:pt x="288290" y="13843"/>
                  </a:lnTo>
                  <a:lnTo>
                    <a:pt x="288290" y="12573"/>
                  </a:lnTo>
                  <a:lnTo>
                    <a:pt x="270510" y="12573"/>
                  </a:lnTo>
                  <a:lnTo>
                    <a:pt x="270510" y="13589"/>
                  </a:lnTo>
                  <a:lnTo>
                    <a:pt x="266700" y="13716"/>
                  </a:lnTo>
                  <a:lnTo>
                    <a:pt x="255270" y="11938"/>
                  </a:lnTo>
                  <a:lnTo>
                    <a:pt x="247650" y="10795"/>
                  </a:lnTo>
                  <a:lnTo>
                    <a:pt x="248920" y="10668"/>
                  </a:lnTo>
                  <a:lnTo>
                    <a:pt x="254000" y="11303"/>
                  </a:lnTo>
                  <a:lnTo>
                    <a:pt x="256540" y="11557"/>
                  </a:lnTo>
                  <a:lnTo>
                    <a:pt x="264160" y="12954"/>
                  </a:lnTo>
                  <a:lnTo>
                    <a:pt x="269240" y="13335"/>
                  </a:lnTo>
                  <a:lnTo>
                    <a:pt x="270510" y="13589"/>
                  </a:lnTo>
                  <a:lnTo>
                    <a:pt x="270510" y="12573"/>
                  </a:lnTo>
                  <a:lnTo>
                    <a:pt x="269240" y="12573"/>
                  </a:lnTo>
                  <a:lnTo>
                    <a:pt x="260350" y="11430"/>
                  </a:lnTo>
                  <a:lnTo>
                    <a:pt x="255270" y="10668"/>
                  </a:lnTo>
                  <a:lnTo>
                    <a:pt x="254000" y="10414"/>
                  </a:lnTo>
                  <a:lnTo>
                    <a:pt x="266700" y="9652"/>
                  </a:lnTo>
                  <a:lnTo>
                    <a:pt x="288290" y="9525"/>
                  </a:lnTo>
                  <a:lnTo>
                    <a:pt x="297180" y="9779"/>
                  </a:lnTo>
                  <a:lnTo>
                    <a:pt x="297180" y="9271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3252216" y="3006851"/>
              <a:ext cx="298450" cy="16510"/>
            </a:xfrm>
            <a:custGeom>
              <a:avLst/>
              <a:gdLst/>
              <a:ahLst/>
              <a:cxnLst/>
              <a:rect l="l" t="t" r="r" b="b"/>
              <a:pathLst>
                <a:path w="298450" h="16510">
                  <a:moveTo>
                    <a:pt x="1143" y="0"/>
                  </a:moveTo>
                  <a:lnTo>
                    <a:pt x="127" y="889"/>
                  </a:lnTo>
                  <a:lnTo>
                    <a:pt x="0" y="6223"/>
                  </a:lnTo>
                  <a:lnTo>
                    <a:pt x="889" y="7112"/>
                  </a:lnTo>
                  <a:lnTo>
                    <a:pt x="297053" y="16383"/>
                  </a:lnTo>
                  <a:lnTo>
                    <a:pt x="297942" y="15494"/>
                  </a:lnTo>
                  <a:lnTo>
                    <a:pt x="298196" y="10160"/>
                  </a:lnTo>
                  <a:lnTo>
                    <a:pt x="297307" y="914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3252216" y="3006851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248920" y="7239"/>
                  </a:moveTo>
                  <a:lnTo>
                    <a:pt x="245110" y="7112"/>
                  </a:lnTo>
                  <a:lnTo>
                    <a:pt x="238760" y="8255"/>
                  </a:lnTo>
                  <a:lnTo>
                    <a:pt x="231140" y="8763"/>
                  </a:lnTo>
                  <a:lnTo>
                    <a:pt x="227330" y="6477"/>
                  </a:lnTo>
                  <a:lnTo>
                    <a:pt x="224790" y="6477"/>
                  </a:lnTo>
                  <a:lnTo>
                    <a:pt x="231140" y="10033"/>
                  </a:lnTo>
                  <a:lnTo>
                    <a:pt x="241300" y="8890"/>
                  </a:lnTo>
                  <a:lnTo>
                    <a:pt x="248920" y="7239"/>
                  </a:lnTo>
                  <a:close/>
                </a:path>
                <a:path w="297179" h="15239">
                  <a:moveTo>
                    <a:pt x="297180" y="9652"/>
                  </a:moveTo>
                  <a:lnTo>
                    <a:pt x="295910" y="9525"/>
                  </a:lnTo>
                  <a:lnTo>
                    <a:pt x="275590" y="11811"/>
                  </a:lnTo>
                  <a:lnTo>
                    <a:pt x="273050" y="11938"/>
                  </a:lnTo>
                  <a:lnTo>
                    <a:pt x="264160" y="12065"/>
                  </a:lnTo>
                  <a:lnTo>
                    <a:pt x="233680" y="11049"/>
                  </a:lnTo>
                  <a:lnTo>
                    <a:pt x="242570" y="10160"/>
                  </a:lnTo>
                  <a:lnTo>
                    <a:pt x="259080" y="10414"/>
                  </a:lnTo>
                  <a:lnTo>
                    <a:pt x="284480" y="8382"/>
                  </a:lnTo>
                  <a:lnTo>
                    <a:pt x="275590" y="8255"/>
                  </a:lnTo>
                  <a:lnTo>
                    <a:pt x="259080" y="9652"/>
                  </a:lnTo>
                  <a:lnTo>
                    <a:pt x="255270" y="9652"/>
                  </a:lnTo>
                  <a:lnTo>
                    <a:pt x="242570" y="9271"/>
                  </a:lnTo>
                  <a:lnTo>
                    <a:pt x="229870" y="10795"/>
                  </a:lnTo>
                  <a:lnTo>
                    <a:pt x="209550" y="8763"/>
                  </a:lnTo>
                  <a:lnTo>
                    <a:pt x="209550" y="8636"/>
                  </a:lnTo>
                  <a:lnTo>
                    <a:pt x="201930" y="6858"/>
                  </a:lnTo>
                  <a:lnTo>
                    <a:pt x="205740" y="5842"/>
                  </a:lnTo>
                  <a:lnTo>
                    <a:pt x="201930" y="5715"/>
                  </a:lnTo>
                  <a:lnTo>
                    <a:pt x="201930" y="6223"/>
                  </a:lnTo>
                  <a:lnTo>
                    <a:pt x="200660" y="6477"/>
                  </a:lnTo>
                  <a:lnTo>
                    <a:pt x="200660" y="6350"/>
                  </a:lnTo>
                  <a:lnTo>
                    <a:pt x="201930" y="6223"/>
                  </a:lnTo>
                  <a:lnTo>
                    <a:pt x="201930" y="5715"/>
                  </a:lnTo>
                  <a:lnTo>
                    <a:pt x="198120" y="5588"/>
                  </a:lnTo>
                  <a:lnTo>
                    <a:pt x="198120" y="6985"/>
                  </a:lnTo>
                  <a:lnTo>
                    <a:pt x="193040" y="7874"/>
                  </a:lnTo>
                  <a:lnTo>
                    <a:pt x="182880" y="9144"/>
                  </a:lnTo>
                  <a:lnTo>
                    <a:pt x="186690" y="7747"/>
                  </a:lnTo>
                  <a:lnTo>
                    <a:pt x="190500" y="7112"/>
                  </a:lnTo>
                  <a:lnTo>
                    <a:pt x="191770" y="6985"/>
                  </a:lnTo>
                  <a:lnTo>
                    <a:pt x="195580" y="6731"/>
                  </a:lnTo>
                  <a:lnTo>
                    <a:pt x="198120" y="6985"/>
                  </a:lnTo>
                  <a:lnTo>
                    <a:pt x="198120" y="5588"/>
                  </a:lnTo>
                  <a:lnTo>
                    <a:pt x="176530" y="4876"/>
                  </a:lnTo>
                  <a:lnTo>
                    <a:pt x="176530" y="5080"/>
                  </a:lnTo>
                  <a:lnTo>
                    <a:pt x="171450" y="5283"/>
                  </a:lnTo>
                  <a:lnTo>
                    <a:pt x="171450" y="6096"/>
                  </a:lnTo>
                  <a:lnTo>
                    <a:pt x="162560" y="8128"/>
                  </a:lnTo>
                  <a:lnTo>
                    <a:pt x="154940" y="8509"/>
                  </a:lnTo>
                  <a:lnTo>
                    <a:pt x="152400" y="8763"/>
                  </a:lnTo>
                  <a:lnTo>
                    <a:pt x="146050" y="9144"/>
                  </a:lnTo>
                  <a:lnTo>
                    <a:pt x="142240" y="9271"/>
                  </a:lnTo>
                  <a:lnTo>
                    <a:pt x="130810" y="9271"/>
                  </a:lnTo>
                  <a:lnTo>
                    <a:pt x="133350" y="9144"/>
                  </a:lnTo>
                  <a:lnTo>
                    <a:pt x="137160" y="8636"/>
                  </a:lnTo>
                  <a:lnTo>
                    <a:pt x="157480" y="7747"/>
                  </a:lnTo>
                  <a:lnTo>
                    <a:pt x="161290" y="7112"/>
                  </a:lnTo>
                  <a:lnTo>
                    <a:pt x="167640" y="6350"/>
                  </a:lnTo>
                  <a:lnTo>
                    <a:pt x="171450" y="6096"/>
                  </a:lnTo>
                  <a:lnTo>
                    <a:pt x="171450" y="5283"/>
                  </a:lnTo>
                  <a:lnTo>
                    <a:pt x="170180" y="5334"/>
                  </a:lnTo>
                  <a:lnTo>
                    <a:pt x="165100" y="5842"/>
                  </a:lnTo>
                  <a:lnTo>
                    <a:pt x="157480" y="6985"/>
                  </a:lnTo>
                  <a:lnTo>
                    <a:pt x="137160" y="7874"/>
                  </a:lnTo>
                  <a:lnTo>
                    <a:pt x="129540" y="8763"/>
                  </a:lnTo>
                  <a:lnTo>
                    <a:pt x="121920" y="8763"/>
                  </a:lnTo>
                  <a:lnTo>
                    <a:pt x="111760" y="7543"/>
                  </a:lnTo>
                  <a:lnTo>
                    <a:pt x="111760" y="8382"/>
                  </a:lnTo>
                  <a:lnTo>
                    <a:pt x="106680" y="8128"/>
                  </a:lnTo>
                  <a:lnTo>
                    <a:pt x="106680" y="7874"/>
                  </a:lnTo>
                  <a:lnTo>
                    <a:pt x="110490" y="8128"/>
                  </a:lnTo>
                  <a:lnTo>
                    <a:pt x="111760" y="8382"/>
                  </a:lnTo>
                  <a:lnTo>
                    <a:pt x="111760" y="7543"/>
                  </a:lnTo>
                  <a:lnTo>
                    <a:pt x="109220" y="7239"/>
                  </a:lnTo>
                  <a:lnTo>
                    <a:pt x="99060" y="6858"/>
                  </a:lnTo>
                  <a:lnTo>
                    <a:pt x="93980" y="5930"/>
                  </a:lnTo>
                  <a:lnTo>
                    <a:pt x="93980" y="6604"/>
                  </a:lnTo>
                  <a:lnTo>
                    <a:pt x="88900" y="6350"/>
                  </a:lnTo>
                  <a:lnTo>
                    <a:pt x="82550" y="5715"/>
                  </a:lnTo>
                  <a:lnTo>
                    <a:pt x="77470" y="4445"/>
                  </a:lnTo>
                  <a:lnTo>
                    <a:pt x="62230" y="4699"/>
                  </a:lnTo>
                  <a:lnTo>
                    <a:pt x="58420" y="4572"/>
                  </a:lnTo>
                  <a:lnTo>
                    <a:pt x="52070" y="4572"/>
                  </a:lnTo>
                  <a:lnTo>
                    <a:pt x="52070" y="4445"/>
                  </a:lnTo>
                  <a:lnTo>
                    <a:pt x="64770" y="4064"/>
                  </a:lnTo>
                  <a:lnTo>
                    <a:pt x="72390" y="4318"/>
                  </a:lnTo>
                  <a:lnTo>
                    <a:pt x="77470" y="4445"/>
                  </a:lnTo>
                  <a:lnTo>
                    <a:pt x="82550" y="4572"/>
                  </a:lnTo>
                  <a:lnTo>
                    <a:pt x="91440" y="6350"/>
                  </a:lnTo>
                  <a:lnTo>
                    <a:pt x="93980" y="6604"/>
                  </a:lnTo>
                  <a:lnTo>
                    <a:pt x="93980" y="5930"/>
                  </a:lnTo>
                  <a:lnTo>
                    <a:pt x="82550" y="3810"/>
                  </a:lnTo>
                  <a:lnTo>
                    <a:pt x="72390" y="3556"/>
                  </a:lnTo>
                  <a:lnTo>
                    <a:pt x="80010" y="3556"/>
                  </a:lnTo>
                  <a:lnTo>
                    <a:pt x="95250" y="4191"/>
                  </a:lnTo>
                  <a:lnTo>
                    <a:pt x="106680" y="5969"/>
                  </a:lnTo>
                  <a:lnTo>
                    <a:pt x="125730" y="5080"/>
                  </a:lnTo>
                  <a:lnTo>
                    <a:pt x="176530" y="5080"/>
                  </a:lnTo>
                  <a:lnTo>
                    <a:pt x="176530" y="4876"/>
                  </a:lnTo>
                  <a:lnTo>
                    <a:pt x="167640" y="4572"/>
                  </a:lnTo>
                  <a:lnTo>
                    <a:pt x="125730" y="4318"/>
                  </a:lnTo>
                  <a:lnTo>
                    <a:pt x="106680" y="5207"/>
                  </a:lnTo>
                  <a:lnTo>
                    <a:pt x="95250" y="3429"/>
                  </a:lnTo>
                  <a:lnTo>
                    <a:pt x="83820" y="2921"/>
                  </a:lnTo>
                  <a:lnTo>
                    <a:pt x="57150" y="2921"/>
                  </a:lnTo>
                  <a:lnTo>
                    <a:pt x="48260" y="3619"/>
                  </a:lnTo>
                  <a:lnTo>
                    <a:pt x="48260" y="4953"/>
                  </a:lnTo>
                  <a:lnTo>
                    <a:pt x="41910" y="5588"/>
                  </a:lnTo>
                  <a:lnTo>
                    <a:pt x="29210" y="6985"/>
                  </a:lnTo>
                  <a:lnTo>
                    <a:pt x="25400" y="6477"/>
                  </a:lnTo>
                  <a:lnTo>
                    <a:pt x="26670" y="6223"/>
                  </a:lnTo>
                  <a:lnTo>
                    <a:pt x="31750" y="6223"/>
                  </a:lnTo>
                  <a:lnTo>
                    <a:pt x="38100" y="5461"/>
                  </a:lnTo>
                  <a:lnTo>
                    <a:pt x="39370" y="5207"/>
                  </a:lnTo>
                  <a:lnTo>
                    <a:pt x="41910" y="5080"/>
                  </a:lnTo>
                  <a:lnTo>
                    <a:pt x="46990" y="4826"/>
                  </a:lnTo>
                  <a:lnTo>
                    <a:pt x="48260" y="4953"/>
                  </a:lnTo>
                  <a:lnTo>
                    <a:pt x="48260" y="3619"/>
                  </a:lnTo>
                  <a:lnTo>
                    <a:pt x="45720" y="3810"/>
                  </a:lnTo>
                  <a:lnTo>
                    <a:pt x="38100" y="2794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0160" y="1016"/>
                  </a:lnTo>
                  <a:lnTo>
                    <a:pt x="16510" y="1397"/>
                  </a:lnTo>
                  <a:lnTo>
                    <a:pt x="30480" y="2667"/>
                  </a:lnTo>
                  <a:lnTo>
                    <a:pt x="41910" y="4191"/>
                  </a:lnTo>
                  <a:lnTo>
                    <a:pt x="29210" y="5334"/>
                  </a:lnTo>
                  <a:lnTo>
                    <a:pt x="24130" y="5334"/>
                  </a:lnTo>
                  <a:lnTo>
                    <a:pt x="7620" y="4318"/>
                  </a:lnTo>
                  <a:lnTo>
                    <a:pt x="2540" y="5461"/>
                  </a:lnTo>
                  <a:lnTo>
                    <a:pt x="0" y="5207"/>
                  </a:lnTo>
                  <a:lnTo>
                    <a:pt x="0" y="6604"/>
                  </a:lnTo>
                  <a:lnTo>
                    <a:pt x="1270" y="6604"/>
                  </a:lnTo>
                  <a:lnTo>
                    <a:pt x="1270" y="6477"/>
                  </a:lnTo>
                  <a:lnTo>
                    <a:pt x="2540" y="6223"/>
                  </a:lnTo>
                  <a:lnTo>
                    <a:pt x="5080" y="6350"/>
                  </a:lnTo>
                  <a:lnTo>
                    <a:pt x="7607" y="6350"/>
                  </a:lnTo>
                  <a:lnTo>
                    <a:pt x="15227" y="6604"/>
                  </a:lnTo>
                  <a:lnTo>
                    <a:pt x="12687" y="6985"/>
                  </a:lnTo>
                  <a:lnTo>
                    <a:pt x="15227" y="7112"/>
                  </a:lnTo>
                  <a:lnTo>
                    <a:pt x="17767" y="7112"/>
                  </a:lnTo>
                  <a:lnTo>
                    <a:pt x="19037" y="6985"/>
                  </a:lnTo>
                  <a:lnTo>
                    <a:pt x="21577" y="6985"/>
                  </a:lnTo>
                  <a:lnTo>
                    <a:pt x="21577" y="5969"/>
                  </a:lnTo>
                  <a:lnTo>
                    <a:pt x="19037" y="6096"/>
                  </a:lnTo>
                  <a:lnTo>
                    <a:pt x="16497" y="5842"/>
                  </a:lnTo>
                  <a:lnTo>
                    <a:pt x="12687" y="5715"/>
                  </a:lnTo>
                  <a:lnTo>
                    <a:pt x="7620" y="5600"/>
                  </a:lnTo>
                  <a:lnTo>
                    <a:pt x="10160" y="5461"/>
                  </a:lnTo>
                  <a:lnTo>
                    <a:pt x="12700" y="5461"/>
                  </a:lnTo>
                  <a:lnTo>
                    <a:pt x="21577" y="5969"/>
                  </a:lnTo>
                  <a:lnTo>
                    <a:pt x="21590" y="6985"/>
                  </a:lnTo>
                  <a:lnTo>
                    <a:pt x="24130" y="7112"/>
                  </a:lnTo>
                  <a:lnTo>
                    <a:pt x="25400" y="7239"/>
                  </a:lnTo>
                  <a:lnTo>
                    <a:pt x="29210" y="7747"/>
                  </a:lnTo>
                  <a:lnTo>
                    <a:pt x="48260" y="5715"/>
                  </a:lnTo>
                  <a:lnTo>
                    <a:pt x="52070" y="5461"/>
                  </a:lnTo>
                  <a:lnTo>
                    <a:pt x="53340" y="5461"/>
                  </a:lnTo>
                  <a:lnTo>
                    <a:pt x="64770" y="5969"/>
                  </a:lnTo>
                  <a:lnTo>
                    <a:pt x="80010" y="6223"/>
                  </a:lnTo>
                  <a:lnTo>
                    <a:pt x="93980" y="7620"/>
                  </a:lnTo>
                  <a:lnTo>
                    <a:pt x="99060" y="8255"/>
                  </a:lnTo>
                  <a:lnTo>
                    <a:pt x="106680" y="8763"/>
                  </a:lnTo>
                  <a:lnTo>
                    <a:pt x="109220" y="9271"/>
                  </a:lnTo>
                  <a:lnTo>
                    <a:pt x="111760" y="10160"/>
                  </a:lnTo>
                  <a:lnTo>
                    <a:pt x="115570" y="10287"/>
                  </a:lnTo>
                  <a:lnTo>
                    <a:pt x="114300" y="10033"/>
                  </a:lnTo>
                  <a:lnTo>
                    <a:pt x="111760" y="9144"/>
                  </a:lnTo>
                  <a:lnTo>
                    <a:pt x="121920" y="9525"/>
                  </a:lnTo>
                  <a:lnTo>
                    <a:pt x="125730" y="9906"/>
                  </a:lnTo>
                  <a:lnTo>
                    <a:pt x="130810" y="10033"/>
                  </a:lnTo>
                  <a:lnTo>
                    <a:pt x="142240" y="10033"/>
                  </a:lnTo>
                  <a:lnTo>
                    <a:pt x="146050" y="9906"/>
                  </a:lnTo>
                  <a:lnTo>
                    <a:pt x="163830" y="8890"/>
                  </a:lnTo>
                  <a:lnTo>
                    <a:pt x="171450" y="7112"/>
                  </a:lnTo>
                  <a:lnTo>
                    <a:pt x="176530" y="5969"/>
                  </a:lnTo>
                  <a:lnTo>
                    <a:pt x="191770" y="6350"/>
                  </a:lnTo>
                  <a:lnTo>
                    <a:pt x="187960" y="6858"/>
                  </a:lnTo>
                  <a:lnTo>
                    <a:pt x="182880" y="7747"/>
                  </a:lnTo>
                  <a:lnTo>
                    <a:pt x="180340" y="9398"/>
                  </a:lnTo>
                  <a:lnTo>
                    <a:pt x="173990" y="10033"/>
                  </a:lnTo>
                  <a:lnTo>
                    <a:pt x="163830" y="10795"/>
                  </a:lnTo>
                  <a:lnTo>
                    <a:pt x="149860" y="11430"/>
                  </a:lnTo>
                  <a:lnTo>
                    <a:pt x="156210" y="11557"/>
                  </a:lnTo>
                  <a:lnTo>
                    <a:pt x="162560" y="11557"/>
                  </a:lnTo>
                  <a:lnTo>
                    <a:pt x="179070" y="10287"/>
                  </a:lnTo>
                  <a:lnTo>
                    <a:pt x="179070" y="10541"/>
                  </a:lnTo>
                  <a:lnTo>
                    <a:pt x="177800" y="11176"/>
                  </a:lnTo>
                  <a:lnTo>
                    <a:pt x="177800" y="12319"/>
                  </a:lnTo>
                  <a:lnTo>
                    <a:pt x="179070" y="12319"/>
                  </a:lnTo>
                  <a:lnTo>
                    <a:pt x="179070" y="11557"/>
                  </a:lnTo>
                  <a:lnTo>
                    <a:pt x="180340" y="10668"/>
                  </a:lnTo>
                  <a:lnTo>
                    <a:pt x="180340" y="10160"/>
                  </a:lnTo>
                  <a:lnTo>
                    <a:pt x="182880" y="9906"/>
                  </a:lnTo>
                  <a:lnTo>
                    <a:pt x="187960" y="9398"/>
                  </a:lnTo>
                  <a:lnTo>
                    <a:pt x="195580" y="8382"/>
                  </a:lnTo>
                  <a:lnTo>
                    <a:pt x="198120" y="7874"/>
                  </a:lnTo>
                  <a:lnTo>
                    <a:pt x="200660" y="7366"/>
                  </a:lnTo>
                  <a:lnTo>
                    <a:pt x="200787" y="7493"/>
                  </a:lnTo>
                  <a:lnTo>
                    <a:pt x="204470" y="8001"/>
                  </a:lnTo>
                  <a:lnTo>
                    <a:pt x="207010" y="8636"/>
                  </a:lnTo>
                  <a:lnTo>
                    <a:pt x="209550" y="9525"/>
                  </a:lnTo>
                  <a:lnTo>
                    <a:pt x="226060" y="11303"/>
                  </a:lnTo>
                  <a:lnTo>
                    <a:pt x="215900" y="12700"/>
                  </a:lnTo>
                  <a:lnTo>
                    <a:pt x="204470" y="12319"/>
                  </a:lnTo>
                  <a:lnTo>
                    <a:pt x="203200" y="9906"/>
                  </a:lnTo>
                  <a:lnTo>
                    <a:pt x="200914" y="7747"/>
                  </a:lnTo>
                  <a:lnTo>
                    <a:pt x="204470" y="13081"/>
                  </a:lnTo>
                  <a:lnTo>
                    <a:pt x="215900" y="13462"/>
                  </a:lnTo>
                  <a:lnTo>
                    <a:pt x="226060" y="12065"/>
                  </a:lnTo>
                  <a:lnTo>
                    <a:pt x="229870" y="11557"/>
                  </a:lnTo>
                  <a:lnTo>
                    <a:pt x="233680" y="11938"/>
                  </a:lnTo>
                  <a:lnTo>
                    <a:pt x="264160" y="12827"/>
                  </a:lnTo>
                  <a:lnTo>
                    <a:pt x="271780" y="12827"/>
                  </a:lnTo>
                  <a:lnTo>
                    <a:pt x="269240" y="13081"/>
                  </a:lnTo>
                  <a:lnTo>
                    <a:pt x="269240" y="13335"/>
                  </a:lnTo>
                  <a:lnTo>
                    <a:pt x="266700" y="13716"/>
                  </a:lnTo>
                  <a:lnTo>
                    <a:pt x="257810" y="14224"/>
                  </a:lnTo>
                  <a:lnTo>
                    <a:pt x="247650" y="14478"/>
                  </a:lnTo>
                  <a:lnTo>
                    <a:pt x="259080" y="14859"/>
                  </a:lnTo>
                  <a:lnTo>
                    <a:pt x="264160" y="14605"/>
                  </a:lnTo>
                  <a:lnTo>
                    <a:pt x="267970" y="14351"/>
                  </a:lnTo>
                  <a:lnTo>
                    <a:pt x="269240" y="14097"/>
                  </a:lnTo>
                  <a:lnTo>
                    <a:pt x="271780" y="13716"/>
                  </a:lnTo>
                  <a:lnTo>
                    <a:pt x="273050" y="13589"/>
                  </a:lnTo>
                  <a:lnTo>
                    <a:pt x="280670" y="13081"/>
                  </a:lnTo>
                  <a:lnTo>
                    <a:pt x="297180" y="12573"/>
                  </a:lnTo>
                  <a:lnTo>
                    <a:pt x="297180" y="11811"/>
                  </a:lnTo>
                  <a:lnTo>
                    <a:pt x="279400" y="12319"/>
                  </a:lnTo>
                  <a:lnTo>
                    <a:pt x="273050" y="12700"/>
                  </a:lnTo>
                  <a:lnTo>
                    <a:pt x="276860" y="12446"/>
                  </a:lnTo>
                  <a:lnTo>
                    <a:pt x="292100" y="10541"/>
                  </a:lnTo>
                  <a:lnTo>
                    <a:pt x="297180" y="10287"/>
                  </a:lnTo>
                  <a:lnTo>
                    <a:pt x="297180" y="965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3253740" y="2980943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19">
                  <a:moveTo>
                    <a:pt x="254" y="0"/>
                  </a:moveTo>
                  <a:lnTo>
                    <a:pt x="127" y="761"/>
                  </a:lnTo>
                  <a:lnTo>
                    <a:pt x="0" y="5206"/>
                  </a:lnTo>
                  <a:lnTo>
                    <a:pt x="127" y="6095"/>
                  </a:lnTo>
                  <a:lnTo>
                    <a:pt x="31115" y="7111"/>
                  </a:lnTo>
                  <a:lnTo>
                    <a:pt x="31242" y="6349"/>
                  </a:lnTo>
                  <a:lnTo>
                    <a:pt x="31369" y="1777"/>
                  </a:lnTo>
                  <a:lnTo>
                    <a:pt x="31369" y="101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3253740" y="2980943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19">
                  <a:moveTo>
                    <a:pt x="7353" y="254"/>
                  </a:moveTo>
                  <a:lnTo>
                    <a:pt x="7099" y="254"/>
                  </a:lnTo>
                  <a:lnTo>
                    <a:pt x="6591" y="1905"/>
                  </a:lnTo>
                  <a:lnTo>
                    <a:pt x="5956" y="1270"/>
                  </a:lnTo>
                  <a:lnTo>
                    <a:pt x="5321" y="127"/>
                  </a:lnTo>
                  <a:lnTo>
                    <a:pt x="4940" y="127"/>
                  </a:lnTo>
                  <a:lnTo>
                    <a:pt x="5702" y="1651"/>
                  </a:lnTo>
                  <a:lnTo>
                    <a:pt x="6591" y="2921"/>
                  </a:lnTo>
                  <a:lnTo>
                    <a:pt x="7226" y="381"/>
                  </a:lnTo>
                  <a:lnTo>
                    <a:pt x="7353" y="254"/>
                  </a:lnTo>
                  <a:close/>
                </a:path>
                <a:path w="30479" h="7619">
                  <a:moveTo>
                    <a:pt x="9639" y="1270"/>
                  </a:moveTo>
                  <a:lnTo>
                    <a:pt x="9385" y="1524"/>
                  </a:lnTo>
                  <a:lnTo>
                    <a:pt x="9131" y="2032"/>
                  </a:lnTo>
                  <a:lnTo>
                    <a:pt x="8877" y="2667"/>
                  </a:lnTo>
                  <a:lnTo>
                    <a:pt x="7353" y="3429"/>
                  </a:lnTo>
                  <a:lnTo>
                    <a:pt x="6718" y="3683"/>
                  </a:lnTo>
                  <a:lnTo>
                    <a:pt x="6083" y="2794"/>
                  </a:lnTo>
                  <a:lnTo>
                    <a:pt x="5448" y="2032"/>
                  </a:lnTo>
                  <a:lnTo>
                    <a:pt x="3924" y="1905"/>
                  </a:lnTo>
                  <a:lnTo>
                    <a:pt x="2019" y="0"/>
                  </a:lnTo>
                  <a:lnTo>
                    <a:pt x="1257" y="0"/>
                  </a:lnTo>
                  <a:lnTo>
                    <a:pt x="1638" y="254"/>
                  </a:lnTo>
                  <a:lnTo>
                    <a:pt x="3670" y="2413"/>
                  </a:lnTo>
                  <a:lnTo>
                    <a:pt x="3924" y="2540"/>
                  </a:lnTo>
                  <a:lnTo>
                    <a:pt x="5321" y="2667"/>
                  </a:lnTo>
                  <a:lnTo>
                    <a:pt x="5829" y="3175"/>
                  </a:lnTo>
                  <a:lnTo>
                    <a:pt x="6324" y="3810"/>
                  </a:lnTo>
                  <a:lnTo>
                    <a:pt x="2667" y="3683"/>
                  </a:lnTo>
                  <a:lnTo>
                    <a:pt x="2032" y="3048"/>
                  </a:lnTo>
                  <a:lnTo>
                    <a:pt x="1270" y="2032"/>
                  </a:lnTo>
                  <a:lnTo>
                    <a:pt x="381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1143" y="2667"/>
                  </a:lnTo>
                  <a:lnTo>
                    <a:pt x="1524" y="3048"/>
                  </a:lnTo>
                  <a:lnTo>
                    <a:pt x="1905" y="3556"/>
                  </a:lnTo>
                  <a:lnTo>
                    <a:pt x="2286" y="3937"/>
                  </a:lnTo>
                  <a:lnTo>
                    <a:pt x="1651" y="3429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2286" y="4318"/>
                  </a:lnTo>
                  <a:lnTo>
                    <a:pt x="2400" y="4660"/>
                  </a:lnTo>
                  <a:lnTo>
                    <a:pt x="2781" y="5461"/>
                  </a:lnTo>
                  <a:lnTo>
                    <a:pt x="3162" y="5715"/>
                  </a:lnTo>
                  <a:lnTo>
                    <a:pt x="3670" y="6096"/>
                  </a:lnTo>
                  <a:lnTo>
                    <a:pt x="4813" y="6223"/>
                  </a:lnTo>
                  <a:lnTo>
                    <a:pt x="2908" y="4953"/>
                  </a:lnTo>
                  <a:lnTo>
                    <a:pt x="2654" y="4572"/>
                  </a:lnTo>
                  <a:lnTo>
                    <a:pt x="2654" y="4445"/>
                  </a:lnTo>
                  <a:lnTo>
                    <a:pt x="2413" y="4089"/>
                  </a:lnTo>
                  <a:lnTo>
                    <a:pt x="2667" y="4318"/>
                  </a:lnTo>
                  <a:lnTo>
                    <a:pt x="5334" y="4445"/>
                  </a:lnTo>
                  <a:lnTo>
                    <a:pt x="6337" y="4445"/>
                  </a:lnTo>
                  <a:lnTo>
                    <a:pt x="6718" y="4318"/>
                  </a:lnTo>
                  <a:lnTo>
                    <a:pt x="7099" y="4826"/>
                  </a:lnTo>
                  <a:lnTo>
                    <a:pt x="7099" y="4191"/>
                  </a:lnTo>
                  <a:lnTo>
                    <a:pt x="8877" y="3302"/>
                  </a:lnTo>
                  <a:lnTo>
                    <a:pt x="9131" y="2540"/>
                  </a:lnTo>
                  <a:lnTo>
                    <a:pt x="9385" y="2159"/>
                  </a:lnTo>
                  <a:lnTo>
                    <a:pt x="9639" y="1905"/>
                  </a:lnTo>
                  <a:lnTo>
                    <a:pt x="9639" y="1270"/>
                  </a:lnTo>
                  <a:close/>
                </a:path>
                <a:path w="30479" h="7619">
                  <a:moveTo>
                    <a:pt x="28956" y="6985"/>
                  </a:moveTo>
                  <a:lnTo>
                    <a:pt x="28575" y="6604"/>
                  </a:lnTo>
                  <a:lnTo>
                    <a:pt x="28575" y="6985"/>
                  </a:lnTo>
                  <a:lnTo>
                    <a:pt x="28956" y="6985"/>
                  </a:lnTo>
                  <a:close/>
                </a:path>
                <a:path w="30479" h="7619">
                  <a:moveTo>
                    <a:pt x="30480" y="1651"/>
                  </a:moveTo>
                  <a:lnTo>
                    <a:pt x="28829" y="1651"/>
                  </a:lnTo>
                  <a:lnTo>
                    <a:pt x="27178" y="2286"/>
                  </a:lnTo>
                  <a:lnTo>
                    <a:pt x="26416" y="2794"/>
                  </a:lnTo>
                  <a:lnTo>
                    <a:pt x="25908" y="3175"/>
                  </a:lnTo>
                  <a:lnTo>
                    <a:pt x="25527" y="3302"/>
                  </a:lnTo>
                  <a:lnTo>
                    <a:pt x="25019" y="2794"/>
                  </a:lnTo>
                  <a:lnTo>
                    <a:pt x="25019" y="3810"/>
                  </a:lnTo>
                  <a:lnTo>
                    <a:pt x="24765" y="3810"/>
                  </a:lnTo>
                  <a:lnTo>
                    <a:pt x="24384" y="3556"/>
                  </a:lnTo>
                  <a:lnTo>
                    <a:pt x="23749" y="3556"/>
                  </a:lnTo>
                  <a:lnTo>
                    <a:pt x="22479" y="3048"/>
                  </a:lnTo>
                  <a:lnTo>
                    <a:pt x="21717" y="3937"/>
                  </a:lnTo>
                  <a:lnTo>
                    <a:pt x="21336" y="4064"/>
                  </a:lnTo>
                  <a:lnTo>
                    <a:pt x="21209" y="4191"/>
                  </a:lnTo>
                  <a:lnTo>
                    <a:pt x="20701" y="4191"/>
                  </a:lnTo>
                  <a:lnTo>
                    <a:pt x="21082" y="3937"/>
                  </a:lnTo>
                  <a:lnTo>
                    <a:pt x="21844" y="2921"/>
                  </a:lnTo>
                  <a:lnTo>
                    <a:pt x="22987" y="2921"/>
                  </a:lnTo>
                  <a:lnTo>
                    <a:pt x="23749" y="3048"/>
                  </a:lnTo>
                  <a:lnTo>
                    <a:pt x="24384" y="3302"/>
                  </a:lnTo>
                  <a:lnTo>
                    <a:pt x="25019" y="3810"/>
                  </a:lnTo>
                  <a:lnTo>
                    <a:pt x="25019" y="2794"/>
                  </a:lnTo>
                  <a:lnTo>
                    <a:pt x="24384" y="2286"/>
                  </a:lnTo>
                  <a:lnTo>
                    <a:pt x="22987" y="1651"/>
                  </a:lnTo>
                  <a:lnTo>
                    <a:pt x="22987" y="2286"/>
                  </a:lnTo>
                  <a:lnTo>
                    <a:pt x="21844" y="2286"/>
                  </a:lnTo>
                  <a:lnTo>
                    <a:pt x="20574" y="3810"/>
                  </a:lnTo>
                  <a:lnTo>
                    <a:pt x="20066" y="4191"/>
                  </a:lnTo>
                  <a:lnTo>
                    <a:pt x="19431" y="4279"/>
                  </a:lnTo>
                  <a:lnTo>
                    <a:pt x="19431" y="4953"/>
                  </a:lnTo>
                  <a:lnTo>
                    <a:pt x="19304" y="5080"/>
                  </a:lnTo>
                  <a:lnTo>
                    <a:pt x="18796" y="5207"/>
                  </a:lnTo>
                  <a:lnTo>
                    <a:pt x="19050" y="5080"/>
                  </a:lnTo>
                  <a:lnTo>
                    <a:pt x="19431" y="4953"/>
                  </a:lnTo>
                  <a:lnTo>
                    <a:pt x="19431" y="4279"/>
                  </a:lnTo>
                  <a:lnTo>
                    <a:pt x="19050" y="4318"/>
                  </a:lnTo>
                  <a:lnTo>
                    <a:pt x="18288" y="4953"/>
                  </a:lnTo>
                  <a:lnTo>
                    <a:pt x="18161" y="4953"/>
                  </a:lnTo>
                  <a:lnTo>
                    <a:pt x="17399" y="5080"/>
                  </a:lnTo>
                  <a:lnTo>
                    <a:pt x="17018" y="4953"/>
                  </a:lnTo>
                  <a:lnTo>
                    <a:pt x="16256" y="4064"/>
                  </a:lnTo>
                  <a:lnTo>
                    <a:pt x="14224" y="2667"/>
                  </a:lnTo>
                  <a:lnTo>
                    <a:pt x="13462" y="1397"/>
                  </a:lnTo>
                  <a:lnTo>
                    <a:pt x="12954" y="889"/>
                  </a:lnTo>
                  <a:lnTo>
                    <a:pt x="12319" y="635"/>
                  </a:lnTo>
                  <a:lnTo>
                    <a:pt x="13081" y="762"/>
                  </a:lnTo>
                  <a:lnTo>
                    <a:pt x="16002" y="1905"/>
                  </a:lnTo>
                  <a:lnTo>
                    <a:pt x="17526" y="2032"/>
                  </a:lnTo>
                  <a:lnTo>
                    <a:pt x="19304" y="3302"/>
                  </a:lnTo>
                  <a:lnTo>
                    <a:pt x="19558" y="3302"/>
                  </a:lnTo>
                  <a:lnTo>
                    <a:pt x="20066" y="2667"/>
                  </a:lnTo>
                  <a:lnTo>
                    <a:pt x="20193" y="2667"/>
                  </a:lnTo>
                  <a:lnTo>
                    <a:pt x="20193" y="2540"/>
                  </a:lnTo>
                  <a:lnTo>
                    <a:pt x="20574" y="2159"/>
                  </a:lnTo>
                  <a:lnTo>
                    <a:pt x="22987" y="2286"/>
                  </a:lnTo>
                  <a:lnTo>
                    <a:pt x="22987" y="1651"/>
                  </a:lnTo>
                  <a:lnTo>
                    <a:pt x="20574" y="1524"/>
                  </a:lnTo>
                  <a:lnTo>
                    <a:pt x="20193" y="1905"/>
                  </a:lnTo>
                  <a:lnTo>
                    <a:pt x="20193" y="2032"/>
                  </a:lnTo>
                  <a:lnTo>
                    <a:pt x="19558" y="2667"/>
                  </a:lnTo>
                  <a:lnTo>
                    <a:pt x="19304" y="2667"/>
                  </a:lnTo>
                  <a:lnTo>
                    <a:pt x="17526" y="1397"/>
                  </a:lnTo>
                  <a:lnTo>
                    <a:pt x="17018" y="1397"/>
                  </a:lnTo>
                  <a:lnTo>
                    <a:pt x="16002" y="1270"/>
                  </a:lnTo>
                  <a:lnTo>
                    <a:pt x="13970" y="381"/>
                  </a:lnTo>
                  <a:lnTo>
                    <a:pt x="10033" y="279"/>
                  </a:lnTo>
                  <a:lnTo>
                    <a:pt x="10033" y="1016"/>
                  </a:lnTo>
                  <a:lnTo>
                    <a:pt x="9779" y="1016"/>
                  </a:lnTo>
                  <a:lnTo>
                    <a:pt x="9779" y="889"/>
                  </a:lnTo>
                  <a:lnTo>
                    <a:pt x="10033" y="1016"/>
                  </a:lnTo>
                  <a:lnTo>
                    <a:pt x="10033" y="279"/>
                  </a:lnTo>
                  <a:lnTo>
                    <a:pt x="9398" y="254"/>
                  </a:lnTo>
                  <a:lnTo>
                    <a:pt x="9398" y="635"/>
                  </a:lnTo>
                  <a:lnTo>
                    <a:pt x="9639" y="1270"/>
                  </a:lnTo>
                  <a:lnTo>
                    <a:pt x="9652" y="1905"/>
                  </a:lnTo>
                  <a:lnTo>
                    <a:pt x="9779" y="1778"/>
                  </a:lnTo>
                  <a:lnTo>
                    <a:pt x="9271" y="5588"/>
                  </a:lnTo>
                  <a:lnTo>
                    <a:pt x="8128" y="5588"/>
                  </a:lnTo>
                  <a:lnTo>
                    <a:pt x="7112" y="4191"/>
                  </a:lnTo>
                  <a:lnTo>
                    <a:pt x="7112" y="4826"/>
                  </a:lnTo>
                  <a:lnTo>
                    <a:pt x="8128" y="6223"/>
                  </a:lnTo>
                  <a:lnTo>
                    <a:pt x="9271" y="6350"/>
                  </a:lnTo>
                  <a:lnTo>
                    <a:pt x="9906" y="1651"/>
                  </a:lnTo>
                  <a:lnTo>
                    <a:pt x="10033" y="2032"/>
                  </a:lnTo>
                  <a:lnTo>
                    <a:pt x="11811" y="4572"/>
                  </a:lnTo>
                  <a:lnTo>
                    <a:pt x="11811" y="5080"/>
                  </a:lnTo>
                  <a:lnTo>
                    <a:pt x="11925" y="5651"/>
                  </a:lnTo>
                  <a:lnTo>
                    <a:pt x="11925" y="6477"/>
                  </a:lnTo>
                  <a:lnTo>
                    <a:pt x="12052" y="5969"/>
                  </a:lnTo>
                  <a:lnTo>
                    <a:pt x="11938" y="4826"/>
                  </a:lnTo>
                  <a:lnTo>
                    <a:pt x="11938" y="4699"/>
                  </a:lnTo>
                  <a:lnTo>
                    <a:pt x="12192" y="4953"/>
                  </a:lnTo>
                  <a:lnTo>
                    <a:pt x="13843" y="6477"/>
                  </a:lnTo>
                  <a:lnTo>
                    <a:pt x="14859" y="6477"/>
                  </a:lnTo>
                  <a:lnTo>
                    <a:pt x="13462" y="5588"/>
                  </a:lnTo>
                  <a:lnTo>
                    <a:pt x="12446" y="4699"/>
                  </a:lnTo>
                  <a:lnTo>
                    <a:pt x="11811" y="3937"/>
                  </a:lnTo>
                  <a:lnTo>
                    <a:pt x="11557" y="2540"/>
                  </a:lnTo>
                  <a:lnTo>
                    <a:pt x="11557" y="3683"/>
                  </a:lnTo>
                  <a:lnTo>
                    <a:pt x="10541" y="2286"/>
                  </a:lnTo>
                  <a:lnTo>
                    <a:pt x="10160" y="1524"/>
                  </a:lnTo>
                  <a:lnTo>
                    <a:pt x="10160" y="1397"/>
                  </a:lnTo>
                  <a:lnTo>
                    <a:pt x="10287" y="1397"/>
                  </a:lnTo>
                  <a:lnTo>
                    <a:pt x="10795" y="1778"/>
                  </a:lnTo>
                  <a:lnTo>
                    <a:pt x="11303" y="2413"/>
                  </a:lnTo>
                  <a:lnTo>
                    <a:pt x="11557" y="3683"/>
                  </a:lnTo>
                  <a:lnTo>
                    <a:pt x="11557" y="2540"/>
                  </a:lnTo>
                  <a:lnTo>
                    <a:pt x="11176" y="1778"/>
                  </a:lnTo>
                  <a:lnTo>
                    <a:pt x="10795" y="1143"/>
                  </a:lnTo>
                  <a:lnTo>
                    <a:pt x="11303" y="1016"/>
                  </a:lnTo>
                  <a:lnTo>
                    <a:pt x="12065" y="1143"/>
                  </a:lnTo>
                  <a:lnTo>
                    <a:pt x="12319" y="1270"/>
                  </a:lnTo>
                  <a:lnTo>
                    <a:pt x="12687" y="2133"/>
                  </a:lnTo>
                  <a:lnTo>
                    <a:pt x="13576" y="4064"/>
                  </a:lnTo>
                  <a:lnTo>
                    <a:pt x="15354" y="5461"/>
                  </a:lnTo>
                  <a:lnTo>
                    <a:pt x="15989" y="5842"/>
                  </a:lnTo>
                  <a:lnTo>
                    <a:pt x="16751" y="5969"/>
                  </a:lnTo>
                  <a:lnTo>
                    <a:pt x="16751" y="5334"/>
                  </a:lnTo>
                  <a:lnTo>
                    <a:pt x="15989" y="5207"/>
                  </a:lnTo>
                  <a:lnTo>
                    <a:pt x="15354" y="4826"/>
                  </a:lnTo>
                  <a:lnTo>
                    <a:pt x="13576" y="3429"/>
                  </a:lnTo>
                  <a:lnTo>
                    <a:pt x="12814" y="1651"/>
                  </a:lnTo>
                  <a:lnTo>
                    <a:pt x="13081" y="1778"/>
                  </a:lnTo>
                  <a:lnTo>
                    <a:pt x="13462" y="2159"/>
                  </a:lnTo>
                  <a:lnTo>
                    <a:pt x="13843" y="2667"/>
                  </a:lnTo>
                  <a:lnTo>
                    <a:pt x="14224" y="3302"/>
                  </a:lnTo>
                  <a:lnTo>
                    <a:pt x="16256" y="4699"/>
                  </a:lnTo>
                  <a:lnTo>
                    <a:pt x="16751" y="5334"/>
                  </a:lnTo>
                  <a:lnTo>
                    <a:pt x="16764" y="5969"/>
                  </a:lnTo>
                  <a:lnTo>
                    <a:pt x="17526" y="5969"/>
                  </a:lnTo>
                  <a:lnTo>
                    <a:pt x="18796" y="5842"/>
                  </a:lnTo>
                  <a:lnTo>
                    <a:pt x="18923" y="5715"/>
                  </a:lnTo>
                  <a:lnTo>
                    <a:pt x="18415" y="6604"/>
                  </a:lnTo>
                  <a:lnTo>
                    <a:pt x="18796" y="6477"/>
                  </a:lnTo>
                  <a:lnTo>
                    <a:pt x="18923" y="6223"/>
                  </a:lnTo>
                  <a:lnTo>
                    <a:pt x="19050" y="5969"/>
                  </a:lnTo>
                  <a:lnTo>
                    <a:pt x="19431" y="5588"/>
                  </a:lnTo>
                  <a:lnTo>
                    <a:pt x="20066" y="5461"/>
                  </a:lnTo>
                  <a:lnTo>
                    <a:pt x="20701" y="5080"/>
                  </a:lnTo>
                  <a:lnTo>
                    <a:pt x="21590" y="4572"/>
                  </a:lnTo>
                  <a:lnTo>
                    <a:pt x="21844" y="4445"/>
                  </a:lnTo>
                  <a:lnTo>
                    <a:pt x="24765" y="4445"/>
                  </a:lnTo>
                  <a:lnTo>
                    <a:pt x="25019" y="4699"/>
                  </a:lnTo>
                  <a:lnTo>
                    <a:pt x="25146" y="4699"/>
                  </a:lnTo>
                  <a:lnTo>
                    <a:pt x="25273" y="4826"/>
                  </a:lnTo>
                  <a:lnTo>
                    <a:pt x="25654" y="5207"/>
                  </a:lnTo>
                  <a:lnTo>
                    <a:pt x="27178" y="7112"/>
                  </a:lnTo>
                  <a:lnTo>
                    <a:pt x="27686" y="6858"/>
                  </a:lnTo>
                  <a:lnTo>
                    <a:pt x="28054" y="6604"/>
                  </a:lnTo>
                  <a:lnTo>
                    <a:pt x="28435" y="6985"/>
                  </a:lnTo>
                  <a:lnTo>
                    <a:pt x="28562" y="6604"/>
                  </a:lnTo>
                  <a:lnTo>
                    <a:pt x="29451" y="6604"/>
                  </a:lnTo>
                  <a:lnTo>
                    <a:pt x="29959" y="6604"/>
                  </a:lnTo>
                  <a:lnTo>
                    <a:pt x="30086" y="6985"/>
                  </a:lnTo>
                  <a:lnTo>
                    <a:pt x="30340" y="6223"/>
                  </a:lnTo>
                  <a:lnTo>
                    <a:pt x="30340" y="5969"/>
                  </a:lnTo>
                  <a:lnTo>
                    <a:pt x="29959" y="5969"/>
                  </a:lnTo>
                  <a:lnTo>
                    <a:pt x="29451" y="4953"/>
                  </a:lnTo>
                  <a:lnTo>
                    <a:pt x="29451" y="5969"/>
                  </a:lnTo>
                  <a:lnTo>
                    <a:pt x="28054" y="5969"/>
                  </a:lnTo>
                  <a:lnTo>
                    <a:pt x="28054" y="5842"/>
                  </a:lnTo>
                  <a:lnTo>
                    <a:pt x="28562" y="5842"/>
                  </a:lnTo>
                  <a:lnTo>
                    <a:pt x="28943" y="5715"/>
                  </a:lnTo>
                  <a:lnTo>
                    <a:pt x="29197" y="5715"/>
                  </a:lnTo>
                  <a:lnTo>
                    <a:pt x="29451" y="5969"/>
                  </a:lnTo>
                  <a:lnTo>
                    <a:pt x="29451" y="4953"/>
                  </a:lnTo>
                  <a:lnTo>
                    <a:pt x="28054" y="5207"/>
                  </a:lnTo>
                  <a:lnTo>
                    <a:pt x="27673" y="5283"/>
                  </a:lnTo>
                  <a:lnTo>
                    <a:pt x="27673" y="6223"/>
                  </a:lnTo>
                  <a:lnTo>
                    <a:pt x="27178" y="6477"/>
                  </a:lnTo>
                  <a:lnTo>
                    <a:pt x="25527" y="4572"/>
                  </a:lnTo>
                  <a:lnTo>
                    <a:pt x="25273" y="4318"/>
                  </a:lnTo>
                  <a:lnTo>
                    <a:pt x="25654" y="4191"/>
                  </a:lnTo>
                  <a:lnTo>
                    <a:pt x="25895" y="4445"/>
                  </a:lnTo>
                  <a:lnTo>
                    <a:pt x="26276" y="4699"/>
                  </a:lnTo>
                  <a:lnTo>
                    <a:pt x="26911" y="5715"/>
                  </a:lnTo>
                  <a:lnTo>
                    <a:pt x="27419" y="5969"/>
                  </a:lnTo>
                  <a:lnTo>
                    <a:pt x="27673" y="6223"/>
                  </a:lnTo>
                  <a:lnTo>
                    <a:pt x="27673" y="5283"/>
                  </a:lnTo>
                  <a:lnTo>
                    <a:pt x="27419" y="5334"/>
                  </a:lnTo>
                  <a:lnTo>
                    <a:pt x="26022" y="3810"/>
                  </a:lnTo>
                  <a:lnTo>
                    <a:pt x="25908" y="4381"/>
                  </a:lnTo>
                  <a:lnTo>
                    <a:pt x="25908" y="3810"/>
                  </a:lnTo>
                  <a:lnTo>
                    <a:pt x="26670" y="3302"/>
                  </a:lnTo>
                  <a:lnTo>
                    <a:pt x="27178" y="2921"/>
                  </a:lnTo>
                  <a:lnTo>
                    <a:pt x="28448" y="2413"/>
                  </a:lnTo>
                  <a:lnTo>
                    <a:pt x="28829" y="2286"/>
                  </a:lnTo>
                  <a:lnTo>
                    <a:pt x="30480" y="2286"/>
                  </a:lnTo>
                  <a:lnTo>
                    <a:pt x="30480" y="1651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3518916" y="2990087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254" y="0"/>
                  </a:moveTo>
                  <a:lnTo>
                    <a:pt x="127" y="635"/>
                  </a:lnTo>
                  <a:lnTo>
                    <a:pt x="0" y="4191"/>
                  </a:lnTo>
                  <a:lnTo>
                    <a:pt x="127" y="4826"/>
                  </a:lnTo>
                  <a:lnTo>
                    <a:pt x="31115" y="5588"/>
                  </a:lnTo>
                  <a:lnTo>
                    <a:pt x="31369" y="5080"/>
                  </a:lnTo>
                  <a:lnTo>
                    <a:pt x="31369" y="1397"/>
                  </a:lnTo>
                  <a:lnTo>
                    <a:pt x="31369" y="76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3518916" y="2990087"/>
              <a:ext cx="30480" cy="5715"/>
            </a:xfrm>
            <a:custGeom>
              <a:avLst/>
              <a:gdLst/>
              <a:ahLst/>
              <a:cxnLst/>
              <a:rect l="l" t="t" r="r" b="b"/>
              <a:pathLst>
                <a:path w="30479" h="5714">
                  <a:moveTo>
                    <a:pt x="7239" y="5461"/>
                  </a:moveTo>
                  <a:lnTo>
                    <a:pt x="6731" y="2921"/>
                  </a:lnTo>
                  <a:lnTo>
                    <a:pt x="5715" y="4064"/>
                  </a:lnTo>
                  <a:lnTo>
                    <a:pt x="4826" y="5334"/>
                  </a:lnTo>
                  <a:lnTo>
                    <a:pt x="5207" y="5334"/>
                  </a:lnTo>
                  <a:lnTo>
                    <a:pt x="5842" y="4445"/>
                  </a:lnTo>
                  <a:lnTo>
                    <a:pt x="6604" y="3937"/>
                  </a:lnTo>
                  <a:lnTo>
                    <a:pt x="7112" y="5461"/>
                  </a:lnTo>
                  <a:lnTo>
                    <a:pt x="7239" y="5461"/>
                  </a:lnTo>
                  <a:close/>
                </a:path>
                <a:path w="30479" h="5714">
                  <a:moveTo>
                    <a:pt x="30480" y="762"/>
                  </a:moveTo>
                  <a:lnTo>
                    <a:pt x="30403" y="990"/>
                  </a:lnTo>
                  <a:lnTo>
                    <a:pt x="30226" y="1143"/>
                  </a:lnTo>
                  <a:lnTo>
                    <a:pt x="29718" y="1143"/>
                  </a:lnTo>
                  <a:lnTo>
                    <a:pt x="29718" y="1651"/>
                  </a:lnTo>
                  <a:lnTo>
                    <a:pt x="29210" y="1905"/>
                  </a:lnTo>
                  <a:lnTo>
                    <a:pt x="28194" y="1651"/>
                  </a:lnTo>
                  <a:lnTo>
                    <a:pt x="28829" y="1651"/>
                  </a:lnTo>
                  <a:lnTo>
                    <a:pt x="29718" y="1651"/>
                  </a:lnTo>
                  <a:lnTo>
                    <a:pt x="29718" y="1143"/>
                  </a:lnTo>
                  <a:lnTo>
                    <a:pt x="28829" y="1143"/>
                  </a:lnTo>
                  <a:lnTo>
                    <a:pt x="29210" y="762"/>
                  </a:lnTo>
                  <a:lnTo>
                    <a:pt x="28575" y="762"/>
                  </a:lnTo>
                  <a:lnTo>
                    <a:pt x="28321" y="1016"/>
                  </a:lnTo>
                  <a:lnTo>
                    <a:pt x="27940" y="889"/>
                  </a:lnTo>
                  <a:lnTo>
                    <a:pt x="27940" y="1397"/>
                  </a:lnTo>
                  <a:lnTo>
                    <a:pt x="27686" y="1524"/>
                  </a:lnTo>
                  <a:lnTo>
                    <a:pt x="27178" y="1651"/>
                  </a:lnTo>
                  <a:lnTo>
                    <a:pt x="26416" y="2540"/>
                  </a:lnTo>
                  <a:lnTo>
                    <a:pt x="26162" y="2667"/>
                  </a:lnTo>
                  <a:lnTo>
                    <a:pt x="25654" y="3048"/>
                  </a:lnTo>
                  <a:lnTo>
                    <a:pt x="25400" y="2921"/>
                  </a:lnTo>
                  <a:lnTo>
                    <a:pt x="25654" y="2667"/>
                  </a:lnTo>
                  <a:lnTo>
                    <a:pt x="27432" y="1143"/>
                  </a:lnTo>
                  <a:lnTo>
                    <a:pt x="27940" y="1397"/>
                  </a:lnTo>
                  <a:lnTo>
                    <a:pt x="27940" y="889"/>
                  </a:lnTo>
                  <a:lnTo>
                    <a:pt x="27686" y="762"/>
                  </a:lnTo>
                  <a:lnTo>
                    <a:pt x="27305" y="635"/>
                  </a:lnTo>
                  <a:lnTo>
                    <a:pt x="25654" y="2159"/>
                  </a:lnTo>
                  <a:lnTo>
                    <a:pt x="25273" y="2540"/>
                  </a:lnTo>
                  <a:lnTo>
                    <a:pt x="25146" y="2540"/>
                  </a:lnTo>
                  <a:lnTo>
                    <a:pt x="25146" y="3302"/>
                  </a:lnTo>
                  <a:lnTo>
                    <a:pt x="24384" y="3683"/>
                  </a:lnTo>
                  <a:lnTo>
                    <a:pt x="24003" y="3810"/>
                  </a:lnTo>
                  <a:lnTo>
                    <a:pt x="22580" y="3898"/>
                  </a:lnTo>
                  <a:lnTo>
                    <a:pt x="23749" y="3429"/>
                  </a:lnTo>
                  <a:lnTo>
                    <a:pt x="24511" y="3429"/>
                  </a:lnTo>
                  <a:lnTo>
                    <a:pt x="24892" y="3302"/>
                  </a:lnTo>
                  <a:lnTo>
                    <a:pt x="25146" y="3302"/>
                  </a:lnTo>
                  <a:lnTo>
                    <a:pt x="25146" y="2540"/>
                  </a:lnTo>
                  <a:lnTo>
                    <a:pt x="24511" y="2667"/>
                  </a:lnTo>
                  <a:lnTo>
                    <a:pt x="22440" y="2565"/>
                  </a:lnTo>
                  <a:lnTo>
                    <a:pt x="22440" y="3911"/>
                  </a:lnTo>
                  <a:lnTo>
                    <a:pt x="21844" y="3937"/>
                  </a:lnTo>
                  <a:lnTo>
                    <a:pt x="21844" y="4445"/>
                  </a:lnTo>
                  <a:lnTo>
                    <a:pt x="20574" y="4445"/>
                  </a:lnTo>
                  <a:lnTo>
                    <a:pt x="19558" y="3429"/>
                  </a:lnTo>
                  <a:lnTo>
                    <a:pt x="19304" y="3429"/>
                  </a:lnTo>
                  <a:lnTo>
                    <a:pt x="17653" y="4318"/>
                  </a:lnTo>
                  <a:lnTo>
                    <a:pt x="16129" y="4445"/>
                  </a:lnTo>
                  <a:lnTo>
                    <a:pt x="13081" y="5334"/>
                  </a:lnTo>
                  <a:lnTo>
                    <a:pt x="12319" y="5334"/>
                  </a:lnTo>
                  <a:lnTo>
                    <a:pt x="12700" y="5207"/>
                  </a:lnTo>
                  <a:lnTo>
                    <a:pt x="12827" y="5080"/>
                  </a:lnTo>
                  <a:lnTo>
                    <a:pt x="13335" y="4699"/>
                  </a:lnTo>
                  <a:lnTo>
                    <a:pt x="13843" y="4191"/>
                  </a:lnTo>
                  <a:lnTo>
                    <a:pt x="14224" y="3683"/>
                  </a:lnTo>
                  <a:lnTo>
                    <a:pt x="16383" y="2667"/>
                  </a:lnTo>
                  <a:lnTo>
                    <a:pt x="17018" y="2032"/>
                  </a:lnTo>
                  <a:lnTo>
                    <a:pt x="17145" y="1905"/>
                  </a:lnTo>
                  <a:lnTo>
                    <a:pt x="17399" y="1778"/>
                  </a:lnTo>
                  <a:lnTo>
                    <a:pt x="18288" y="1778"/>
                  </a:lnTo>
                  <a:lnTo>
                    <a:pt x="18415" y="1905"/>
                  </a:lnTo>
                  <a:lnTo>
                    <a:pt x="18923" y="2286"/>
                  </a:lnTo>
                  <a:lnTo>
                    <a:pt x="19177" y="2540"/>
                  </a:lnTo>
                  <a:lnTo>
                    <a:pt x="19558" y="2540"/>
                  </a:lnTo>
                  <a:lnTo>
                    <a:pt x="20193" y="2667"/>
                  </a:lnTo>
                  <a:lnTo>
                    <a:pt x="20701" y="3048"/>
                  </a:lnTo>
                  <a:lnTo>
                    <a:pt x="20828" y="3175"/>
                  </a:lnTo>
                  <a:lnTo>
                    <a:pt x="21844" y="4445"/>
                  </a:lnTo>
                  <a:lnTo>
                    <a:pt x="21844" y="3937"/>
                  </a:lnTo>
                  <a:lnTo>
                    <a:pt x="20828" y="2667"/>
                  </a:lnTo>
                  <a:lnTo>
                    <a:pt x="21082" y="2667"/>
                  </a:lnTo>
                  <a:lnTo>
                    <a:pt x="21844" y="3048"/>
                  </a:lnTo>
                  <a:lnTo>
                    <a:pt x="22440" y="3911"/>
                  </a:lnTo>
                  <a:lnTo>
                    <a:pt x="22440" y="2565"/>
                  </a:lnTo>
                  <a:lnTo>
                    <a:pt x="21971" y="2540"/>
                  </a:lnTo>
                  <a:lnTo>
                    <a:pt x="21463" y="2286"/>
                  </a:lnTo>
                  <a:lnTo>
                    <a:pt x="20193" y="1524"/>
                  </a:lnTo>
                  <a:lnTo>
                    <a:pt x="19558" y="1320"/>
                  </a:lnTo>
                  <a:lnTo>
                    <a:pt x="19558" y="2032"/>
                  </a:lnTo>
                  <a:lnTo>
                    <a:pt x="19177" y="1905"/>
                  </a:lnTo>
                  <a:lnTo>
                    <a:pt x="18923" y="1778"/>
                  </a:lnTo>
                  <a:lnTo>
                    <a:pt x="19050" y="1778"/>
                  </a:lnTo>
                  <a:lnTo>
                    <a:pt x="19431" y="1905"/>
                  </a:lnTo>
                  <a:lnTo>
                    <a:pt x="19558" y="2032"/>
                  </a:lnTo>
                  <a:lnTo>
                    <a:pt x="19558" y="1320"/>
                  </a:lnTo>
                  <a:lnTo>
                    <a:pt x="19431" y="1270"/>
                  </a:lnTo>
                  <a:lnTo>
                    <a:pt x="19304" y="1016"/>
                  </a:lnTo>
                  <a:lnTo>
                    <a:pt x="18923" y="508"/>
                  </a:lnTo>
                  <a:lnTo>
                    <a:pt x="18669" y="381"/>
                  </a:lnTo>
                  <a:lnTo>
                    <a:pt x="19050" y="1143"/>
                  </a:lnTo>
                  <a:lnTo>
                    <a:pt x="19050" y="1270"/>
                  </a:lnTo>
                  <a:lnTo>
                    <a:pt x="17907" y="1016"/>
                  </a:lnTo>
                  <a:lnTo>
                    <a:pt x="17653" y="889"/>
                  </a:lnTo>
                  <a:lnTo>
                    <a:pt x="17018" y="889"/>
                  </a:lnTo>
                  <a:lnTo>
                    <a:pt x="17018" y="1524"/>
                  </a:lnTo>
                  <a:lnTo>
                    <a:pt x="16764" y="1651"/>
                  </a:lnTo>
                  <a:lnTo>
                    <a:pt x="16383" y="2032"/>
                  </a:lnTo>
                  <a:lnTo>
                    <a:pt x="14224" y="3048"/>
                  </a:lnTo>
                  <a:lnTo>
                    <a:pt x="13843" y="3683"/>
                  </a:lnTo>
                  <a:lnTo>
                    <a:pt x="13335" y="4191"/>
                  </a:lnTo>
                  <a:lnTo>
                    <a:pt x="13081" y="4318"/>
                  </a:lnTo>
                  <a:lnTo>
                    <a:pt x="12700" y="4572"/>
                  </a:lnTo>
                  <a:lnTo>
                    <a:pt x="12700" y="4445"/>
                  </a:lnTo>
                  <a:lnTo>
                    <a:pt x="13716" y="2921"/>
                  </a:lnTo>
                  <a:lnTo>
                    <a:pt x="15494" y="1905"/>
                  </a:lnTo>
                  <a:lnTo>
                    <a:pt x="16129" y="1524"/>
                  </a:lnTo>
                  <a:lnTo>
                    <a:pt x="17018" y="1524"/>
                  </a:lnTo>
                  <a:lnTo>
                    <a:pt x="17018" y="889"/>
                  </a:lnTo>
                  <a:lnTo>
                    <a:pt x="16129" y="1016"/>
                  </a:lnTo>
                  <a:lnTo>
                    <a:pt x="15494" y="1270"/>
                  </a:lnTo>
                  <a:lnTo>
                    <a:pt x="14605" y="1905"/>
                  </a:lnTo>
                  <a:lnTo>
                    <a:pt x="14478" y="1905"/>
                  </a:lnTo>
                  <a:lnTo>
                    <a:pt x="13716" y="2413"/>
                  </a:lnTo>
                  <a:lnTo>
                    <a:pt x="12446" y="4572"/>
                  </a:lnTo>
                  <a:lnTo>
                    <a:pt x="12319" y="4826"/>
                  </a:lnTo>
                  <a:lnTo>
                    <a:pt x="12192" y="4826"/>
                  </a:lnTo>
                  <a:lnTo>
                    <a:pt x="11176" y="4953"/>
                  </a:lnTo>
                  <a:lnTo>
                    <a:pt x="10668" y="4826"/>
                  </a:lnTo>
                  <a:lnTo>
                    <a:pt x="11176" y="4318"/>
                  </a:lnTo>
                  <a:lnTo>
                    <a:pt x="11557" y="3683"/>
                  </a:lnTo>
                  <a:lnTo>
                    <a:pt x="14605" y="635"/>
                  </a:lnTo>
                  <a:lnTo>
                    <a:pt x="15113" y="381"/>
                  </a:lnTo>
                  <a:lnTo>
                    <a:pt x="14097" y="254"/>
                  </a:lnTo>
                  <a:lnTo>
                    <a:pt x="13716" y="508"/>
                  </a:lnTo>
                  <a:lnTo>
                    <a:pt x="12700" y="1270"/>
                  </a:lnTo>
                  <a:lnTo>
                    <a:pt x="12065" y="1778"/>
                  </a:lnTo>
                  <a:lnTo>
                    <a:pt x="12192" y="1143"/>
                  </a:lnTo>
                  <a:lnTo>
                    <a:pt x="12192" y="254"/>
                  </a:lnTo>
                  <a:lnTo>
                    <a:pt x="12065" y="762"/>
                  </a:lnTo>
                  <a:lnTo>
                    <a:pt x="11938" y="1651"/>
                  </a:lnTo>
                  <a:lnTo>
                    <a:pt x="11938" y="1905"/>
                  </a:lnTo>
                  <a:lnTo>
                    <a:pt x="11684" y="2120"/>
                  </a:lnTo>
                  <a:lnTo>
                    <a:pt x="11684" y="2667"/>
                  </a:lnTo>
                  <a:lnTo>
                    <a:pt x="11303" y="3683"/>
                  </a:lnTo>
                  <a:lnTo>
                    <a:pt x="10795" y="4191"/>
                  </a:lnTo>
                  <a:lnTo>
                    <a:pt x="10287" y="4572"/>
                  </a:lnTo>
                  <a:lnTo>
                    <a:pt x="10033" y="4445"/>
                  </a:lnTo>
                  <a:lnTo>
                    <a:pt x="11049" y="3175"/>
                  </a:lnTo>
                  <a:lnTo>
                    <a:pt x="11684" y="2667"/>
                  </a:lnTo>
                  <a:lnTo>
                    <a:pt x="11684" y="2120"/>
                  </a:lnTo>
                  <a:lnTo>
                    <a:pt x="11176" y="2540"/>
                  </a:lnTo>
                  <a:lnTo>
                    <a:pt x="10414" y="3429"/>
                  </a:lnTo>
                  <a:lnTo>
                    <a:pt x="9779" y="4318"/>
                  </a:lnTo>
                  <a:lnTo>
                    <a:pt x="9779" y="4191"/>
                  </a:lnTo>
                  <a:lnTo>
                    <a:pt x="9398" y="3810"/>
                  </a:lnTo>
                  <a:lnTo>
                    <a:pt x="9144" y="3429"/>
                  </a:lnTo>
                  <a:lnTo>
                    <a:pt x="8890" y="2921"/>
                  </a:lnTo>
                  <a:lnTo>
                    <a:pt x="8509" y="2540"/>
                  </a:lnTo>
                  <a:lnTo>
                    <a:pt x="7239" y="1905"/>
                  </a:lnTo>
                  <a:lnTo>
                    <a:pt x="8382" y="762"/>
                  </a:lnTo>
                  <a:lnTo>
                    <a:pt x="9398" y="762"/>
                  </a:lnTo>
                  <a:lnTo>
                    <a:pt x="9652" y="2540"/>
                  </a:lnTo>
                  <a:lnTo>
                    <a:pt x="9779" y="3556"/>
                  </a:lnTo>
                  <a:lnTo>
                    <a:pt x="9525" y="254"/>
                  </a:lnTo>
                  <a:lnTo>
                    <a:pt x="8382" y="127"/>
                  </a:lnTo>
                  <a:lnTo>
                    <a:pt x="6858" y="1778"/>
                  </a:lnTo>
                  <a:lnTo>
                    <a:pt x="6477" y="1651"/>
                  </a:lnTo>
                  <a:lnTo>
                    <a:pt x="2794" y="1651"/>
                  </a:lnTo>
                  <a:lnTo>
                    <a:pt x="2540" y="1778"/>
                  </a:lnTo>
                  <a:lnTo>
                    <a:pt x="2794" y="1524"/>
                  </a:lnTo>
                  <a:lnTo>
                    <a:pt x="3175" y="1016"/>
                  </a:lnTo>
                  <a:lnTo>
                    <a:pt x="4064" y="508"/>
                  </a:lnTo>
                  <a:lnTo>
                    <a:pt x="5080" y="0"/>
                  </a:lnTo>
                  <a:lnTo>
                    <a:pt x="3937" y="0"/>
                  </a:lnTo>
                  <a:lnTo>
                    <a:pt x="3429" y="254"/>
                  </a:lnTo>
                  <a:lnTo>
                    <a:pt x="3048" y="635"/>
                  </a:lnTo>
                  <a:lnTo>
                    <a:pt x="2413" y="1524"/>
                  </a:lnTo>
                  <a:lnTo>
                    <a:pt x="0" y="2413"/>
                  </a:lnTo>
                  <a:lnTo>
                    <a:pt x="0" y="2921"/>
                  </a:lnTo>
                  <a:lnTo>
                    <a:pt x="1778" y="2286"/>
                  </a:lnTo>
                  <a:lnTo>
                    <a:pt x="2413" y="1905"/>
                  </a:lnTo>
                  <a:lnTo>
                    <a:pt x="2032" y="2159"/>
                  </a:lnTo>
                  <a:lnTo>
                    <a:pt x="381" y="3810"/>
                  </a:lnTo>
                  <a:lnTo>
                    <a:pt x="0" y="4064"/>
                  </a:lnTo>
                  <a:lnTo>
                    <a:pt x="0" y="4699"/>
                  </a:lnTo>
                  <a:lnTo>
                    <a:pt x="381" y="4318"/>
                  </a:lnTo>
                  <a:lnTo>
                    <a:pt x="889" y="3937"/>
                  </a:lnTo>
                  <a:lnTo>
                    <a:pt x="2413" y="2413"/>
                  </a:lnTo>
                  <a:lnTo>
                    <a:pt x="2540" y="2286"/>
                  </a:lnTo>
                  <a:lnTo>
                    <a:pt x="2794" y="2032"/>
                  </a:lnTo>
                  <a:lnTo>
                    <a:pt x="5334" y="2159"/>
                  </a:lnTo>
                  <a:lnTo>
                    <a:pt x="6477" y="2159"/>
                  </a:lnTo>
                  <a:lnTo>
                    <a:pt x="6477" y="2286"/>
                  </a:lnTo>
                  <a:lnTo>
                    <a:pt x="5969" y="2794"/>
                  </a:lnTo>
                  <a:lnTo>
                    <a:pt x="5461" y="3048"/>
                  </a:lnTo>
                  <a:lnTo>
                    <a:pt x="3937" y="3175"/>
                  </a:lnTo>
                  <a:lnTo>
                    <a:pt x="1524" y="4953"/>
                  </a:lnTo>
                  <a:lnTo>
                    <a:pt x="1143" y="5207"/>
                  </a:lnTo>
                  <a:lnTo>
                    <a:pt x="2032" y="5207"/>
                  </a:lnTo>
                  <a:lnTo>
                    <a:pt x="3937" y="3683"/>
                  </a:lnTo>
                  <a:lnTo>
                    <a:pt x="5461" y="3683"/>
                  </a:lnTo>
                  <a:lnTo>
                    <a:pt x="6223" y="3048"/>
                  </a:lnTo>
                  <a:lnTo>
                    <a:pt x="6477" y="2794"/>
                  </a:lnTo>
                  <a:lnTo>
                    <a:pt x="6858" y="2413"/>
                  </a:lnTo>
                  <a:lnTo>
                    <a:pt x="7239" y="2540"/>
                  </a:lnTo>
                  <a:lnTo>
                    <a:pt x="8890" y="3429"/>
                  </a:lnTo>
                  <a:lnTo>
                    <a:pt x="9144" y="3937"/>
                  </a:lnTo>
                  <a:lnTo>
                    <a:pt x="9398" y="4318"/>
                  </a:lnTo>
                  <a:lnTo>
                    <a:pt x="9652" y="4572"/>
                  </a:lnTo>
                  <a:lnTo>
                    <a:pt x="9271" y="5461"/>
                  </a:lnTo>
                  <a:lnTo>
                    <a:pt x="9779" y="5461"/>
                  </a:lnTo>
                  <a:lnTo>
                    <a:pt x="10033" y="5461"/>
                  </a:lnTo>
                  <a:lnTo>
                    <a:pt x="10668" y="5461"/>
                  </a:lnTo>
                  <a:lnTo>
                    <a:pt x="12319" y="5588"/>
                  </a:lnTo>
                  <a:lnTo>
                    <a:pt x="14224" y="5461"/>
                  </a:lnTo>
                  <a:lnTo>
                    <a:pt x="16129" y="4953"/>
                  </a:lnTo>
                  <a:lnTo>
                    <a:pt x="17653" y="4826"/>
                  </a:lnTo>
                  <a:lnTo>
                    <a:pt x="19431" y="3937"/>
                  </a:lnTo>
                  <a:lnTo>
                    <a:pt x="20574" y="5080"/>
                  </a:lnTo>
                  <a:lnTo>
                    <a:pt x="21844" y="5207"/>
                  </a:lnTo>
                  <a:lnTo>
                    <a:pt x="22987" y="5080"/>
                  </a:lnTo>
                  <a:lnTo>
                    <a:pt x="24511" y="4572"/>
                  </a:lnTo>
                  <a:lnTo>
                    <a:pt x="25019" y="4318"/>
                  </a:lnTo>
                  <a:lnTo>
                    <a:pt x="25146" y="4191"/>
                  </a:lnTo>
                  <a:lnTo>
                    <a:pt x="25400" y="3937"/>
                  </a:lnTo>
                  <a:lnTo>
                    <a:pt x="25654" y="3683"/>
                  </a:lnTo>
                  <a:lnTo>
                    <a:pt x="26035" y="3937"/>
                  </a:lnTo>
                  <a:lnTo>
                    <a:pt x="26416" y="4318"/>
                  </a:lnTo>
                  <a:lnTo>
                    <a:pt x="27178" y="4699"/>
                  </a:lnTo>
                  <a:lnTo>
                    <a:pt x="28575" y="5334"/>
                  </a:lnTo>
                  <a:lnTo>
                    <a:pt x="29591" y="5588"/>
                  </a:lnTo>
                  <a:lnTo>
                    <a:pt x="30353" y="5588"/>
                  </a:lnTo>
                  <a:lnTo>
                    <a:pt x="30353" y="4953"/>
                  </a:lnTo>
                  <a:lnTo>
                    <a:pt x="29591" y="5080"/>
                  </a:lnTo>
                  <a:lnTo>
                    <a:pt x="28829" y="4953"/>
                  </a:lnTo>
                  <a:lnTo>
                    <a:pt x="28575" y="4826"/>
                  </a:lnTo>
                  <a:lnTo>
                    <a:pt x="27305" y="4318"/>
                  </a:lnTo>
                  <a:lnTo>
                    <a:pt x="26670" y="3937"/>
                  </a:lnTo>
                  <a:lnTo>
                    <a:pt x="26035" y="3429"/>
                  </a:lnTo>
                  <a:lnTo>
                    <a:pt x="27686" y="2159"/>
                  </a:lnTo>
                  <a:lnTo>
                    <a:pt x="27940" y="2159"/>
                  </a:lnTo>
                  <a:lnTo>
                    <a:pt x="28194" y="2159"/>
                  </a:lnTo>
                  <a:lnTo>
                    <a:pt x="29591" y="2540"/>
                  </a:lnTo>
                  <a:lnTo>
                    <a:pt x="29718" y="2413"/>
                  </a:lnTo>
                  <a:lnTo>
                    <a:pt x="30226" y="1651"/>
                  </a:lnTo>
                  <a:lnTo>
                    <a:pt x="30480" y="1778"/>
                  </a:lnTo>
                  <a:lnTo>
                    <a:pt x="30480" y="1143"/>
                  </a:lnTo>
                  <a:lnTo>
                    <a:pt x="30480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3386328" y="2985515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19">
                  <a:moveTo>
                    <a:pt x="254" y="0"/>
                  </a:moveTo>
                  <a:lnTo>
                    <a:pt x="127" y="761"/>
                  </a:lnTo>
                  <a:lnTo>
                    <a:pt x="0" y="5333"/>
                  </a:lnTo>
                  <a:lnTo>
                    <a:pt x="127" y="6095"/>
                  </a:lnTo>
                  <a:lnTo>
                    <a:pt x="31242" y="7111"/>
                  </a:lnTo>
                  <a:lnTo>
                    <a:pt x="31369" y="6349"/>
                  </a:lnTo>
                  <a:lnTo>
                    <a:pt x="31496" y="1777"/>
                  </a:lnTo>
                  <a:lnTo>
                    <a:pt x="31369" y="101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3386328" y="2985515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19">
                  <a:moveTo>
                    <a:pt x="7366" y="254"/>
                  </a:moveTo>
                  <a:lnTo>
                    <a:pt x="7239" y="254"/>
                  </a:lnTo>
                  <a:lnTo>
                    <a:pt x="6604" y="1905"/>
                  </a:lnTo>
                  <a:lnTo>
                    <a:pt x="5969" y="1270"/>
                  </a:lnTo>
                  <a:lnTo>
                    <a:pt x="5334" y="127"/>
                  </a:lnTo>
                  <a:lnTo>
                    <a:pt x="4953" y="127"/>
                  </a:lnTo>
                  <a:lnTo>
                    <a:pt x="5715" y="1651"/>
                  </a:lnTo>
                  <a:lnTo>
                    <a:pt x="6604" y="2921"/>
                  </a:lnTo>
                  <a:lnTo>
                    <a:pt x="7366" y="381"/>
                  </a:lnTo>
                  <a:lnTo>
                    <a:pt x="7366" y="254"/>
                  </a:lnTo>
                  <a:close/>
                </a:path>
                <a:path w="30479" h="7619">
                  <a:moveTo>
                    <a:pt x="28956" y="6985"/>
                  </a:moveTo>
                  <a:lnTo>
                    <a:pt x="28575" y="6604"/>
                  </a:lnTo>
                  <a:lnTo>
                    <a:pt x="28575" y="6985"/>
                  </a:lnTo>
                  <a:lnTo>
                    <a:pt x="28956" y="6985"/>
                  </a:lnTo>
                  <a:close/>
                </a:path>
                <a:path w="30479" h="7619">
                  <a:moveTo>
                    <a:pt x="30480" y="1651"/>
                  </a:moveTo>
                  <a:lnTo>
                    <a:pt x="29083" y="1651"/>
                  </a:lnTo>
                  <a:lnTo>
                    <a:pt x="25654" y="3429"/>
                  </a:lnTo>
                  <a:lnTo>
                    <a:pt x="25019" y="2667"/>
                  </a:lnTo>
                  <a:lnTo>
                    <a:pt x="25019" y="3810"/>
                  </a:lnTo>
                  <a:lnTo>
                    <a:pt x="24765" y="3810"/>
                  </a:lnTo>
                  <a:lnTo>
                    <a:pt x="24638" y="3683"/>
                  </a:lnTo>
                  <a:lnTo>
                    <a:pt x="23749" y="3556"/>
                  </a:lnTo>
                  <a:lnTo>
                    <a:pt x="22479" y="3048"/>
                  </a:lnTo>
                  <a:lnTo>
                    <a:pt x="21844" y="3810"/>
                  </a:lnTo>
                  <a:lnTo>
                    <a:pt x="21336" y="4064"/>
                  </a:lnTo>
                  <a:lnTo>
                    <a:pt x="20701" y="4191"/>
                  </a:lnTo>
                  <a:lnTo>
                    <a:pt x="20955" y="4064"/>
                  </a:lnTo>
                  <a:lnTo>
                    <a:pt x="21844" y="2921"/>
                  </a:lnTo>
                  <a:lnTo>
                    <a:pt x="22987" y="2921"/>
                  </a:lnTo>
                  <a:lnTo>
                    <a:pt x="23749" y="2921"/>
                  </a:lnTo>
                  <a:lnTo>
                    <a:pt x="24384" y="3302"/>
                  </a:lnTo>
                  <a:lnTo>
                    <a:pt x="25019" y="3810"/>
                  </a:lnTo>
                  <a:lnTo>
                    <a:pt x="25019" y="2667"/>
                  </a:lnTo>
                  <a:lnTo>
                    <a:pt x="24511" y="2286"/>
                  </a:lnTo>
                  <a:lnTo>
                    <a:pt x="23114" y="1651"/>
                  </a:lnTo>
                  <a:lnTo>
                    <a:pt x="22987" y="1651"/>
                  </a:lnTo>
                  <a:lnTo>
                    <a:pt x="22987" y="2286"/>
                  </a:lnTo>
                  <a:lnTo>
                    <a:pt x="21844" y="2286"/>
                  </a:lnTo>
                  <a:lnTo>
                    <a:pt x="20574" y="3810"/>
                  </a:lnTo>
                  <a:lnTo>
                    <a:pt x="20066" y="4191"/>
                  </a:lnTo>
                  <a:lnTo>
                    <a:pt x="19304" y="4191"/>
                  </a:lnTo>
                  <a:lnTo>
                    <a:pt x="19304" y="4953"/>
                  </a:lnTo>
                  <a:lnTo>
                    <a:pt x="18796" y="5207"/>
                  </a:lnTo>
                  <a:lnTo>
                    <a:pt x="19050" y="4953"/>
                  </a:lnTo>
                  <a:lnTo>
                    <a:pt x="19304" y="4953"/>
                  </a:lnTo>
                  <a:lnTo>
                    <a:pt x="19304" y="4191"/>
                  </a:lnTo>
                  <a:lnTo>
                    <a:pt x="18923" y="4318"/>
                  </a:lnTo>
                  <a:lnTo>
                    <a:pt x="18288" y="4953"/>
                  </a:lnTo>
                  <a:lnTo>
                    <a:pt x="18161" y="4953"/>
                  </a:lnTo>
                  <a:lnTo>
                    <a:pt x="17399" y="5080"/>
                  </a:lnTo>
                  <a:lnTo>
                    <a:pt x="17018" y="4953"/>
                  </a:lnTo>
                  <a:lnTo>
                    <a:pt x="16764" y="4622"/>
                  </a:lnTo>
                  <a:lnTo>
                    <a:pt x="16764" y="5334"/>
                  </a:lnTo>
                  <a:lnTo>
                    <a:pt x="16002" y="5207"/>
                  </a:lnTo>
                  <a:lnTo>
                    <a:pt x="14732" y="4191"/>
                  </a:lnTo>
                  <a:lnTo>
                    <a:pt x="14605" y="4191"/>
                  </a:lnTo>
                  <a:lnTo>
                    <a:pt x="13716" y="3429"/>
                  </a:lnTo>
                  <a:lnTo>
                    <a:pt x="12700" y="1524"/>
                  </a:lnTo>
                  <a:lnTo>
                    <a:pt x="13208" y="1778"/>
                  </a:lnTo>
                  <a:lnTo>
                    <a:pt x="13462" y="2159"/>
                  </a:lnTo>
                  <a:lnTo>
                    <a:pt x="13843" y="2667"/>
                  </a:lnTo>
                  <a:lnTo>
                    <a:pt x="14224" y="3302"/>
                  </a:lnTo>
                  <a:lnTo>
                    <a:pt x="16256" y="4572"/>
                  </a:lnTo>
                  <a:lnTo>
                    <a:pt x="16764" y="5334"/>
                  </a:lnTo>
                  <a:lnTo>
                    <a:pt x="16764" y="4622"/>
                  </a:lnTo>
                  <a:lnTo>
                    <a:pt x="16256" y="3937"/>
                  </a:lnTo>
                  <a:lnTo>
                    <a:pt x="14732" y="3048"/>
                  </a:lnTo>
                  <a:lnTo>
                    <a:pt x="14224" y="2667"/>
                  </a:lnTo>
                  <a:lnTo>
                    <a:pt x="13462" y="1397"/>
                  </a:lnTo>
                  <a:lnTo>
                    <a:pt x="12954" y="889"/>
                  </a:lnTo>
                  <a:lnTo>
                    <a:pt x="12319" y="508"/>
                  </a:lnTo>
                  <a:lnTo>
                    <a:pt x="13081" y="635"/>
                  </a:lnTo>
                  <a:lnTo>
                    <a:pt x="16002" y="1905"/>
                  </a:lnTo>
                  <a:lnTo>
                    <a:pt x="17018" y="2032"/>
                  </a:lnTo>
                  <a:lnTo>
                    <a:pt x="17526" y="2032"/>
                  </a:lnTo>
                  <a:lnTo>
                    <a:pt x="19304" y="3302"/>
                  </a:lnTo>
                  <a:lnTo>
                    <a:pt x="19558" y="3175"/>
                  </a:lnTo>
                  <a:lnTo>
                    <a:pt x="20574" y="2159"/>
                  </a:lnTo>
                  <a:lnTo>
                    <a:pt x="22479" y="2159"/>
                  </a:lnTo>
                  <a:lnTo>
                    <a:pt x="22987" y="2286"/>
                  </a:lnTo>
                  <a:lnTo>
                    <a:pt x="22987" y="1651"/>
                  </a:lnTo>
                  <a:lnTo>
                    <a:pt x="20955" y="1524"/>
                  </a:lnTo>
                  <a:lnTo>
                    <a:pt x="20447" y="1651"/>
                  </a:lnTo>
                  <a:lnTo>
                    <a:pt x="20193" y="1905"/>
                  </a:lnTo>
                  <a:lnTo>
                    <a:pt x="20066" y="2159"/>
                  </a:lnTo>
                  <a:lnTo>
                    <a:pt x="19558" y="2540"/>
                  </a:lnTo>
                  <a:lnTo>
                    <a:pt x="19304" y="2667"/>
                  </a:lnTo>
                  <a:lnTo>
                    <a:pt x="17526" y="1397"/>
                  </a:lnTo>
                  <a:lnTo>
                    <a:pt x="17018" y="1397"/>
                  </a:lnTo>
                  <a:lnTo>
                    <a:pt x="16002" y="1270"/>
                  </a:lnTo>
                  <a:lnTo>
                    <a:pt x="14224" y="508"/>
                  </a:lnTo>
                  <a:lnTo>
                    <a:pt x="13081" y="381"/>
                  </a:lnTo>
                  <a:lnTo>
                    <a:pt x="10033" y="279"/>
                  </a:lnTo>
                  <a:lnTo>
                    <a:pt x="10033" y="1016"/>
                  </a:lnTo>
                  <a:lnTo>
                    <a:pt x="9906" y="1016"/>
                  </a:lnTo>
                  <a:lnTo>
                    <a:pt x="9779" y="762"/>
                  </a:lnTo>
                  <a:lnTo>
                    <a:pt x="9779" y="1778"/>
                  </a:lnTo>
                  <a:lnTo>
                    <a:pt x="9271" y="5588"/>
                  </a:lnTo>
                  <a:lnTo>
                    <a:pt x="8128" y="5588"/>
                  </a:lnTo>
                  <a:lnTo>
                    <a:pt x="7112" y="4064"/>
                  </a:lnTo>
                  <a:lnTo>
                    <a:pt x="7493" y="3937"/>
                  </a:lnTo>
                  <a:lnTo>
                    <a:pt x="8890" y="3175"/>
                  </a:lnTo>
                  <a:lnTo>
                    <a:pt x="8890" y="3048"/>
                  </a:lnTo>
                  <a:lnTo>
                    <a:pt x="9144" y="2540"/>
                  </a:lnTo>
                  <a:lnTo>
                    <a:pt x="9652" y="1905"/>
                  </a:lnTo>
                  <a:lnTo>
                    <a:pt x="9779" y="1778"/>
                  </a:lnTo>
                  <a:lnTo>
                    <a:pt x="9779" y="762"/>
                  </a:lnTo>
                  <a:lnTo>
                    <a:pt x="10033" y="1016"/>
                  </a:lnTo>
                  <a:lnTo>
                    <a:pt x="10033" y="279"/>
                  </a:lnTo>
                  <a:lnTo>
                    <a:pt x="9398" y="254"/>
                  </a:lnTo>
                  <a:lnTo>
                    <a:pt x="9398" y="635"/>
                  </a:lnTo>
                  <a:lnTo>
                    <a:pt x="9652" y="1270"/>
                  </a:lnTo>
                  <a:lnTo>
                    <a:pt x="9144" y="2032"/>
                  </a:lnTo>
                  <a:lnTo>
                    <a:pt x="8890" y="2540"/>
                  </a:lnTo>
                  <a:lnTo>
                    <a:pt x="8890" y="2667"/>
                  </a:lnTo>
                  <a:lnTo>
                    <a:pt x="7366" y="3429"/>
                  </a:lnTo>
                  <a:lnTo>
                    <a:pt x="6731" y="3683"/>
                  </a:lnTo>
                  <a:lnTo>
                    <a:pt x="5461" y="2032"/>
                  </a:lnTo>
                  <a:lnTo>
                    <a:pt x="3937" y="1905"/>
                  </a:lnTo>
                  <a:lnTo>
                    <a:pt x="2032" y="0"/>
                  </a:lnTo>
                  <a:lnTo>
                    <a:pt x="1270" y="0"/>
                  </a:lnTo>
                  <a:lnTo>
                    <a:pt x="1651" y="254"/>
                  </a:lnTo>
                  <a:lnTo>
                    <a:pt x="2032" y="762"/>
                  </a:lnTo>
                  <a:lnTo>
                    <a:pt x="3937" y="2540"/>
                  </a:lnTo>
                  <a:lnTo>
                    <a:pt x="5334" y="2667"/>
                  </a:lnTo>
                  <a:lnTo>
                    <a:pt x="5842" y="3175"/>
                  </a:lnTo>
                  <a:lnTo>
                    <a:pt x="6350" y="3810"/>
                  </a:lnTo>
                  <a:lnTo>
                    <a:pt x="2667" y="3683"/>
                  </a:lnTo>
                  <a:lnTo>
                    <a:pt x="2032" y="3048"/>
                  </a:lnTo>
                  <a:lnTo>
                    <a:pt x="508" y="1016"/>
                  </a:lnTo>
                  <a:lnTo>
                    <a:pt x="0" y="508"/>
                  </a:lnTo>
                  <a:lnTo>
                    <a:pt x="0" y="1143"/>
                  </a:lnTo>
                  <a:lnTo>
                    <a:pt x="381" y="1651"/>
                  </a:lnTo>
                  <a:lnTo>
                    <a:pt x="1905" y="3556"/>
                  </a:lnTo>
                  <a:lnTo>
                    <a:pt x="2286" y="3937"/>
                  </a:lnTo>
                  <a:lnTo>
                    <a:pt x="1651" y="3429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2286" y="4318"/>
                  </a:lnTo>
                  <a:lnTo>
                    <a:pt x="2413" y="4318"/>
                  </a:lnTo>
                  <a:lnTo>
                    <a:pt x="2667" y="5207"/>
                  </a:lnTo>
                  <a:lnTo>
                    <a:pt x="2794" y="5461"/>
                  </a:lnTo>
                  <a:lnTo>
                    <a:pt x="3175" y="5715"/>
                  </a:lnTo>
                  <a:lnTo>
                    <a:pt x="3683" y="6096"/>
                  </a:lnTo>
                  <a:lnTo>
                    <a:pt x="4826" y="6223"/>
                  </a:lnTo>
                  <a:lnTo>
                    <a:pt x="2921" y="4953"/>
                  </a:lnTo>
                  <a:lnTo>
                    <a:pt x="2667" y="4318"/>
                  </a:lnTo>
                  <a:lnTo>
                    <a:pt x="2413" y="4064"/>
                  </a:lnTo>
                  <a:lnTo>
                    <a:pt x="2667" y="4191"/>
                  </a:lnTo>
                  <a:lnTo>
                    <a:pt x="4953" y="4318"/>
                  </a:lnTo>
                  <a:lnTo>
                    <a:pt x="6350" y="4445"/>
                  </a:lnTo>
                  <a:lnTo>
                    <a:pt x="6731" y="4318"/>
                  </a:lnTo>
                  <a:lnTo>
                    <a:pt x="7112" y="4826"/>
                  </a:lnTo>
                  <a:lnTo>
                    <a:pt x="8128" y="6223"/>
                  </a:lnTo>
                  <a:lnTo>
                    <a:pt x="9271" y="6223"/>
                  </a:lnTo>
                  <a:lnTo>
                    <a:pt x="9906" y="1651"/>
                  </a:lnTo>
                  <a:lnTo>
                    <a:pt x="10033" y="1905"/>
                  </a:lnTo>
                  <a:lnTo>
                    <a:pt x="10160" y="2159"/>
                  </a:lnTo>
                  <a:lnTo>
                    <a:pt x="10414" y="2667"/>
                  </a:lnTo>
                  <a:lnTo>
                    <a:pt x="11049" y="3683"/>
                  </a:lnTo>
                  <a:lnTo>
                    <a:pt x="11557" y="4191"/>
                  </a:lnTo>
                  <a:lnTo>
                    <a:pt x="11811" y="4572"/>
                  </a:lnTo>
                  <a:lnTo>
                    <a:pt x="11811" y="4826"/>
                  </a:lnTo>
                  <a:lnTo>
                    <a:pt x="11938" y="6096"/>
                  </a:lnTo>
                  <a:lnTo>
                    <a:pt x="11938" y="6350"/>
                  </a:lnTo>
                  <a:lnTo>
                    <a:pt x="12065" y="5969"/>
                  </a:lnTo>
                  <a:lnTo>
                    <a:pt x="12065" y="5461"/>
                  </a:lnTo>
                  <a:lnTo>
                    <a:pt x="11938" y="4953"/>
                  </a:lnTo>
                  <a:lnTo>
                    <a:pt x="11938" y="4699"/>
                  </a:lnTo>
                  <a:lnTo>
                    <a:pt x="12192" y="4953"/>
                  </a:lnTo>
                  <a:lnTo>
                    <a:pt x="13716" y="6350"/>
                  </a:lnTo>
                  <a:lnTo>
                    <a:pt x="14859" y="6477"/>
                  </a:lnTo>
                  <a:lnTo>
                    <a:pt x="14224" y="6096"/>
                  </a:lnTo>
                  <a:lnTo>
                    <a:pt x="11811" y="3937"/>
                  </a:lnTo>
                  <a:lnTo>
                    <a:pt x="11557" y="2540"/>
                  </a:lnTo>
                  <a:lnTo>
                    <a:pt x="11557" y="3683"/>
                  </a:lnTo>
                  <a:lnTo>
                    <a:pt x="11049" y="3048"/>
                  </a:lnTo>
                  <a:lnTo>
                    <a:pt x="10541" y="2286"/>
                  </a:lnTo>
                  <a:lnTo>
                    <a:pt x="10160" y="1524"/>
                  </a:lnTo>
                  <a:lnTo>
                    <a:pt x="10414" y="1270"/>
                  </a:lnTo>
                  <a:lnTo>
                    <a:pt x="10795" y="1778"/>
                  </a:lnTo>
                  <a:lnTo>
                    <a:pt x="11303" y="2413"/>
                  </a:lnTo>
                  <a:lnTo>
                    <a:pt x="11557" y="3683"/>
                  </a:lnTo>
                  <a:lnTo>
                    <a:pt x="11557" y="2540"/>
                  </a:lnTo>
                  <a:lnTo>
                    <a:pt x="11176" y="1651"/>
                  </a:lnTo>
                  <a:lnTo>
                    <a:pt x="10795" y="1143"/>
                  </a:lnTo>
                  <a:lnTo>
                    <a:pt x="12319" y="1270"/>
                  </a:lnTo>
                  <a:lnTo>
                    <a:pt x="16764" y="5969"/>
                  </a:lnTo>
                  <a:lnTo>
                    <a:pt x="17526" y="5969"/>
                  </a:lnTo>
                  <a:lnTo>
                    <a:pt x="18796" y="5842"/>
                  </a:lnTo>
                  <a:lnTo>
                    <a:pt x="18923" y="5715"/>
                  </a:lnTo>
                  <a:lnTo>
                    <a:pt x="18415" y="6604"/>
                  </a:lnTo>
                  <a:lnTo>
                    <a:pt x="18796" y="6604"/>
                  </a:lnTo>
                  <a:lnTo>
                    <a:pt x="18923" y="6350"/>
                  </a:lnTo>
                  <a:lnTo>
                    <a:pt x="19050" y="5969"/>
                  </a:lnTo>
                  <a:lnTo>
                    <a:pt x="19431" y="5588"/>
                  </a:lnTo>
                  <a:lnTo>
                    <a:pt x="20066" y="5461"/>
                  </a:lnTo>
                  <a:lnTo>
                    <a:pt x="20701" y="5080"/>
                  </a:lnTo>
                  <a:lnTo>
                    <a:pt x="21971" y="4445"/>
                  </a:lnTo>
                  <a:lnTo>
                    <a:pt x="23749" y="4572"/>
                  </a:lnTo>
                  <a:lnTo>
                    <a:pt x="24765" y="4445"/>
                  </a:lnTo>
                  <a:lnTo>
                    <a:pt x="25019" y="4572"/>
                  </a:lnTo>
                  <a:lnTo>
                    <a:pt x="25273" y="4826"/>
                  </a:lnTo>
                  <a:lnTo>
                    <a:pt x="26670" y="6350"/>
                  </a:lnTo>
                  <a:lnTo>
                    <a:pt x="27178" y="7112"/>
                  </a:lnTo>
                  <a:lnTo>
                    <a:pt x="27686" y="6858"/>
                  </a:lnTo>
                  <a:lnTo>
                    <a:pt x="27940" y="6604"/>
                  </a:lnTo>
                  <a:lnTo>
                    <a:pt x="28067" y="5842"/>
                  </a:lnTo>
                  <a:lnTo>
                    <a:pt x="28575" y="5715"/>
                  </a:lnTo>
                  <a:lnTo>
                    <a:pt x="29464" y="5842"/>
                  </a:lnTo>
                  <a:lnTo>
                    <a:pt x="29591" y="5969"/>
                  </a:lnTo>
                  <a:lnTo>
                    <a:pt x="28067" y="5842"/>
                  </a:lnTo>
                  <a:lnTo>
                    <a:pt x="28067" y="6604"/>
                  </a:lnTo>
                  <a:lnTo>
                    <a:pt x="28448" y="6985"/>
                  </a:lnTo>
                  <a:lnTo>
                    <a:pt x="28575" y="6604"/>
                  </a:lnTo>
                  <a:lnTo>
                    <a:pt x="29591" y="6604"/>
                  </a:lnTo>
                  <a:lnTo>
                    <a:pt x="29972" y="6604"/>
                  </a:lnTo>
                  <a:lnTo>
                    <a:pt x="30099" y="6985"/>
                  </a:lnTo>
                  <a:lnTo>
                    <a:pt x="30353" y="6223"/>
                  </a:lnTo>
                  <a:lnTo>
                    <a:pt x="30353" y="5969"/>
                  </a:lnTo>
                  <a:lnTo>
                    <a:pt x="29972" y="5969"/>
                  </a:lnTo>
                  <a:lnTo>
                    <a:pt x="29464" y="4953"/>
                  </a:lnTo>
                  <a:lnTo>
                    <a:pt x="28194" y="5207"/>
                  </a:lnTo>
                  <a:lnTo>
                    <a:pt x="27686" y="5295"/>
                  </a:lnTo>
                  <a:lnTo>
                    <a:pt x="27686" y="6223"/>
                  </a:lnTo>
                  <a:lnTo>
                    <a:pt x="27178" y="6350"/>
                  </a:lnTo>
                  <a:lnTo>
                    <a:pt x="26670" y="5715"/>
                  </a:lnTo>
                  <a:lnTo>
                    <a:pt x="25527" y="4445"/>
                  </a:lnTo>
                  <a:lnTo>
                    <a:pt x="25273" y="4191"/>
                  </a:lnTo>
                  <a:lnTo>
                    <a:pt x="25654" y="4191"/>
                  </a:lnTo>
                  <a:lnTo>
                    <a:pt x="26035" y="4572"/>
                  </a:lnTo>
                  <a:lnTo>
                    <a:pt x="26289" y="4699"/>
                  </a:lnTo>
                  <a:lnTo>
                    <a:pt x="26416" y="4953"/>
                  </a:lnTo>
                  <a:lnTo>
                    <a:pt x="27051" y="5715"/>
                  </a:lnTo>
                  <a:lnTo>
                    <a:pt x="27178" y="5842"/>
                  </a:lnTo>
                  <a:lnTo>
                    <a:pt x="27432" y="5969"/>
                  </a:lnTo>
                  <a:lnTo>
                    <a:pt x="27686" y="6223"/>
                  </a:lnTo>
                  <a:lnTo>
                    <a:pt x="27686" y="5295"/>
                  </a:lnTo>
                  <a:lnTo>
                    <a:pt x="27432" y="5334"/>
                  </a:lnTo>
                  <a:lnTo>
                    <a:pt x="26670" y="4445"/>
                  </a:lnTo>
                  <a:lnTo>
                    <a:pt x="26035" y="3810"/>
                  </a:lnTo>
                  <a:lnTo>
                    <a:pt x="26670" y="3302"/>
                  </a:lnTo>
                  <a:lnTo>
                    <a:pt x="27432" y="2794"/>
                  </a:lnTo>
                  <a:lnTo>
                    <a:pt x="27940" y="2540"/>
                  </a:lnTo>
                  <a:lnTo>
                    <a:pt x="28702" y="2286"/>
                  </a:lnTo>
                  <a:lnTo>
                    <a:pt x="29210" y="2159"/>
                  </a:lnTo>
                  <a:lnTo>
                    <a:pt x="30480" y="2286"/>
                  </a:lnTo>
                  <a:lnTo>
                    <a:pt x="30480" y="1651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3253740" y="2987039"/>
              <a:ext cx="31750" cy="21590"/>
            </a:xfrm>
            <a:custGeom>
              <a:avLst/>
              <a:gdLst/>
              <a:ahLst/>
              <a:cxnLst/>
              <a:rect l="l" t="t" r="r" b="b"/>
              <a:pathLst>
                <a:path w="31750" h="21589">
                  <a:moveTo>
                    <a:pt x="635" y="0"/>
                  </a:moveTo>
                  <a:lnTo>
                    <a:pt x="381" y="2539"/>
                  </a:lnTo>
                  <a:lnTo>
                    <a:pt x="0" y="17652"/>
                  </a:lnTo>
                  <a:lnTo>
                    <a:pt x="0" y="20192"/>
                  </a:lnTo>
                  <a:lnTo>
                    <a:pt x="30988" y="21081"/>
                  </a:lnTo>
                  <a:lnTo>
                    <a:pt x="31242" y="18541"/>
                  </a:lnTo>
                  <a:lnTo>
                    <a:pt x="31623" y="3555"/>
                  </a:lnTo>
                  <a:lnTo>
                    <a:pt x="31623" y="88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3253740" y="2987039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5">
                  <a:moveTo>
                    <a:pt x="7620" y="254"/>
                  </a:moveTo>
                  <a:lnTo>
                    <a:pt x="7366" y="254"/>
                  </a:lnTo>
                  <a:lnTo>
                    <a:pt x="6731" y="5588"/>
                  </a:lnTo>
                  <a:lnTo>
                    <a:pt x="6096" y="3683"/>
                  </a:lnTo>
                  <a:lnTo>
                    <a:pt x="5588" y="127"/>
                  </a:lnTo>
                  <a:lnTo>
                    <a:pt x="5207" y="127"/>
                  </a:lnTo>
                  <a:lnTo>
                    <a:pt x="5842" y="5207"/>
                  </a:lnTo>
                  <a:lnTo>
                    <a:pt x="6604" y="9144"/>
                  </a:lnTo>
                  <a:lnTo>
                    <a:pt x="7620" y="254"/>
                  </a:lnTo>
                  <a:close/>
                </a:path>
                <a:path w="30479" h="20955">
                  <a:moveTo>
                    <a:pt x="30480" y="2794"/>
                  </a:moveTo>
                  <a:lnTo>
                    <a:pt x="29464" y="2794"/>
                  </a:lnTo>
                  <a:lnTo>
                    <a:pt x="28829" y="3302"/>
                  </a:lnTo>
                  <a:lnTo>
                    <a:pt x="27305" y="5334"/>
                  </a:lnTo>
                  <a:lnTo>
                    <a:pt x="25654" y="9017"/>
                  </a:lnTo>
                  <a:lnTo>
                    <a:pt x="25146" y="6985"/>
                  </a:lnTo>
                  <a:lnTo>
                    <a:pt x="25019" y="6705"/>
                  </a:lnTo>
                  <a:lnTo>
                    <a:pt x="25019" y="10287"/>
                  </a:lnTo>
                  <a:lnTo>
                    <a:pt x="24892" y="10541"/>
                  </a:lnTo>
                  <a:lnTo>
                    <a:pt x="24765" y="10541"/>
                  </a:lnTo>
                  <a:lnTo>
                    <a:pt x="24638" y="10160"/>
                  </a:lnTo>
                  <a:lnTo>
                    <a:pt x="24511" y="10033"/>
                  </a:lnTo>
                  <a:lnTo>
                    <a:pt x="24003" y="10033"/>
                  </a:lnTo>
                  <a:lnTo>
                    <a:pt x="22479" y="8001"/>
                  </a:lnTo>
                  <a:lnTo>
                    <a:pt x="21844" y="10287"/>
                  </a:lnTo>
                  <a:lnTo>
                    <a:pt x="21717" y="11049"/>
                  </a:lnTo>
                  <a:lnTo>
                    <a:pt x="21336" y="11684"/>
                  </a:lnTo>
                  <a:lnTo>
                    <a:pt x="21082" y="11938"/>
                  </a:lnTo>
                  <a:lnTo>
                    <a:pt x="20574" y="12192"/>
                  </a:lnTo>
                  <a:lnTo>
                    <a:pt x="20828" y="11557"/>
                  </a:lnTo>
                  <a:lnTo>
                    <a:pt x="21844" y="7874"/>
                  </a:lnTo>
                  <a:lnTo>
                    <a:pt x="22987" y="7874"/>
                  </a:lnTo>
                  <a:lnTo>
                    <a:pt x="23749" y="7874"/>
                  </a:lnTo>
                  <a:lnTo>
                    <a:pt x="24384" y="8890"/>
                  </a:lnTo>
                  <a:lnTo>
                    <a:pt x="25019" y="10287"/>
                  </a:lnTo>
                  <a:lnTo>
                    <a:pt x="25019" y="6705"/>
                  </a:lnTo>
                  <a:lnTo>
                    <a:pt x="24511" y="5588"/>
                  </a:lnTo>
                  <a:lnTo>
                    <a:pt x="22987" y="3302"/>
                  </a:lnTo>
                  <a:lnTo>
                    <a:pt x="22987" y="5842"/>
                  </a:lnTo>
                  <a:lnTo>
                    <a:pt x="21971" y="5842"/>
                  </a:lnTo>
                  <a:lnTo>
                    <a:pt x="21717" y="6477"/>
                  </a:lnTo>
                  <a:lnTo>
                    <a:pt x="20574" y="10668"/>
                  </a:lnTo>
                  <a:lnTo>
                    <a:pt x="20066" y="12192"/>
                  </a:lnTo>
                  <a:lnTo>
                    <a:pt x="19304" y="12382"/>
                  </a:lnTo>
                  <a:lnTo>
                    <a:pt x="19304" y="14478"/>
                  </a:lnTo>
                  <a:lnTo>
                    <a:pt x="19177" y="14732"/>
                  </a:lnTo>
                  <a:lnTo>
                    <a:pt x="19177" y="14859"/>
                  </a:lnTo>
                  <a:lnTo>
                    <a:pt x="18669" y="15367"/>
                  </a:lnTo>
                  <a:lnTo>
                    <a:pt x="19050" y="14732"/>
                  </a:lnTo>
                  <a:lnTo>
                    <a:pt x="19304" y="14478"/>
                  </a:lnTo>
                  <a:lnTo>
                    <a:pt x="19304" y="12382"/>
                  </a:lnTo>
                  <a:lnTo>
                    <a:pt x="19050" y="12446"/>
                  </a:lnTo>
                  <a:lnTo>
                    <a:pt x="18161" y="14605"/>
                  </a:lnTo>
                  <a:lnTo>
                    <a:pt x="17907" y="15113"/>
                  </a:lnTo>
                  <a:lnTo>
                    <a:pt x="17653" y="15494"/>
                  </a:lnTo>
                  <a:lnTo>
                    <a:pt x="17272" y="15367"/>
                  </a:lnTo>
                  <a:lnTo>
                    <a:pt x="16891" y="14732"/>
                  </a:lnTo>
                  <a:lnTo>
                    <a:pt x="16637" y="13563"/>
                  </a:lnTo>
                  <a:lnTo>
                    <a:pt x="16637" y="15875"/>
                  </a:lnTo>
                  <a:lnTo>
                    <a:pt x="16637" y="16002"/>
                  </a:lnTo>
                  <a:lnTo>
                    <a:pt x="15875" y="15621"/>
                  </a:lnTo>
                  <a:lnTo>
                    <a:pt x="15240" y="14351"/>
                  </a:lnTo>
                  <a:lnTo>
                    <a:pt x="14605" y="12827"/>
                  </a:lnTo>
                  <a:lnTo>
                    <a:pt x="13589" y="10160"/>
                  </a:lnTo>
                  <a:lnTo>
                    <a:pt x="12954" y="4445"/>
                  </a:lnTo>
                  <a:lnTo>
                    <a:pt x="12827" y="4064"/>
                  </a:lnTo>
                  <a:lnTo>
                    <a:pt x="13208" y="4953"/>
                  </a:lnTo>
                  <a:lnTo>
                    <a:pt x="13589" y="6223"/>
                  </a:lnTo>
                  <a:lnTo>
                    <a:pt x="13843" y="7747"/>
                  </a:lnTo>
                  <a:lnTo>
                    <a:pt x="14224" y="9652"/>
                  </a:lnTo>
                  <a:lnTo>
                    <a:pt x="16129" y="13843"/>
                  </a:lnTo>
                  <a:lnTo>
                    <a:pt x="16510" y="15367"/>
                  </a:lnTo>
                  <a:lnTo>
                    <a:pt x="16510" y="15621"/>
                  </a:lnTo>
                  <a:lnTo>
                    <a:pt x="16637" y="15875"/>
                  </a:lnTo>
                  <a:lnTo>
                    <a:pt x="16637" y="13563"/>
                  </a:lnTo>
                  <a:lnTo>
                    <a:pt x="16256" y="11811"/>
                  </a:lnTo>
                  <a:lnTo>
                    <a:pt x="14224" y="7620"/>
                  </a:lnTo>
                  <a:lnTo>
                    <a:pt x="13589" y="3683"/>
                  </a:lnTo>
                  <a:lnTo>
                    <a:pt x="13081" y="2159"/>
                  </a:lnTo>
                  <a:lnTo>
                    <a:pt x="12573" y="1270"/>
                  </a:lnTo>
                  <a:lnTo>
                    <a:pt x="12573" y="1016"/>
                  </a:lnTo>
                  <a:lnTo>
                    <a:pt x="13208" y="1397"/>
                  </a:lnTo>
                  <a:lnTo>
                    <a:pt x="16256" y="5207"/>
                  </a:lnTo>
                  <a:lnTo>
                    <a:pt x="17526" y="5207"/>
                  </a:lnTo>
                  <a:lnTo>
                    <a:pt x="19431" y="9525"/>
                  </a:lnTo>
                  <a:lnTo>
                    <a:pt x="20193" y="7112"/>
                  </a:lnTo>
                  <a:lnTo>
                    <a:pt x="20574" y="5461"/>
                  </a:lnTo>
                  <a:lnTo>
                    <a:pt x="21463" y="5334"/>
                  </a:lnTo>
                  <a:lnTo>
                    <a:pt x="22479" y="5461"/>
                  </a:lnTo>
                  <a:lnTo>
                    <a:pt x="22987" y="5842"/>
                  </a:lnTo>
                  <a:lnTo>
                    <a:pt x="22987" y="3302"/>
                  </a:lnTo>
                  <a:lnTo>
                    <a:pt x="21463" y="3302"/>
                  </a:lnTo>
                  <a:lnTo>
                    <a:pt x="20701" y="3429"/>
                  </a:lnTo>
                  <a:lnTo>
                    <a:pt x="20320" y="4699"/>
                  </a:lnTo>
                  <a:lnTo>
                    <a:pt x="19558" y="7493"/>
                  </a:lnTo>
                  <a:lnTo>
                    <a:pt x="17653" y="3175"/>
                  </a:lnTo>
                  <a:lnTo>
                    <a:pt x="16383" y="3175"/>
                  </a:lnTo>
                  <a:lnTo>
                    <a:pt x="14478" y="889"/>
                  </a:lnTo>
                  <a:lnTo>
                    <a:pt x="14097" y="381"/>
                  </a:lnTo>
                  <a:lnTo>
                    <a:pt x="10033" y="279"/>
                  </a:lnTo>
                  <a:lnTo>
                    <a:pt x="10033" y="2032"/>
                  </a:lnTo>
                  <a:lnTo>
                    <a:pt x="10033" y="2413"/>
                  </a:lnTo>
                  <a:lnTo>
                    <a:pt x="9906" y="1778"/>
                  </a:lnTo>
                  <a:lnTo>
                    <a:pt x="9906" y="5207"/>
                  </a:lnTo>
                  <a:lnTo>
                    <a:pt x="9525" y="11303"/>
                  </a:lnTo>
                  <a:lnTo>
                    <a:pt x="9017" y="17653"/>
                  </a:lnTo>
                  <a:lnTo>
                    <a:pt x="8001" y="17653"/>
                  </a:lnTo>
                  <a:lnTo>
                    <a:pt x="6985" y="12954"/>
                  </a:lnTo>
                  <a:lnTo>
                    <a:pt x="7620" y="12065"/>
                  </a:lnTo>
                  <a:lnTo>
                    <a:pt x="8890" y="9906"/>
                  </a:lnTo>
                  <a:lnTo>
                    <a:pt x="8890" y="9525"/>
                  </a:lnTo>
                  <a:lnTo>
                    <a:pt x="9144" y="7620"/>
                  </a:lnTo>
                  <a:lnTo>
                    <a:pt x="9525" y="6223"/>
                  </a:lnTo>
                  <a:lnTo>
                    <a:pt x="9779" y="5588"/>
                  </a:lnTo>
                  <a:lnTo>
                    <a:pt x="9906" y="5207"/>
                  </a:lnTo>
                  <a:lnTo>
                    <a:pt x="9906" y="1778"/>
                  </a:lnTo>
                  <a:lnTo>
                    <a:pt x="10033" y="2032"/>
                  </a:lnTo>
                  <a:lnTo>
                    <a:pt x="10033" y="279"/>
                  </a:lnTo>
                  <a:lnTo>
                    <a:pt x="9525" y="254"/>
                  </a:lnTo>
                  <a:lnTo>
                    <a:pt x="9652" y="1270"/>
                  </a:lnTo>
                  <a:lnTo>
                    <a:pt x="9779" y="3429"/>
                  </a:lnTo>
                  <a:lnTo>
                    <a:pt x="9525" y="4445"/>
                  </a:lnTo>
                  <a:lnTo>
                    <a:pt x="8890" y="7874"/>
                  </a:lnTo>
                  <a:lnTo>
                    <a:pt x="7493" y="10287"/>
                  </a:lnTo>
                  <a:lnTo>
                    <a:pt x="6985" y="10922"/>
                  </a:lnTo>
                  <a:lnTo>
                    <a:pt x="6731" y="11430"/>
                  </a:lnTo>
                  <a:lnTo>
                    <a:pt x="6223" y="8636"/>
                  </a:lnTo>
                  <a:lnTo>
                    <a:pt x="5588" y="6096"/>
                  </a:lnTo>
                  <a:lnTo>
                    <a:pt x="3937" y="6096"/>
                  </a:lnTo>
                  <a:lnTo>
                    <a:pt x="2286" y="0"/>
                  </a:lnTo>
                  <a:lnTo>
                    <a:pt x="1397" y="0"/>
                  </a:lnTo>
                  <a:lnTo>
                    <a:pt x="1905" y="1016"/>
                  </a:lnTo>
                  <a:lnTo>
                    <a:pt x="3937" y="8128"/>
                  </a:lnTo>
                  <a:lnTo>
                    <a:pt x="5334" y="8128"/>
                  </a:lnTo>
                  <a:lnTo>
                    <a:pt x="5842" y="9779"/>
                  </a:lnTo>
                  <a:lnTo>
                    <a:pt x="6350" y="11811"/>
                  </a:lnTo>
                  <a:lnTo>
                    <a:pt x="2667" y="11938"/>
                  </a:lnTo>
                  <a:lnTo>
                    <a:pt x="2032" y="9906"/>
                  </a:lnTo>
                  <a:lnTo>
                    <a:pt x="889" y="4953"/>
                  </a:lnTo>
                  <a:lnTo>
                    <a:pt x="635" y="3302"/>
                  </a:lnTo>
                  <a:lnTo>
                    <a:pt x="254" y="1905"/>
                  </a:lnTo>
                  <a:lnTo>
                    <a:pt x="127" y="2540"/>
                  </a:lnTo>
                  <a:lnTo>
                    <a:pt x="127" y="3937"/>
                  </a:lnTo>
                  <a:lnTo>
                    <a:pt x="508" y="5334"/>
                  </a:lnTo>
                  <a:lnTo>
                    <a:pt x="2159" y="12700"/>
                  </a:lnTo>
                  <a:lnTo>
                    <a:pt x="1651" y="10922"/>
                  </a:lnTo>
                  <a:lnTo>
                    <a:pt x="0" y="8255"/>
                  </a:lnTo>
                  <a:lnTo>
                    <a:pt x="0" y="10287"/>
                  </a:lnTo>
                  <a:lnTo>
                    <a:pt x="2159" y="13843"/>
                  </a:lnTo>
                  <a:lnTo>
                    <a:pt x="2286" y="14097"/>
                  </a:lnTo>
                  <a:lnTo>
                    <a:pt x="2413" y="15367"/>
                  </a:lnTo>
                  <a:lnTo>
                    <a:pt x="2540" y="16637"/>
                  </a:lnTo>
                  <a:lnTo>
                    <a:pt x="2667" y="17526"/>
                  </a:lnTo>
                  <a:lnTo>
                    <a:pt x="3048" y="18542"/>
                  </a:lnTo>
                  <a:lnTo>
                    <a:pt x="3556" y="19685"/>
                  </a:lnTo>
                  <a:lnTo>
                    <a:pt x="4572" y="19685"/>
                  </a:lnTo>
                  <a:lnTo>
                    <a:pt x="3683" y="17907"/>
                  </a:lnTo>
                  <a:lnTo>
                    <a:pt x="2794" y="16002"/>
                  </a:lnTo>
                  <a:lnTo>
                    <a:pt x="2540" y="14097"/>
                  </a:lnTo>
                  <a:lnTo>
                    <a:pt x="2540" y="13589"/>
                  </a:lnTo>
                  <a:lnTo>
                    <a:pt x="2667" y="13970"/>
                  </a:lnTo>
                  <a:lnTo>
                    <a:pt x="6223" y="13970"/>
                  </a:lnTo>
                  <a:lnTo>
                    <a:pt x="6350" y="13970"/>
                  </a:lnTo>
                  <a:lnTo>
                    <a:pt x="6604" y="13462"/>
                  </a:lnTo>
                  <a:lnTo>
                    <a:pt x="6985" y="15367"/>
                  </a:lnTo>
                  <a:lnTo>
                    <a:pt x="7874" y="19685"/>
                  </a:lnTo>
                  <a:lnTo>
                    <a:pt x="9144" y="19685"/>
                  </a:lnTo>
                  <a:lnTo>
                    <a:pt x="9525" y="12192"/>
                  </a:lnTo>
                  <a:lnTo>
                    <a:pt x="10033" y="4826"/>
                  </a:lnTo>
                  <a:lnTo>
                    <a:pt x="11684" y="13843"/>
                  </a:lnTo>
                  <a:lnTo>
                    <a:pt x="11684" y="19939"/>
                  </a:lnTo>
                  <a:lnTo>
                    <a:pt x="11811" y="19939"/>
                  </a:lnTo>
                  <a:lnTo>
                    <a:pt x="11811" y="14351"/>
                  </a:lnTo>
                  <a:lnTo>
                    <a:pt x="12319" y="16383"/>
                  </a:lnTo>
                  <a:lnTo>
                    <a:pt x="13589" y="19939"/>
                  </a:lnTo>
                  <a:lnTo>
                    <a:pt x="14605" y="20066"/>
                  </a:lnTo>
                  <a:lnTo>
                    <a:pt x="13970" y="18796"/>
                  </a:lnTo>
                  <a:lnTo>
                    <a:pt x="13335" y="17145"/>
                  </a:lnTo>
                  <a:lnTo>
                    <a:pt x="12700" y="15240"/>
                  </a:lnTo>
                  <a:lnTo>
                    <a:pt x="12446" y="14224"/>
                  </a:lnTo>
                  <a:lnTo>
                    <a:pt x="12065" y="13081"/>
                  </a:lnTo>
                  <a:lnTo>
                    <a:pt x="11811" y="11938"/>
                  </a:lnTo>
                  <a:lnTo>
                    <a:pt x="11684" y="7493"/>
                  </a:lnTo>
                  <a:lnTo>
                    <a:pt x="11557" y="6565"/>
                  </a:lnTo>
                  <a:lnTo>
                    <a:pt x="11557" y="11049"/>
                  </a:lnTo>
                  <a:lnTo>
                    <a:pt x="11049" y="8890"/>
                  </a:lnTo>
                  <a:lnTo>
                    <a:pt x="10541" y="6604"/>
                  </a:lnTo>
                  <a:lnTo>
                    <a:pt x="10287" y="4191"/>
                  </a:lnTo>
                  <a:lnTo>
                    <a:pt x="10287" y="3937"/>
                  </a:lnTo>
                  <a:lnTo>
                    <a:pt x="10541" y="3556"/>
                  </a:lnTo>
                  <a:lnTo>
                    <a:pt x="10922" y="5080"/>
                  </a:lnTo>
                  <a:lnTo>
                    <a:pt x="11303" y="7239"/>
                  </a:lnTo>
                  <a:lnTo>
                    <a:pt x="11557" y="11049"/>
                  </a:lnTo>
                  <a:lnTo>
                    <a:pt x="11557" y="6565"/>
                  </a:lnTo>
                  <a:lnTo>
                    <a:pt x="11303" y="4699"/>
                  </a:lnTo>
                  <a:lnTo>
                    <a:pt x="10922" y="2921"/>
                  </a:lnTo>
                  <a:lnTo>
                    <a:pt x="11176" y="2667"/>
                  </a:lnTo>
                  <a:lnTo>
                    <a:pt x="11811" y="2413"/>
                  </a:lnTo>
                  <a:lnTo>
                    <a:pt x="12192" y="2667"/>
                  </a:lnTo>
                  <a:lnTo>
                    <a:pt x="12573" y="3302"/>
                  </a:lnTo>
                  <a:lnTo>
                    <a:pt x="12700" y="5207"/>
                  </a:lnTo>
                  <a:lnTo>
                    <a:pt x="12827" y="6350"/>
                  </a:lnTo>
                  <a:lnTo>
                    <a:pt x="13462" y="12192"/>
                  </a:lnTo>
                  <a:lnTo>
                    <a:pt x="15748" y="17653"/>
                  </a:lnTo>
                  <a:lnTo>
                    <a:pt x="16637" y="18161"/>
                  </a:lnTo>
                  <a:lnTo>
                    <a:pt x="17145" y="18161"/>
                  </a:lnTo>
                  <a:lnTo>
                    <a:pt x="17653" y="17526"/>
                  </a:lnTo>
                  <a:lnTo>
                    <a:pt x="18288" y="17653"/>
                  </a:lnTo>
                  <a:lnTo>
                    <a:pt x="18669" y="17399"/>
                  </a:lnTo>
                  <a:lnTo>
                    <a:pt x="18161" y="20193"/>
                  </a:lnTo>
                  <a:lnTo>
                    <a:pt x="18542" y="20193"/>
                  </a:lnTo>
                  <a:lnTo>
                    <a:pt x="18669" y="18923"/>
                  </a:lnTo>
                  <a:lnTo>
                    <a:pt x="18923" y="18034"/>
                  </a:lnTo>
                  <a:lnTo>
                    <a:pt x="19177" y="16891"/>
                  </a:lnTo>
                  <a:lnTo>
                    <a:pt x="19304" y="16764"/>
                  </a:lnTo>
                  <a:lnTo>
                    <a:pt x="19939" y="16129"/>
                  </a:lnTo>
                  <a:lnTo>
                    <a:pt x="20574" y="14859"/>
                  </a:lnTo>
                  <a:lnTo>
                    <a:pt x="21209" y="13716"/>
                  </a:lnTo>
                  <a:lnTo>
                    <a:pt x="21463" y="13462"/>
                  </a:lnTo>
                  <a:lnTo>
                    <a:pt x="21971" y="12446"/>
                  </a:lnTo>
                  <a:lnTo>
                    <a:pt x="24130" y="13081"/>
                  </a:lnTo>
                  <a:lnTo>
                    <a:pt x="24765" y="12573"/>
                  </a:lnTo>
                  <a:lnTo>
                    <a:pt x="25019" y="13208"/>
                  </a:lnTo>
                  <a:lnTo>
                    <a:pt x="25146" y="13462"/>
                  </a:lnTo>
                  <a:lnTo>
                    <a:pt x="25273" y="13970"/>
                  </a:lnTo>
                  <a:lnTo>
                    <a:pt x="26924" y="20828"/>
                  </a:lnTo>
                  <a:lnTo>
                    <a:pt x="27305" y="20193"/>
                  </a:lnTo>
                  <a:lnTo>
                    <a:pt x="27432" y="19939"/>
                  </a:lnTo>
                  <a:lnTo>
                    <a:pt x="27813" y="19431"/>
                  </a:lnTo>
                  <a:lnTo>
                    <a:pt x="28067" y="20447"/>
                  </a:lnTo>
                  <a:lnTo>
                    <a:pt x="28435" y="20447"/>
                  </a:lnTo>
                  <a:lnTo>
                    <a:pt x="28689" y="20447"/>
                  </a:lnTo>
                  <a:lnTo>
                    <a:pt x="28448" y="19240"/>
                  </a:lnTo>
                  <a:lnTo>
                    <a:pt x="29337" y="19304"/>
                  </a:lnTo>
                  <a:lnTo>
                    <a:pt x="29718" y="19177"/>
                  </a:lnTo>
                  <a:lnTo>
                    <a:pt x="29845" y="20447"/>
                  </a:lnTo>
                  <a:lnTo>
                    <a:pt x="29972" y="19050"/>
                  </a:lnTo>
                  <a:lnTo>
                    <a:pt x="30099" y="18034"/>
                  </a:lnTo>
                  <a:lnTo>
                    <a:pt x="30099" y="17018"/>
                  </a:lnTo>
                  <a:lnTo>
                    <a:pt x="29972" y="17018"/>
                  </a:lnTo>
                  <a:lnTo>
                    <a:pt x="29718" y="17145"/>
                  </a:lnTo>
                  <a:lnTo>
                    <a:pt x="29337" y="13843"/>
                  </a:lnTo>
                  <a:lnTo>
                    <a:pt x="29337" y="17145"/>
                  </a:lnTo>
                  <a:lnTo>
                    <a:pt x="28321" y="17018"/>
                  </a:lnTo>
                  <a:lnTo>
                    <a:pt x="27940" y="17399"/>
                  </a:lnTo>
                  <a:lnTo>
                    <a:pt x="27813" y="17018"/>
                  </a:lnTo>
                  <a:lnTo>
                    <a:pt x="28956" y="16129"/>
                  </a:lnTo>
                  <a:lnTo>
                    <a:pt x="29337" y="17145"/>
                  </a:lnTo>
                  <a:lnTo>
                    <a:pt x="29337" y="13843"/>
                  </a:lnTo>
                  <a:lnTo>
                    <a:pt x="27559" y="15240"/>
                  </a:lnTo>
                  <a:lnTo>
                    <a:pt x="27432" y="15176"/>
                  </a:lnTo>
                  <a:lnTo>
                    <a:pt x="27432" y="17907"/>
                  </a:lnTo>
                  <a:lnTo>
                    <a:pt x="27051" y="18796"/>
                  </a:lnTo>
                  <a:lnTo>
                    <a:pt x="25527" y="12700"/>
                  </a:lnTo>
                  <a:lnTo>
                    <a:pt x="25273" y="11938"/>
                  </a:lnTo>
                  <a:lnTo>
                    <a:pt x="25273" y="11811"/>
                  </a:lnTo>
                  <a:lnTo>
                    <a:pt x="25527" y="11430"/>
                  </a:lnTo>
                  <a:lnTo>
                    <a:pt x="25527" y="11811"/>
                  </a:lnTo>
                  <a:lnTo>
                    <a:pt x="25908" y="12700"/>
                  </a:lnTo>
                  <a:lnTo>
                    <a:pt x="26162" y="13335"/>
                  </a:lnTo>
                  <a:lnTo>
                    <a:pt x="26797" y="16764"/>
                  </a:lnTo>
                  <a:lnTo>
                    <a:pt x="27051" y="17145"/>
                  </a:lnTo>
                  <a:lnTo>
                    <a:pt x="27305" y="17145"/>
                  </a:lnTo>
                  <a:lnTo>
                    <a:pt x="27432" y="17907"/>
                  </a:lnTo>
                  <a:lnTo>
                    <a:pt x="27432" y="15176"/>
                  </a:lnTo>
                  <a:lnTo>
                    <a:pt x="27305" y="15113"/>
                  </a:lnTo>
                  <a:lnTo>
                    <a:pt x="26162" y="11303"/>
                  </a:lnTo>
                  <a:lnTo>
                    <a:pt x="26162" y="11049"/>
                  </a:lnTo>
                  <a:lnTo>
                    <a:pt x="25908" y="10287"/>
                  </a:lnTo>
                  <a:lnTo>
                    <a:pt x="26670" y="8509"/>
                  </a:lnTo>
                  <a:lnTo>
                    <a:pt x="27305" y="7239"/>
                  </a:lnTo>
                  <a:lnTo>
                    <a:pt x="28702" y="5334"/>
                  </a:lnTo>
                  <a:lnTo>
                    <a:pt x="29337" y="4826"/>
                  </a:lnTo>
                  <a:lnTo>
                    <a:pt x="30353" y="4953"/>
                  </a:lnTo>
                  <a:lnTo>
                    <a:pt x="30480" y="4953"/>
                  </a:lnTo>
                  <a:lnTo>
                    <a:pt x="30480" y="2794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3386328" y="2991611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635" y="0"/>
                  </a:moveTo>
                  <a:lnTo>
                    <a:pt x="508" y="2412"/>
                  </a:lnTo>
                  <a:lnTo>
                    <a:pt x="0" y="16382"/>
                  </a:lnTo>
                  <a:lnTo>
                    <a:pt x="0" y="18795"/>
                  </a:lnTo>
                  <a:lnTo>
                    <a:pt x="29591" y="19684"/>
                  </a:lnTo>
                  <a:lnTo>
                    <a:pt x="29718" y="17271"/>
                  </a:lnTo>
                  <a:lnTo>
                    <a:pt x="30099" y="3301"/>
                  </a:lnTo>
                  <a:lnTo>
                    <a:pt x="30099" y="88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3386328" y="2990087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25273" y="22225"/>
                  </a:moveTo>
                  <a:lnTo>
                    <a:pt x="24638" y="16891"/>
                  </a:lnTo>
                  <a:lnTo>
                    <a:pt x="23876" y="12573"/>
                  </a:lnTo>
                  <a:lnTo>
                    <a:pt x="22987" y="21717"/>
                  </a:lnTo>
                  <a:lnTo>
                    <a:pt x="22987" y="21844"/>
                  </a:lnTo>
                  <a:lnTo>
                    <a:pt x="22860" y="22225"/>
                  </a:lnTo>
                  <a:lnTo>
                    <a:pt x="23114" y="22225"/>
                  </a:lnTo>
                  <a:lnTo>
                    <a:pt x="23749" y="16383"/>
                  </a:lnTo>
                  <a:lnTo>
                    <a:pt x="24384" y="18415"/>
                  </a:lnTo>
                  <a:lnTo>
                    <a:pt x="24892" y="22225"/>
                  </a:lnTo>
                  <a:lnTo>
                    <a:pt x="25273" y="22225"/>
                  </a:lnTo>
                  <a:close/>
                </a:path>
                <a:path w="30479" h="22860">
                  <a:moveTo>
                    <a:pt x="30480" y="11303"/>
                  </a:moveTo>
                  <a:lnTo>
                    <a:pt x="28194" y="7239"/>
                  </a:lnTo>
                  <a:lnTo>
                    <a:pt x="27813" y="3683"/>
                  </a:lnTo>
                  <a:lnTo>
                    <a:pt x="27432" y="2540"/>
                  </a:lnTo>
                  <a:lnTo>
                    <a:pt x="26924" y="1270"/>
                  </a:lnTo>
                  <a:lnTo>
                    <a:pt x="25908" y="1270"/>
                  </a:lnTo>
                  <a:lnTo>
                    <a:pt x="26797" y="3175"/>
                  </a:lnTo>
                  <a:lnTo>
                    <a:pt x="27686" y="5207"/>
                  </a:lnTo>
                  <a:lnTo>
                    <a:pt x="27813" y="6731"/>
                  </a:lnTo>
                  <a:lnTo>
                    <a:pt x="27940" y="7747"/>
                  </a:lnTo>
                  <a:lnTo>
                    <a:pt x="28067" y="8255"/>
                  </a:lnTo>
                  <a:lnTo>
                    <a:pt x="27813" y="7493"/>
                  </a:lnTo>
                  <a:lnTo>
                    <a:pt x="24257" y="7493"/>
                  </a:lnTo>
                  <a:lnTo>
                    <a:pt x="23876" y="8001"/>
                  </a:lnTo>
                  <a:lnTo>
                    <a:pt x="23749" y="7620"/>
                  </a:lnTo>
                  <a:lnTo>
                    <a:pt x="23622" y="6731"/>
                  </a:lnTo>
                  <a:lnTo>
                    <a:pt x="23495" y="6057"/>
                  </a:lnTo>
                  <a:lnTo>
                    <a:pt x="23495" y="8509"/>
                  </a:lnTo>
                  <a:lnTo>
                    <a:pt x="22606" y="9906"/>
                  </a:lnTo>
                  <a:lnTo>
                    <a:pt x="21590" y="11811"/>
                  </a:lnTo>
                  <a:lnTo>
                    <a:pt x="21336" y="14224"/>
                  </a:lnTo>
                  <a:lnTo>
                    <a:pt x="20955" y="15621"/>
                  </a:lnTo>
                  <a:lnTo>
                    <a:pt x="20574" y="16764"/>
                  </a:lnTo>
                  <a:lnTo>
                    <a:pt x="20574" y="20447"/>
                  </a:lnTo>
                  <a:lnTo>
                    <a:pt x="20447" y="20447"/>
                  </a:lnTo>
                  <a:lnTo>
                    <a:pt x="20447" y="20066"/>
                  </a:lnTo>
                  <a:lnTo>
                    <a:pt x="20574" y="20447"/>
                  </a:lnTo>
                  <a:lnTo>
                    <a:pt x="20574" y="16764"/>
                  </a:lnTo>
                  <a:lnTo>
                    <a:pt x="20955" y="10287"/>
                  </a:lnTo>
                  <a:lnTo>
                    <a:pt x="21463" y="3429"/>
                  </a:lnTo>
                  <a:lnTo>
                    <a:pt x="22479" y="3556"/>
                  </a:lnTo>
                  <a:lnTo>
                    <a:pt x="23495" y="8509"/>
                  </a:lnTo>
                  <a:lnTo>
                    <a:pt x="23495" y="6057"/>
                  </a:lnTo>
                  <a:lnTo>
                    <a:pt x="22606" y="1270"/>
                  </a:lnTo>
                  <a:lnTo>
                    <a:pt x="21336" y="1270"/>
                  </a:lnTo>
                  <a:lnTo>
                    <a:pt x="20955" y="9398"/>
                  </a:lnTo>
                  <a:lnTo>
                    <a:pt x="20447" y="17272"/>
                  </a:lnTo>
                  <a:lnTo>
                    <a:pt x="20193" y="14909"/>
                  </a:lnTo>
                  <a:lnTo>
                    <a:pt x="20193" y="17907"/>
                  </a:lnTo>
                  <a:lnTo>
                    <a:pt x="19939" y="18542"/>
                  </a:lnTo>
                  <a:lnTo>
                    <a:pt x="19558" y="17018"/>
                  </a:lnTo>
                  <a:lnTo>
                    <a:pt x="19177" y="14732"/>
                  </a:lnTo>
                  <a:lnTo>
                    <a:pt x="18923" y="10541"/>
                  </a:lnTo>
                  <a:lnTo>
                    <a:pt x="19431" y="12827"/>
                  </a:lnTo>
                  <a:lnTo>
                    <a:pt x="19939" y="15367"/>
                  </a:lnTo>
                  <a:lnTo>
                    <a:pt x="20193" y="17907"/>
                  </a:lnTo>
                  <a:lnTo>
                    <a:pt x="20193" y="14909"/>
                  </a:lnTo>
                  <a:lnTo>
                    <a:pt x="20066" y="13716"/>
                  </a:lnTo>
                  <a:lnTo>
                    <a:pt x="19558" y="10414"/>
                  </a:lnTo>
                  <a:lnTo>
                    <a:pt x="18796" y="7493"/>
                  </a:lnTo>
                  <a:lnTo>
                    <a:pt x="18796" y="1016"/>
                  </a:lnTo>
                  <a:lnTo>
                    <a:pt x="18669" y="2540"/>
                  </a:lnTo>
                  <a:lnTo>
                    <a:pt x="18669" y="6985"/>
                  </a:lnTo>
                  <a:lnTo>
                    <a:pt x="18415" y="5842"/>
                  </a:lnTo>
                  <a:lnTo>
                    <a:pt x="17526" y="2794"/>
                  </a:lnTo>
                  <a:lnTo>
                    <a:pt x="16891" y="1016"/>
                  </a:lnTo>
                  <a:lnTo>
                    <a:pt x="15875" y="889"/>
                  </a:lnTo>
                  <a:lnTo>
                    <a:pt x="16510" y="2159"/>
                  </a:lnTo>
                  <a:lnTo>
                    <a:pt x="17145" y="3937"/>
                  </a:lnTo>
                  <a:lnTo>
                    <a:pt x="18415" y="8382"/>
                  </a:lnTo>
                  <a:lnTo>
                    <a:pt x="18669" y="9652"/>
                  </a:lnTo>
                  <a:lnTo>
                    <a:pt x="18796" y="14478"/>
                  </a:lnTo>
                  <a:lnTo>
                    <a:pt x="18923" y="15367"/>
                  </a:lnTo>
                  <a:lnTo>
                    <a:pt x="19177" y="17272"/>
                  </a:lnTo>
                  <a:lnTo>
                    <a:pt x="19558" y="19304"/>
                  </a:lnTo>
                  <a:lnTo>
                    <a:pt x="19304" y="19558"/>
                  </a:lnTo>
                  <a:lnTo>
                    <a:pt x="18669" y="19812"/>
                  </a:lnTo>
                  <a:lnTo>
                    <a:pt x="18288" y="19558"/>
                  </a:lnTo>
                  <a:lnTo>
                    <a:pt x="17907" y="18923"/>
                  </a:lnTo>
                  <a:lnTo>
                    <a:pt x="17907" y="21082"/>
                  </a:lnTo>
                  <a:lnTo>
                    <a:pt x="17907" y="21336"/>
                  </a:lnTo>
                  <a:lnTo>
                    <a:pt x="17272" y="20955"/>
                  </a:lnTo>
                  <a:lnTo>
                    <a:pt x="14224" y="16764"/>
                  </a:lnTo>
                  <a:lnTo>
                    <a:pt x="12954" y="16764"/>
                  </a:lnTo>
                  <a:lnTo>
                    <a:pt x="11049" y="12192"/>
                  </a:lnTo>
                  <a:lnTo>
                    <a:pt x="10414" y="14478"/>
                  </a:lnTo>
                  <a:lnTo>
                    <a:pt x="9906" y="16510"/>
                  </a:lnTo>
                  <a:lnTo>
                    <a:pt x="8636" y="16637"/>
                  </a:lnTo>
                  <a:lnTo>
                    <a:pt x="8001" y="16510"/>
                  </a:lnTo>
                  <a:lnTo>
                    <a:pt x="7493" y="16129"/>
                  </a:lnTo>
                  <a:lnTo>
                    <a:pt x="8509" y="16129"/>
                  </a:lnTo>
                  <a:lnTo>
                    <a:pt x="9906" y="10922"/>
                  </a:lnTo>
                  <a:lnTo>
                    <a:pt x="10414" y="9271"/>
                  </a:lnTo>
                  <a:lnTo>
                    <a:pt x="11049" y="9144"/>
                  </a:lnTo>
                  <a:lnTo>
                    <a:pt x="11176" y="6731"/>
                  </a:lnTo>
                  <a:lnTo>
                    <a:pt x="11303" y="6350"/>
                  </a:lnTo>
                  <a:lnTo>
                    <a:pt x="11811" y="5969"/>
                  </a:lnTo>
                  <a:lnTo>
                    <a:pt x="11430" y="6731"/>
                  </a:lnTo>
                  <a:lnTo>
                    <a:pt x="11176" y="6858"/>
                  </a:lnTo>
                  <a:lnTo>
                    <a:pt x="11176" y="9144"/>
                  </a:lnTo>
                  <a:lnTo>
                    <a:pt x="11430" y="9017"/>
                  </a:lnTo>
                  <a:lnTo>
                    <a:pt x="11938" y="7493"/>
                  </a:lnTo>
                  <a:lnTo>
                    <a:pt x="12319" y="6731"/>
                  </a:lnTo>
                  <a:lnTo>
                    <a:pt x="12573" y="6096"/>
                  </a:lnTo>
                  <a:lnTo>
                    <a:pt x="12827" y="5715"/>
                  </a:lnTo>
                  <a:lnTo>
                    <a:pt x="13208" y="5969"/>
                  </a:lnTo>
                  <a:lnTo>
                    <a:pt x="13589" y="6604"/>
                  </a:lnTo>
                  <a:lnTo>
                    <a:pt x="13843" y="7874"/>
                  </a:lnTo>
                  <a:lnTo>
                    <a:pt x="14224" y="9652"/>
                  </a:lnTo>
                  <a:lnTo>
                    <a:pt x="16256" y="14097"/>
                  </a:lnTo>
                  <a:lnTo>
                    <a:pt x="16891" y="18415"/>
                  </a:lnTo>
                  <a:lnTo>
                    <a:pt x="17399" y="20066"/>
                  </a:lnTo>
                  <a:lnTo>
                    <a:pt x="17653" y="20574"/>
                  </a:lnTo>
                  <a:lnTo>
                    <a:pt x="17907" y="21082"/>
                  </a:lnTo>
                  <a:lnTo>
                    <a:pt x="17907" y="18923"/>
                  </a:lnTo>
                  <a:lnTo>
                    <a:pt x="17780" y="16764"/>
                  </a:lnTo>
                  <a:lnTo>
                    <a:pt x="17653" y="15519"/>
                  </a:lnTo>
                  <a:lnTo>
                    <a:pt x="17653" y="18034"/>
                  </a:lnTo>
                  <a:lnTo>
                    <a:pt x="17272" y="17145"/>
                  </a:lnTo>
                  <a:lnTo>
                    <a:pt x="16891" y="15748"/>
                  </a:lnTo>
                  <a:lnTo>
                    <a:pt x="16637" y="14097"/>
                  </a:lnTo>
                  <a:lnTo>
                    <a:pt x="16256" y="11938"/>
                  </a:lnTo>
                  <a:lnTo>
                    <a:pt x="14351" y="7493"/>
                  </a:lnTo>
                  <a:lnTo>
                    <a:pt x="13970" y="5842"/>
                  </a:lnTo>
                  <a:lnTo>
                    <a:pt x="13970" y="5588"/>
                  </a:lnTo>
                  <a:lnTo>
                    <a:pt x="13843" y="5207"/>
                  </a:lnTo>
                  <a:lnTo>
                    <a:pt x="14605" y="5715"/>
                  </a:lnTo>
                  <a:lnTo>
                    <a:pt x="15240" y="6985"/>
                  </a:lnTo>
                  <a:lnTo>
                    <a:pt x="16891" y="11430"/>
                  </a:lnTo>
                  <a:lnTo>
                    <a:pt x="17653" y="18034"/>
                  </a:lnTo>
                  <a:lnTo>
                    <a:pt x="17653" y="15519"/>
                  </a:lnTo>
                  <a:lnTo>
                    <a:pt x="17018" y="9271"/>
                  </a:lnTo>
                  <a:lnTo>
                    <a:pt x="16002" y="6858"/>
                  </a:lnTo>
                  <a:lnTo>
                    <a:pt x="14732" y="3429"/>
                  </a:lnTo>
                  <a:lnTo>
                    <a:pt x="14097" y="3048"/>
                  </a:lnTo>
                  <a:lnTo>
                    <a:pt x="13335" y="2921"/>
                  </a:lnTo>
                  <a:lnTo>
                    <a:pt x="12954" y="3429"/>
                  </a:lnTo>
                  <a:lnTo>
                    <a:pt x="12192" y="3556"/>
                  </a:lnTo>
                  <a:lnTo>
                    <a:pt x="11811" y="3810"/>
                  </a:lnTo>
                  <a:lnTo>
                    <a:pt x="11811" y="3556"/>
                  </a:lnTo>
                  <a:lnTo>
                    <a:pt x="12319" y="762"/>
                  </a:lnTo>
                  <a:lnTo>
                    <a:pt x="11938" y="762"/>
                  </a:lnTo>
                  <a:lnTo>
                    <a:pt x="11811" y="2032"/>
                  </a:lnTo>
                  <a:lnTo>
                    <a:pt x="11303" y="4191"/>
                  </a:lnTo>
                  <a:lnTo>
                    <a:pt x="10541" y="5080"/>
                  </a:lnTo>
                  <a:lnTo>
                    <a:pt x="9906" y="6248"/>
                  </a:lnTo>
                  <a:lnTo>
                    <a:pt x="9906" y="9398"/>
                  </a:lnTo>
                  <a:lnTo>
                    <a:pt x="9652" y="10033"/>
                  </a:lnTo>
                  <a:lnTo>
                    <a:pt x="8636" y="13970"/>
                  </a:lnTo>
                  <a:lnTo>
                    <a:pt x="6731" y="13970"/>
                  </a:lnTo>
                  <a:lnTo>
                    <a:pt x="6096" y="12954"/>
                  </a:lnTo>
                  <a:lnTo>
                    <a:pt x="5461" y="11303"/>
                  </a:lnTo>
                  <a:lnTo>
                    <a:pt x="5715" y="11049"/>
                  </a:lnTo>
                  <a:lnTo>
                    <a:pt x="5842" y="11557"/>
                  </a:lnTo>
                  <a:lnTo>
                    <a:pt x="6096" y="11811"/>
                  </a:lnTo>
                  <a:lnTo>
                    <a:pt x="6477" y="11557"/>
                  </a:lnTo>
                  <a:lnTo>
                    <a:pt x="8001" y="13843"/>
                  </a:lnTo>
                  <a:lnTo>
                    <a:pt x="8890" y="10414"/>
                  </a:lnTo>
                  <a:lnTo>
                    <a:pt x="9144" y="9906"/>
                  </a:lnTo>
                  <a:lnTo>
                    <a:pt x="9398" y="9525"/>
                  </a:lnTo>
                  <a:lnTo>
                    <a:pt x="9652" y="9398"/>
                  </a:lnTo>
                  <a:lnTo>
                    <a:pt x="9906" y="9398"/>
                  </a:lnTo>
                  <a:lnTo>
                    <a:pt x="9906" y="6248"/>
                  </a:lnTo>
                  <a:lnTo>
                    <a:pt x="9779" y="6477"/>
                  </a:lnTo>
                  <a:lnTo>
                    <a:pt x="9271" y="7747"/>
                  </a:lnTo>
                  <a:lnTo>
                    <a:pt x="8509" y="9017"/>
                  </a:lnTo>
                  <a:lnTo>
                    <a:pt x="6350" y="8382"/>
                  </a:lnTo>
                  <a:lnTo>
                    <a:pt x="5715" y="8890"/>
                  </a:lnTo>
                  <a:lnTo>
                    <a:pt x="5334" y="8001"/>
                  </a:lnTo>
                  <a:lnTo>
                    <a:pt x="5207" y="7429"/>
                  </a:lnTo>
                  <a:lnTo>
                    <a:pt x="5207" y="9652"/>
                  </a:lnTo>
                  <a:lnTo>
                    <a:pt x="5080" y="9906"/>
                  </a:lnTo>
                  <a:lnTo>
                    <a:pt x="4953" y="10033"/>
                  </a:lnTo>
                  <a:lnTo>
                    <a:pt x="4953" y="9779"/>
                  </a:lnTo>
                  <a:lnTo>
                    <a:pt x="4318" y="8001"/>
                  </a:lnTo>
                  <a:lnTo>
                    <a:pt x="4064" y="6350"/>
                  </a:lnTo>
                  <a:lnTo>
                    <a:pt x="3683" y="4445"/>
                  </a:lnTo>
                  <a:lnTo>
                    <a:pt x="3429" y="4064"/>
                  </a:lnTo>
                  <a:lnTo>
                    <a:pt x="3175" y="3937"/>
                  </a:lnTo>
                  <a:lnTo>
                    <a:pt x="3048" y="3175"/>
                  </a:lnTo>
                  <a:lnTo>
                    <a:pt x="3429" y="2159"/>
                  </a:lnTo>
                  <a:lnTo>
                    <a:pt x="4826" y="7747"/>
                  </a:lnTo>
                  <a:lnTo>
                    <a:pt x="4953" y="8763"/>
                  </a:lnTo>
                  <a:lnTo>
                    <a:pt x="5207" y="9652"/>
                  </a:lnTo>
                  <a:lnTo>
                    <a:pt x="5207" y="7429"/>
                  </a:lnTo>
                  <a:lnTo>
                    <a:pt x="3556" y="0"/>
                  </a:lnTo>
                  <a:lnTo>
                    <a:pt x="2794" y="1397"/>
                  </a:lnTo>
                  <a:lnTo>
                    <a:pt x="2667" y="1524"/>
                  </a:lnTo>
                  <a:lnTo>
                    <a:pt x="2667" y="4191"/>
                  </a:lnTo>
                  <a:lnTo>
                    <a:pt x="1524" y="5080"/>
                  </a:lnTo>
                  <a:lnTo>
                    <a:pt x="1143" y="3937"/>
                  </a:lnTo>
                  <a:lnTo>
                    <a:pt x="2032" y="4064"/>
                  </a:lnTo>
                  <a:lnTo>
                    <a:pt x="2540" y="3810"/>
                  </a:lnTo>
                  <a:lnTo>
                    <a:pt x="2667" y="4191"/>
                  </a:lnTo>
                  <a:lnTo>
                    <a:pt x="2667" y="1524"/>
                  </a:lnTo>
                  <a:lnTo>
                    <a:pt x="2540" y="1651"/>
                  </a:lnTo>
                  <a:lnTo>
                    <a:pt x="2286" y="508"/>
                  </a:lnTo>
                  <a:lnTo>
                    <a:pt x="1778" y="508"/>
                  </a:lnTo>
                  <a:lnTo>
                    <a:pt x="2032" y="1397"/>
                  </a:lnTo>
                  <a:lnTo>
                    <a:pt x="2032" y="1778"/>
                  </a:lnTo>
                  <a:lnTo>
                    <a:pt x="762" y="1778"/>
                  </a:lnTo>
                  <a:lnTo>
                    <a:pt x="635" y="381"/>
                  </a:lnTo>
                  <a:lnTo>
                    <a:pt x="508" y="2032"/>
                  </a:lnTo>
                  <a:lnTo>
                    <a:pt x="381" y="3175"/>
                  </a:lnTo>
                  <a:lnTo>
                    <a:pt x="381" y="4191"/>
                  </a:lnTo>
                  <a:lnTo>
                    <a:pt x="508" y="4064"/>
                  </a:lnTo>
                  <a:lnTo>
                    <a:pt x="1143" y="7620"/>
                  </a:lnTo>
                  <a:lnTo>
                    <a:pt x="2667" y="6350"/>
                  </a:lnTo>
                  <a:lnTo>
                    <a:pt x="2794" y="6223"/>
                  </a:lnTo>
                  <a:lnTo>
                    <a:pt x="3048" y="6096"/>
                  </a:lnTo>
                  <a:lnTo>
                    <a:pt x="3937" y="9017"/>
                  </a:lnTo>
                  <a:lnTo>
                    <a:pt x="4318" y="10160"/>
                  </a:lnTo>
                  <a:lnTo>
                    <a:pt x="4572" y="11430"/>
                  </a:lnTo>
                  <a:lnTo>
                    <a:pt x="127" y="17272"/>
                  </a:lnTo>
                  <a:lnTo>
                    <a:pt x="0" y="17018"/>
                  </a:lnTo>
                  <a:lnTo>
                    <a:pt x="0" y="19304"/>
                  </a:lnTo>
                  <a:lnTo>
                    <a:pt x="1143" y="19304"/>
                  </a:lnTo>
                  <a:lnTo>
                    <a:pt x="1651" y="18923"/>
                  </a:lnTo>
                  <a:lnTo>
                    <a:pt x="3175" y="16637"/>
                  </a:lnTo>
                  <a:lnTo>
                    <a:pt x="3937" y="14986"/>
                  </a:lnTo>
                  <a:lnTo>
                    <a:pt x="4572" y="13335"/>
                  </a:lnTo>
                  <a:lnTo>
                    <a:pt x="4826" y="12573"/>
                  </a:lnTo>
                  <a:lnTo>
                    <a:pt x="5207" y="14351"/>
                  </a:lnTo>
                  <a:lnTo>
                    <a:pt x="5334" y="14859"/>
                  </a:lnTo>
                  <a:lnTo>
                    <a:pt x="5461" y="15240"/>
                  </a:lnTo>
                  <a:lnTo>
                    <a:pt x="5969" y="16383"/>
                  </a:lnTo>
                  <a:lnTo>
                    <a:pt x="7493" y="18796"/>
                  </a:lnTo>
                  <a:lnTo>
                    <a:pt x="9779" y="18669"/>
                  </a:lnTo>
                  <a:lnTo>
                    <a:pt x="10160" y="17399"/>
                  </a:lnTo>
                  <a:lnTo>
                    <a:pt x="10160" y="17145"/>
                  </a:lnTo>
                  <a:lnTo>
                    <a:pt x="10287" y="16891"/>
                  </a:lnTo>
                  <a:lnTo>
                    <a:pt x="11049" y="14351"/>
                  </a:lnTo>
                  <a:lnTo>
                    <a:pt x="12827" y="18923"/>
                  </a:lnTo>
                  <a:lnTo>
                    <a:pt x="14097" y="19050"/>
                  </a:lnTo>
                  <a:lnTo>
                    <a:pt x="16383" y="21971"/>
                  </a:lnTo>
                  <a:lnTo>
                    <a:pt x="17907" y="21971"/>
                  </a:lnTo>
                  <a:lnTo>
                    <a:pt x="19558" y="22098"/>
                  </a:lnTo>
                  <a:lnTo>
                    <a:pt x="20193" y="22098"/>
                  </a:lnTo>
                  <a:lnTo>
                    <a:pt x="20447" y="22098"/>
                  </a:lnTo>
                  <a:lnTo>
                    <a:pt x="20701" y="22098"/>
                  </a:lnTo>
                  <a:lnTo>
                    <a:pt x="20955" y="22098"/>
                  </a:lnTo>
                  <a:lnTo>
                    <a:pt x="20828" y="20955"/>
                  </a:lnTo>
                  <a:lnTo>
                    <a:pt x="20828" y="19812"/>
                  </a:lnTo>
                  <a:lnTo>
                    <a:pt x="20701" y="18669"/>
                  </a:lnTo>
                  <a:lnTo>
                    <a:pt x="20955" y="17526"/>
                  </a:lnTo>
                  <a:lnTo>
                    <a:pt x="21590" y="13970"/>
                  </a:lnTo>
                  <a:lnTo>
                    <a:pt x="22606" y="12065"/>
                  </a:lnTo>
                  <a:lnTo>
                    <a:pt x="23495" y="10668"/>
                  </a:lnTo>
                  <a:lnTo>
                    <a:pt x="23749" y="10160"/>
                  </a:lnTo>
                  <a:lnTo>
                    <a:pt x="24130" y="11938"/>
                  </a:lnTo>
                  <a:lnTo>
                    <a:pt x="24384" y="13081"/>
                  </a:lnTo>
                  <a:lnTo>
                    <a:pt x="24892" y="15875"/>
                  </a:lnTo>
                  <a:lnTo>
                    <a:pt x="26543" y="15875"/>
                  </a:lnTo>
                  <a:lnTo>
                    <a:pt x="28194" y="22352"/>
                  </a:lnTo>
                  <a:lnTo>
                    <a:pt x="29083" y="22352"/>
                  </a:lnTo>
                  <a:lnTo>
                    <a:pt x="28575" y="21336"/>
                  </a:lnTo>
                  <a:lnTo>
                    <a:pt x="26543" y="13716"/>
                  </a:lnTo>
                  <a:lnTo>
                    <a:pt x="25146" y="13716"/>
                  </a:lnTo>
                  <a:lnTo>
                    <a:pt x="24638" y="11811"/>
                  </a:lnTo>
                  <a:lnTo>
                    <a:pt x="24130" y="9652"/>
                  </a:lnTo>
                  <a:lnTo>
                    <a:pt x="27813" y="9652"/>
                  </a:lnTo>
                  <a:lnTo>
                    <a:pt x="28067" y="10541"/>
                  </a:lnTo>
                  <a:lnTo>
                    <a:pt x="28321" y="11430"/>
                  </a:lnTo>
                  <a:lnTo>
                    <a:pt x="28448" y="11811"/>
                  </a:lnTo>
                  <a:lnTo>
                    <a:pt x="28829" y="13589"/>
                  </a:lnTo>
                  <a:lnTo>
                    <a:pt x="29845" y="18923"/>
                  </a:lnTo>
                  <a:lnTo>
                    <a:pt x="30226" y="20320"/>
                  </a:lnTo>
                  <a:lnTo>
                    <a:pt x="30353" y="19685"/>
                  </a:lnTo>
                  <a:lnTo>
                    <a:pt x="30353" y="18161"/>
                  </a:lnTo>
                  <a:lnTo>
                    <a:pt x="29972" y="16764"/>
                  </a:lnTo>
                  <a:lnTo>
                    <a:pt x="28321" y="8763"/>
                  </a:lnTo>
                  <a:lnTo>
                    <a:pt x="28829" y="10668"/>
                  </a:lnTo>
                  <a:lnTo>
                    <a:pt x="30480" y="13462"/>
                  </a:lnTo>
                  <a:lnTo>
                    <a:pt x="30480" y="11303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3518916" y="299465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634" y="0"/>
                  </a:moveTo>
                  <a:lnTo>
                    <a:pt x="507" y="2539"/>
                  </a:lnTo>
                  <a:lnTo>
                    <a:pt x="0" y="17652"/>
                  </a:lnTo>
                  <a:lnTo>
                    <a:pt x="0" y="20192"/>
                  </a:lnTo>
                  <a:lnTo>
                    <a:pt x="29590" y="21081"/>
                  </a:lnTo>
                  <a:lnTo>
                    <a:pt x="29717" y="18541"/>
                  </a:lnTo>
                  <a:lnTo>
                    <a:pt x="30225" y="3555"/>
                  </a:lnTo>
                  <a:lnTo>
                    <a:pt x="30098" y="8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3518916" y="2994659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7620" y="254"/>
                  </a:moveTo>
                  <a:lnTo>
                    <a:pt x="7366" y="127"/>
                  </a:lnTo>
                  <a:lnTo>
                    <a:pt x="6731" y="5969"/>
                  </a:lnTo>
                  <a:lnTo>
                    <a:pt x="6096" y="3937"/>
                  </a:lnTo>
                  <a:lnTo>
                    <a:pt x="5461" y="127"/>
                  </a:lnTo>
                  <a:lnTo>
                    <a:pt x="5207" y="127"/>
                  </a:lnTo>
                  <a:lnTo>
                    <a:pt x="5842" y="5461"/>
                  </a:lnTo>
                  <a:lnTo>
                    <a:pt x="6604" y="9779"/>
                  </a:lnTo>
                  <a:lnTo>
                    <a:pt x="7493" y="762"/>
                  </a:lnTo>
                  <a:lnTo>
                    <a:pt x="7620" y="254"/>
                  </a:lnTo>
                  <a:close/>
                </a:path>
                <a:path w="30479" h="22860">
                  <a:moveTo>
                    <a:pt x="30480" y="3048"/>
                  </a:moveTo>
                  <a:lnTo>
                    <a:pt x="29337" y="3048"/>
                  </a:lnTo>
                  <a:lnTo>
                    <a:pt x="28829" y="3556"/>
                  </a:lnTo>
                  <a:lnTo>
                    <a:pt x="27305" y="5715"/>
                  </a:lnTo>
                  <a:lnTo>
                    <a:pt x="26416" y="7366"/>
                  </a:lnTo>
                  <a:lnTo>
                    <a:pt x="25654" y="9779"/>
                  </a:lnTo>
                  <a:lnTo>
                    <a:pt x="25019" y="7493"/>
                  </a:lnTo>
                  <a:lnTo>
                    <a:pt x="25019" y="11049"/>
                  </a:lnTo>
                  <a:lnTo>
                    <a:pt x="24765" y="11303"/>
                  </a:lnTo>
                  <a:lnTo>
                    <a:pt x="24511" y="10795"/>
                  </a:lnTo>
                  <a:lnTo>
                    <a:pt x="24130" y="10668"/>
                  </a:lnTo>
                  <a:lnTo>
                    <a:pt x="24003" y="10795"/>
                  </a:lnTo>
                  <a:lnTo>
                    <a:pt x="22479" y="8636"/>
                  </a:lnTo>
                  <a:lnTo>
                    <a:pt x="21717" y="11430"/>
                  </a:lnTo>
                  <a:lnTo>
                    <a:pt x="21590" y="12065"/>
                  </a:lnTo>
                  <a:lnTo>
                    <a:pt x="21463" y="12065"/>
                  </a:lnTo>
                  <a:lnTo>
                    <a:pt x="21336" y="12573"/>
                  </a:lnTo>
                  <a:lnTo>
                    <a:pt x="21082" y="12827"/>
                  </a:lnTo>
                  <a:lnTo>
                    <a:pt x="20574" y="13081"/>
                  </a:lnTo>
                  <a:lnTo>
                    <a:pt x="21844" y="8382"/>
                  </a:lnTo>
                  <a:lnTo>
                    <a:pt x="22987" y="8382"/>
                  </a:lnTo>
                  <a:lnTo>
                    <a:pt x="23749" y="8509"/>
                  </a:lnTo>
                  <a:lnTo>
                    <a:pt x="24384" y="9398"/>
                  </a:lnTo>
                  <a:lnTo>
                    <a:pt x="25019" y="11049"/>
                  </a:lnTo>
                  <a:lnTo>
                    <a:pt x="25019" y="7493"/>
                  </a:lnTo>
                  <a:lnTo>
                    <a:pt x="24511" y="5969"/>
                  </a:lnTo>
                  <a:lnTo>
                    <a:pt x="22987" y="3556"/>
                  </a:lnTo>
                  <a:lnTo>
                    <a:pt x="22987" y="6223"/>
                  </a:lnTo>
                  <a:lnTo>
                    <a:pt x="21971" y="6223"/>
                  </a:lnTo>
                  <a:lnTo>
                    <a:pt x="20574" y="11430"/>
                  </a:lnTo>
                  <a:lnTo>
                    <a:pt x="19939" y="13081"/>
                  </a:lnTo>
                  <a:lnTo>
                    <a:pt x="19304" y="13271"/>
                  </a:lnTo>
                  <a:lnTo>
                    <a:pt x="19304" y="15494"/>
                  </a:lnTo>
                  <a:lnTo>
                    <a:pt x="19304" y="15748"/>
                  </a:lnTo>
                  <a:lnTo>
                    <a:pt x="19177" y="16002"/>
                  </a:lnTo>
                  <a:lnTo>
                    <a:pt x="18669" y="16510"/>
                  </a:lnTo>
                  <a:lnTo>
                    <a:pt x="18796" y="16002"/>
                  </a:lnTo>
                  <a:lnTo>
                    <a:pt x="19304" y="15494"/>
                  </a:lnTo>
                  <a:lnTo>
                    <a:pt x="19304" y="13271"/>
                  </a:lnTo>
                  <a:lnTo>
                    <a:pt x="19050" y="13335"/>
                  </a:lnTo>
                  <a:lnTo>
                    <a:pt x="18415" y="14859"/>
                  </a:lnTo>
                  <a:lnTo>
                    <a:pt x="18161" y="15621"/>
                  </a:lnTo>
                  <a:lnTo>
                    <a:pt x="17907" y="16256"/>
                  </a:lnTo>
                  <a:lnTo>
                    <a:pt x="17653" y="16637"/>
                  </a:lnTo>
                  <a:lnTo>
                    <a:pt x="17272" y="16383"/>
                  </a:lnTo>
                  <a:lnTo>
                    <a:pt x="16891" y="15748"/>
                  </a:lnTo>
                  <a:lnTo>
                    <a:pt x="16637" y="14528"/>
                  </a:lnTo>
                  <a:lnTo>
                    <a:pt x="16637" y="17145"/>
                  </a:lnTo>
                  <a:lnTo>
                    <a:pt x="15875" y="16764"/>
                  </a:lnTo>
                  <a:lnTo>
                    <a:pt x="15240" y="15367"/>
                  </a:lnTo>
                  <a:lnTo>
                    <a:pt x="13589" y="10922"/>
                  </a:lnTo>
                  <a:lnTo>
                    <a:pt x="12827" y="4318"/>
                  </a:lnTo>
                  <a:lnTo>
                    <a:pt x="13208" y="5334"/>
                  </a:lnTo>
                  <a:lnTo>
                    <a:pt x="13589" y="6604"/>
                  </a:lnTo>
                  <a:lnTo>
                    <a:pt x="13843" y="8255"/>
                  </a:lnTo>
                  <a:lnTo>
                    <a:pt x="14097" y="10414"/>
                  </a:lnTo>
                  <a:lnTo>
                    <a:pt x="15621" y="13843"/>
                  </a:lnTo>
                  <a:lnTo>
                    <a:pt x="16129" y="14859"/>
                  </a:lnTo>
                  <a:lnTo>
                    <a:pt x="16637" y="17145"/>
                  </a:lnTo>
                  <a:lnTo>
                    <a:pt x="16637" y="14528"/>
                  </a:lnTo>
                  <a:lnTo>
                    <a:pt x="16256" y="12700"/>
                  </a:lnTo>
                  <a:lnTo>
                    <a:pt x="14224" y="8255"/>
                  </a:lnTo>
                  <a:lnTo>
                    <a:pt x="13843" y="6223"/>
                  </a:lnTo>
                  <a:lnTo>
                    <a:pt x="13589" y="3937"/>
                  </a:lnTo>
                  <a:lnTo>
                    <a:pt x="13081" y="2286"/>
                  </a:lnTo>
                  <a:lnTo>
                    <a:pt x="12573" y="1397"/>
                  </a:lnTo>
                  <a:lnTo>
                    <a:pt x="12573" y="1143"/>
                  </a:lnTo>
                  <a:lnTo>
                    <a:pt x="13208" y="1524"/>
                  </a:lnTo>
                  <a:lnTo>
                    <a:pt x="16256" y="5588"/>
                  </a:lnTo>
                  <a:lnTo>
                    <a:pt x="17526" y="5588"/>
                  </a:lnTo>
                  <a:lnTo>
                    <a:pt x="19431" y="10160"/>
                  </a:lnTo>
                  <a:lnTo>
                    <a:pt x="20066" y="7874"/>
                  </a:lnTo>
                  <a:lnTo>
                    <a:pt x="20574" y="5842"/>
                  </a:lnTo>
                  <a:lnTo>
                    <a:pt x="21463" y="5715"/>
                  </a:lnTo>
                  <a:lnTo>
                    <a:pt x="22479" y="5842"/>
                  </a:lnTo>
                  <a:lnTo>
                    <a:pt x="22987" y="6223"/>
                  </a:lnTo>
                  <a:lnTo>
                    <a:pt x="22987" y="3556"/>
                  </a:lnTo>
                  <a:lnTo>
                    <a:pt x="21590" y="3556"/>
                  </a:lnTo>
                  <a:lnTo>
                    <a:pt x="20701" y="3683"/>
                  </a:lnTo>
                  <a:lnTo>
                    <a:pt x="19431" y="8001"/>
                  </a:lnTo>
                  <a:lnTo>
                    <a:pt x="17653" y="3429"/>
                  </a:lnTo>
                  <a:lnTo>
                    <a:pt x="16383" y="3429"/>
                  </a:lnTo>
                  <a:lnTo>
                    <a:pt x="14351" y="635"/>
                  </a:lnTo>
                  <a:lnTo>
                    <a:pt x="13335" y="381"/>
                  </a:lnTo>
                  <a:lnTo>
                    <a:pt x="10033" y="279"/>
                  </a:lnTo>
                  <a:lnTo>
                    <a:pt x="10033" y="2286"/>
                  </a:lnTo>
                  <a:lnTo>
                    <a:pt x="10033" y="2667"/>
                  </a:lnTo>
                  <a:lnTo>
                    <a:pt x="9906" y="1905"/>
                  </a:lnTo>
                  <a:lnTo>
                    <a:pt x="10033" y="2286"/>
                  </a:lnTo>
                  <a:lnTo>
                    <a:pt x="10033" y="279"/>
                  </a:lnTo>
                  <a:lnTo>
                    <a:pt x="9525" y="254"/>
                  </a:lnTo>
                  <a:lnTo>
                    <a:pt x="9652" y="1397"/>
                  </a:lnTo>
                  <a:lnTo>
                    <a:pt x="9779" y="3683"/>
                  </a:lnTo>
                  <a:lnTo>
                    <a:pt x="9779" y="5588"/>
                  </a:lnTo>
                  <a:lnTo>
                    <a:pt x="9525" y="12192"/>
                  </a:lnTo>
                  <a:lnTo>
                    <a:pt x="9017" y="18923"/>
                  </a:lnTo>
                  <a:lnTo>
                    <a:pt x="8001" y="18923"/>
                  </a:lnTo>
                  <a:lnTo>
                    <a:pt x="6985" y="13843"/>
                  </a:lnTo>
                  <a:lnTo>
                    <a:pt x="7874" y="12446"/>
                  </a:lnTo>
                  <a:lnTo>
                    <a:pt x="8890" y="10541"/>
                  </a:lnTo>
                  <a:lnTo>
                    <a:pt x="9144" y="8255"/>
                  </a:lnTo>
                  <a:lnTo>
                    <a:pt x="9525" y="6731"/>
                  </a:lnTo>
                  <a:lnTo>
                    <a:pt x="9779" y="5588"/>
                  </a:lnTo>
                  <a:lnTo>
                    <a:pt x="9779" y="3683"/>
                  </a:lnTo>
                  <a:lnTo>
                    <a:pt x="9525" y="4826"/>
                  </a:lnTo>
                  <a:lnTo>
                    <a:pt x="8890" y="8382"/>
                  </a:lnTo>
                  <a:lnTo>
                    <a:pt x="7493" y="11049"/>
                  </a:lnTo>
                  <a:lnTo>
                    <a:pt x="6731" y="12192"/>
                  </a:lnTo>
                  <a:lnTo>
                    <a:pt x="6096" y="9271"/>
                  </a:lnTo>
                  <a:lnTo>
                    <a:pt x="5588" y="6477"/>
                  </a:lnTo>
                  <a:lnTo>
                    <a:pt x="3937" y="6477"/>
                  </a:lnTo>
                  <a:lnTo>
                    <a:pt x="2667" y="1651"/>
                  </a:lnTo>
                  <a:lnTo>
                    <a:pt x="2286" y="0"/>
                  </a:lnTo>
                  <a:lnTo>
                    <a:pt x="1397" y="0"/>
                  </a:lnTo>
                  <a:lnTo>
                    <a:pt x="1905" y="1016"/>
                  </a:lnTo>
                  <a:lnTo>
                    <a:pt x="3937" y="8636"/>
                  </a:lnTo>
                  <a:lnTo>
                    <a:pt x="5334" y="8763"/>
                  </a:lnTo>
                  <a:lnTo>
                    <a:pt x="5842" y="10541"/>
                  </a:lnTo>
                  <a:lnTo>
                    <a:pt x="6350" y="12700"/>
                  </a:lnTo>
                  <a:lnTo>
                    <a:pt x="2667" y="12700"/>
                  </a:lnTo>
                  <a:lnTo>
                    <a:pt x="2032" y="10541"/>
                  </a:lnTo>
                  <a:lnTo>
                    <a:pt x="1270" y="6985"/>
                  </a:lnTo>
                  <a:lnTo>
                    <a:pt x="635" y="3556"/>
                  </a:lnTo>
                  <a:lnTo>
                    <a:pt x="254" y="2032"/>
                  </a:lnTo>
                  <a:lnTo>
                    <a:pt x="127" y="2667"/>
                  </a:lnTo>
                  <a:lnTo>
                    <a:pt x="127" y="4191"/>
                  </a:lnTo>
                  <a:lnTo>
                    <a:pt x="508" y="5588"/>
                  </a:lnTo>
                  <a:lnTo>
                    <a:pt x="2159" y="13589"/>
                  </a:lnTo>
                  <a:lnTo>
                    <a:pt x="1651" y="11811"/>
                  </a:lnTo>
                  <a:lnTo>
                    <a:pt x="0" y="8890"/>
                  </a:lnTo>
                  <a:lnTo>
                    <a:pt x="0" y="11049"/>
                  </a:lnTo>
                  <a:lnTo>
                    <a:pt x="2159" y="14859"/>
                  </a:lnTo>
                  <a:lnTo>
                    <a:pt x="2286" y="15113"/>
                  </a:lnTo>
                  <a:lnTo>
                    <a:pt x="2667" y="18669"/>
                  </a:lnTo>
                  <a:lnTo>
                    <a:pt x="3048" y="19939"/>
                  </a:lnTo>
                  <a:lnTo>
                    <a:pt x="3556" y="21082"/>
                  </a:lnTo>
                  <a:lnTo>
                    <a:pt x="4572" y="21082"/>
                  </a:lnTo>
                  <a:lnTo>
                    <a:pt x="3556" y="19177"/>
                  </a:lnTo>
                  <a:lnTo>
                    <a:pt x="2794" y="17145"/>
                  </a:lnTo>
                  <a:lnTo>
                    <a:pt x="2540" y="15113"/>
                  </a:lnTo>
                  <a:lnTo>
                    <a:pt x="2540" y="14605"/>
                  </a:lnTo>
                  <a:lnTo>
                    <a:pt x="2667" y="14986"/>
                  </a:lnTo>
                  <a:lnTo>
                    <a:pt x="6223" y="14859"/>
                  </a:lnTo>
                  <a:lnTo>
                    <a:pt x="6350" y="14732"/>
                  </a:lnTo>
                  <a:lnTo>
                    <a:pt x="6604" y="14351"/>
                  </a:lnTo>
                  <a:lnTo>
                    <a:pt x="6731" y="14859"/>
                  </a:lnTo>
                  <a:lnTo>
                    <a:pt x="6731" y="15240"/>
                  </a:lnTo>
                  <a:lnTo>
                    <a:pt x="6985" y="16510"/>
                  </a:lnTo>
                  <a:lnTo>
                    <a:pt x="7874" y="21082"/>
                  </a:lnTo>
                  <a:lnTo>
                    <a:pt x="9144" y="21082"/>
                  </a:lnTo>
                  <a:lnTo>
                    <a:pt x="9779" y="8255"/>
                  </a:lnTo>
                  <a:lnTo>
                    <a:pt x="9906" y="5715"/>
                  </a:lnTo>
                  <a:lnTo>
                    <a:pt x="9906" y="5207"/>
                  </a:lnTo>
                  <a:lnTo>
                    <a:pt x="10033" y="5969"/>
                  </a:lnTo>
                  <a:lnTo>
                    <a:pt x="10287" y="7747"/>
                  </a:lnTo>
                  <a:lnTo>
                    <a:pt x="10922" y="11938"/>
                  </a:lnTo>
                  <a:lnTo>
                    <a:pt x="11557" y="14351"/>
                  </a:lnTo>
                  <a:lnTo>
                    <a:pt x="11684" y="14859"/>
                  </a:lnTo>
                  <a:lnTo>
                    <a:pt x="11684" y="21336"/>
                  </a:lnTo>
                  <a:lnTo>
                    <a:pt x="11811" y="19812"/>
                  </a:lnTo>
                  <a:lnTo>
                    <a:pt x="11811" y="15367"/>
                  </a:lnTo>
                  <a:lnTo>
                    <a:pt x="12065" y="16510"/>
                  </a:lnTo>
                  <a:lnTo>
                    <a:pt x="12954" y="19558"/>
                  </a:lnTo>
                  <a:lnTo>
                    <a:pt x="13589" y="21463"/>
                  </a:lnTo>
                  <a:lnTo>
                    <a:pt x="14605" y="21463"/>
                  </a:lnTo>
                  <a:lnTo>
                    <a:pt x="11684" y="8001"/>
                  </a:lnTo>
                  <a:lnTo>
                    <a:pt x="11557" y="7035"/>
                  </a:lnTo>
                  <a:lnTo>
                    <a:pt x="11557" y="11811"/>
                  </a:lnTo>
                  <a:lnTo>
                    <a:pt x="11049" y="9525"/>
                  </a:lnTo>
                  <a:lnTo>
                    <a:pt x="10541" y="6985"/>
                  </a:lnTo>
                  <a:lnTo>
                    <a:pt x="10287" y="4445"/>
                  </a:lnTo>
                  <a:lnTo>
                    <a:pt x="10414" y="4064"/>
                  </a:lnTo>
                  <a:lnTo>
                    <a:pt x="10541" y="3810"/>
                  </a:lnTo>
                  <a:lnTo>
                    <a:pt x="10922" y="5461"/>
                  </a:lnTo>
                  <a:lnTo>
                    <a:pt x="11303" y="7747"/>
                  </a:lnTo>
                  <a:lnTo>
                    <a:pt x="11557" y="11811"/>
                  </a:lnTo>
                  <a:lnTo>
                    <a:pt x="11557" y="7035"/>
                  </a:lnTo>
                  <a:lnTo>
                    <a:pt x="11303" y="5080"/>
                  </a:lnTo>
                  <a:lnTo>
                    <a:pt x="10922" y="3175"/>
                  </a:lnTo>
                  <a:lnTo>
                    <a:pt x="11049" y="2921"/>
                  </a:lnTo>
                  <a:lnTo>
                    <a:pt x="11176" y="2794"/>
                  </a:lnTo>
                  <a:lnTo>
                    <a:pt x="11557" y="2667"/>
                  </a:lnTo>
                  <a:lnTo>
                    <a:pt x="11811" y="2540"/>
                  </a:lnTo>
                  <a:lnTo>
                    <a:pt x="13462" y="13081"/>
                  </a:lnTo>
                  <a:lnTo>
                    <a:pt x="14224" y="15113"/>
                  </a:lnTo>
                  <a:lnTo>
                    <a:pt x="14478" y="15621"/>
                  </a:lnTo>
                  <a:lnTo>
                    <a:pt x="15748" y="18923"/>
                  </a:lnTo>
                  <a:lnTo>
                    <a:pt x="16637" y="19431"/>
                  </a:lnTo>
                  <a:lnTo>
                    <a:pt x="17145" y="19431"/>
                  </a:lnTo>
                  <a:lnTo>
                    <a:pt x="17653" y="18796"/>
                  </a:lnTo>
                  <a:lnTo>
                    <a:pt x="18415" y="18796"/>
                  </a:lnTo>
                  <a:lnTo>
                    <a:pt x="18669" y="18542"/>
                  </a:lnTo>
                  <a:lnTo>
                    <a:pt x="18669" y="18923"/>
                  </a:lnTo>
                  <a:lnTo>
                    <a:pt x="18542" y="19050"/>
                  </a:lnTo>
                  <a:lnTo>
                    <a:pt x="18288" y="20828"/>
                  </a:lnTo>
                  <a:lnTo>
                    <a:pt x="18034" y="21590"/>
                  </a:lnTo>
                  <a:lnTo>
                    <a:pt x="18542" y="21590"/>
                  </a:lnTo>
                  <a:lnTo>
                    <a:pt x="18542" y="21209"/>
                  </a:lnTo>
                  <a:lnTo>
                    <a:pt x="18796" y="19304"/>
                  </a:lnTo>
                  <a:lnTo>
                    <a:pt x="19177" y="18161"/>
                  </a:lnTo>
                  <a:lnTo>
                    <a:pt x="19304" y="18034"/>
                  </a:lnTo>
                  <a:lnTo>
                    <a:pt x="19939" y="17272"/>
                  </a:lnTo>
                  <a:lnTo>
                    <a:pt x="20574" y="16002"/>
                  </a:lnTo>
                  <a:lnTo>
                    <a:pt x="21209" y="14732"/>
                  </a:lnTo>
                  <a:lnTo>
                    <a:pt x="21336" y="14605"/>
                  </a:lnTo>
                  <a:lnTo>
                    <a:pt x="21463" y="14224"/>
                  </a:lnTo>
                  <a:lnTo>
                    <a:pt x="21971" y="13335"/>
                  </a:lnTo>
                  <a:lnTo>
                    <a:pt x="23114" y="13716"/>
                  </a:lnTo>
                  <a:lnTo>
                    <a:pt x="24130" y="13970"/>
                  </a:lnTo>
                  <a:lnTo>
                    <a:pt x="24765" y="13462"/>
                  </a:lnTo>
                  <a:lnTo>
                    <a:pt x="25019" y="14478"/>
                  </a:lnTo>
                  <a:lnTo>
                    <a:pt x="25273" y="15494"/>
                  </a:lnTo>
                  <a:lnTo>
                    <a:pt x="26924" y="22352"/>
                  </a:lnTo>
                  <a:lnTo>
                    <a:pt x="27432" y="21463"/>
                  </a:lnTo>
                  <a:lnTo>
                    <a:pt x="27686" y="20955"/>
                  </a:lnTo>
                  <a:lnTo>
                    <a:pt x="27813" y="18161"/>
                  </a:lnTo>
                  <a:lnTo>
                    <a:pt x="28956" y="17272"/>
                  </a:lnTo>
                  <a:lnTo>
                    <a:pt x="29337" y="18415"/>
                  </a:lnTo>
                  <a:lnTo>
                    <a:pt x="28321" y="18288"/>
                  </a:lnTo>
                  <a:lnTo>
                    <a:pt x="27940" y="18542"/>
                  </a:lnTo>
                  <a:lnTo>
                    <a:pt x="27813" y="18161"/>
                  </a:lnTo>
                  <a:lnTo>
                    <a:pt x="27813" y="20828"/>
                  </a:lnTo>
                  <a:lnTo>
                    <a:pt x="28067" y="21844"/>
                  </a:lnTo>
                  <a:lnTo>
                    <a:pt x="28448" y="21844"/>
                  </a:lnTo>
                  <a:lnTo>
                    <a:pt x="28702" y="21844"/>
                  </a:lnTo>
                  <a:lnTo>
                    <a:pt x="28448" y="20574"/>
                  </a:lnTo>
                  <a:lnTo>
                    <a:pt x="29337" y="20574"/>
                  </a:lnTo>
                  <a:lnTo>
                    <a:pt x="29718" y="20574"/>
                  </a:lnTo>
                  <a:lnTo>
                    <a:pt x="29845" y="21971"/>
                  </a:lnTo>
                  <a:lnTo>
                    <a:pt x="29972" y="20955"/>
                  </a:lnTo>
                  <a:lnTo>
                    <a:pt x="29972" y="20447"/>
                  </a:lnTo>
                  <a:lnTo>
                    <a:pt x="30099" y="18161"/>
                  </a:lnTo>
                  <a:lnTo>
                    <a:pt x="29718" y="18415"/>
                  </a:lnTo>
                  <a:lnTo>
                    <a:pt x="29337" y="14732"/>
                  </a:lnTo>
                  <a:lnTo>
                    <a:pt x="27813" y="16129"/>
                  </a:lnTo>
                  <a:lnTo>
                    <a:pt x="27432" y="16230"/>
                  </a:lnTo>
                  <a:lnTo>
                    <a:pt x="27432" y="19177"/>
                  </a:lnTo>
                  <a:lnTo>
                    <a:pt x="27051" y="20193"/>
                  </a:lnTo>
                  <a:lnTo>
                    <a:pt x="26416" y="18034"/>
                  </a:lnTo>
                  <a:lnTo>
                    <a:pt x="25908" y="15621"/>
                  </a:lnTo>
                  <a:lnTo>
                    <a:pt x="25273" y="12827"/>
                  </a:lnTo>
                  <a:lnTo>
                    <a:pt x="25400" y="12446"/>
                  </a:lnTo>
                  <a:lnTo>
                    <a:pt x="25400" y="12319"/>
                  </a:lnTo>
                  <a:lnTo>
                    <a:pt x="25908" y="13716"/>
                  </a:lnTo>
                  <a:lnTo>
                    <a:pt x="26162" y="14351"/>
                  </a:lnTo>
                  <a:lnTo>
                    <a:pt x="26416" y="16002"/>
                  </a:lnTo>
                  <a:lnTo>
                    <a:pt x="26670" y="16891"/>
                  </a:lnTo>
                  <a:lnTo>
                    <a:pt x="26797" y="17907"/>
                  </a:lnTo>
                  <a:lnTo>
                    <a:pt x="27051" y="18288"/>
                  </a:lnTo>
                  <a:lnTo>
                    <a:pt x="27305" y="18415"/>
                  </a:lnTo>
                  <a:lnTo>
                    <a:pt x="27432" y="19177"/>
                  </a:lnTo>
                  <a:lnTo>
                    <a:pt x="27432" y="16230"/>
                  </a:lnTo>
                  <a:lnTo>
                    <a:pt x="27305" y="16256"/>
                  </a:lnTo>
                  <a:lnTo>
                    <a:pt x="26543" y="13462"/>
                  </a:lnTo>
                  <a:lnTo>
                    <a:pt x="26162" y="12192"/>
                  </a:lnTo>
                  <a:lnTo>
                    <a:pt x="25908" y="11049"/>
                  </a:lnTo>
                  <a:lnTo>
                    <a:pt x="26670" y="9144"/>
                  </a:lnTo>
                  <a:lnTo>
                    <a:pt x="27305" y="7747"/>
                  </a:lnTo>
                  <a:lnTo>
                    <a:pt x="28702" y="5715"/>
                  </a:lnTo>
                  <a:lnTo>
                    <a:pt x="29337" y="5207"/>
                  </a:lnTo>
                  <a:lnTo>
                    <a:pt x="30353" y="5207"/>
                  </a:lnTo>
                  <a:lnTo>
                    <a:pt x="30480" y="5334"/>
                  </a:lnTo>
                  <a:lnTo>
                    <a:pt x="30480" y="3048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3261347" y="2991611"/>
              <a:ext cx="285115" cy="19685"/>
            </a:xfrm>
            <a:custGeom>
              <a:avLst/>
              <a:gdLst/>
              <a:ahLst/>
              <a:cxnLst/>
              <a:rect l="l" t="t" r="r" b="b"/>
              <a:pathLst>
                <a:path w="285114" h="19685">
                  <a:moveTo>
                    <a:pt x="5969" y="2032"/>
                  </a:moveTo>
                  <a:lnTo>
                    <a:pt x="5715" y="1397"/>
                  </a:lnTo>
                  <a:lnTo>
                    <a:pt x="4826" y="254"/>
                  </a:lnTo>
                  <a:lnTo>
                    <a:pt x="4445" y="127"/>
                  </a:lnTo>
                  <a:lnTo>
                    <a:pt x="2413" y="0"/>
                  </a:lnTo>
                  <a:lnTo>
                    <a:pt x="1905" y="127"/>
                  </a:lnTo>
                  <a:lnTo>
                    <a:pt x="889" y="1143"/>
                  </a:lnTo>
                  <a:lnTo>
                    <a:pt x="508" y="1778"/>
                  </a:lnTo>
                  <a:lnTo>
                    <a:pt x="508" y="2794"/>
                  </a:lnTo>
                  <a:lnTo>
                    <a:pt x="1524" y="2921"/>
                  </a:lnTo>
                  <a:lnTo>
                    <a:pt x="1524" y="2286"/>
                  </a:lnTo>
                  <a:lnTo>
                    <a:pt x="1778" y="1778"/>
                  </a:lnTo>
                  <a:lnTo>
                    <a:pt x="2540" y="1016"/>
                  </a:lnTo>
                  <a:lnTo>
                    <a:pt x="3683" y="1016"/>
                  </a:lnTo>
                  <a:lnTo>
                    <a:pt x="4064" y="1143"/>
                  </a:lnTo>
                  <a:lnTo>
                    <a:pt x="4699" y="1778"/>
                  </a:lnTo>
                  <a:lnTo>
                    <a:pt x="4826" y="2286"/>
                  </a:lnTo>
                  <a:lnTo>
                    <a:pt x="4826" y="3175"/>
                  </a:lnTo>
                  <a:lnTo>
                    <a:pt x="4699" y="3683"/>
                  </a:lnTo>
                  <a:lnTo>
                    <a:pt x="4064" y="4699"/>
                  </a:lnTo>
                  <a:lnTo>
                    <a:pt x="3302" y="5461"/>
                  </a:lnTo>
                  <a:lnTo>
                    <a:pt x="1397" y="6985"/>
                  </a:lnTo>
                  <a:lnTo>
                    <a:pt x="127" y="8890"/>
                  </a:lnTo>
                  <a:lnTo>
                    <a:pt x="0" y="9398"/>
                  </a:lnTo>
                  <a:lnTo>
                    <a:pt x="0" y="9906"/>
                  </a:lnTo>
                  <a:lnTo>
                    <a:pt x="1524" y="9906"/>
                  </a:lnTo>
                  <a:lnTo>
                    <a:pt x="5715" y="10033"/>
                  </a:lnTo>
                  <a:lnTo>
                    <a:pt x="5715" y="8890"/>
                  </a:lnTo>
                  <a:lnTo>
                    <a:pt x="1524" y="8763"/>
                  </a:lnTo>
                  <a:lnTo>
                    <a:pt x="2032" y="8001"/>
                  </a:lnTo>
                  <a:lnTo>
                    <a:pt x="4318" y="5969"/>
                  </a:lnTo>
                  <a:lnTo>
                    <a:pt x="4826" y="5207"/>
                  </a:lnTo>
                  <a:lnTo>
                    <a:pt x="5715" y="4064"/>
                  </a:lnTo>
                  <a:lnTo>
                    <a:pt x="5842" y="3429"/>
                  </a:lnTo>
                  <a:lnTo>
                    <a:pt x="5969" y="2032"/>
                  </a:lnTo>
                  <a:close/>
                </a:path>
                <a:path w="285114" h="19685">
                  <a:moveTo>
                    <a:pt x="12712" y="5842"/>
                  </a:moveTo>
                  <a:lnTo>
                    <a:pt x="12458" y="5080"/>
                  </a:lnTo>
                  <a:lnTo>
                    <a:pt x="11442" y="3937"/>
                  </a:lnTo>
                  <a:lnTo>
                    <a:pt x="11188" y="3810"/>
                  </a:lnTo>
                  <a:lnTo>
                    <a:pt x="9029" y="3683"/>
                  </a:lnTo>
                  <a:lnTo>
                    <a:pt x="8394" y="4191"/>
                  </a:lnTo>
                  <a:lnTo>
                    <a:pt x="9029" y="1524"/>
                  </a:lnTo>
                  <a:lnTo>
                    <a:pt x="12458" y="1524"/>
                  </a:lnTo>
                  <a:lnTo>
                    <a:pt x="12458" y="381"/>
                  </a:lnTo>
                  <a:lnTo>
                    <a:pt x="8140" y="254"/>
                  </a:lnTo>
                  <a:lnTo>
                    <a:pt x="7124" y="5334"/>
                  </a:lnTo>
                  <a:lnTo>
                    <a:pt x="8140" y="5588"/>
                  </a:lnTo>
                  <a:lnTo>
                    <a:pt x="8394" y="5207"/>
                  </a:lnTo>
                  <a:lnTo>
                    <a:pt x="8521" y="5080"/>
                  </a:lnTo>
                  <a:lnTo>
                    <a:pt x="9156" y="4699"/>
                  </a:lnTo>
                  <a:lnTo>
                    <a:pt x="10553" y="4826"/>
                  </a:lnTo>
                  <a:lnTo>
                    <a:pt x="10680" y="4826"/>
                  </a:lnTo>
                  <a:lnTo>
                    <a:pt x="11442" y="5588"/>
                  </a:lnTo>
                  <a:lnTo>
                    <a:pt x="11569" y="6223"/>
                  </a:lnTo>
                  <a:lnTo>
                    <a:pt x="11569" y="7620"/>
                  </a:lnTo>
                  <a:lnTo>
                    <a:pt x="11315" y="8255"/>
                  </a:lnTo>
                  <a:lnTo>
                    <a:pt x="10553" y="9144"/>
                  </a:lnTo>
                  <a:lnTo>
                    <a:pt x="10299" y="9271"/>
                  </a:lnTo>
                  <a:lnTo>
                    <a:pt x="9156" y="9271"/>
                  </a:lnTo>
                  <a:lnTo>
                    <a:pt x="8902" y="9017"/>
                  </a:lnTo>
                  <a:lnTo>
                    <a:pt x="8267" y="8509"/>
                  </a:lnTo>
                  <a:lnTo>
                    <a:pt x="8140" y="8001"/>
                  </a:lnTo>
                  <a:lnTo>
                    <a:pt x="8013" y="7366"/>
                  </a:lnTo>
                  <a:lnTo>
                    <a:pt x="6870" y="7493"/>
                  </a:lnTo>
                  <a:lnTo>
                    <a:pt x="8902" y="10287"/>
                  </a:lnTo>
                  <a:lnTo>
                    <a:pt x="10807" y="10160"/>
                  </a:lnTo>
                  <a:lnTo>
                    <a:pt x="11188" y="10033"/>
                  </a:lnTo>
                  <a:lnTo>
                    <a:pt x="11569" y="9525"/>
                  </a:lnTo>
                  <a:lnTo>
                    <a:pt x="12331" y="8636"/>
                  </a:lnTo>
                  <a:lnTo>
                    <a:pt x="12585" y="7874"/>
                  </a:lnTo>
                  <a:lnTo>
                    <a:pt x="12585" y="6858"/>
                  </a:lnTo>
                  <a:lnTo>
                    <a:pt x="12712" y="5842"/>
                  </a:lnTo>
                  <a:close/>
                </a:path>
                <a:path w="285114" h="19685">
                  <a:moveTo>
                    <a:pt x="278777" y="12065"/>
                  </a:moveTo>
                  <a:lnTo>
                    <a:pt x="265569" y="11684"/>
                  </a:lnTo>
                  <a:lnTo>
                    <a:pt x="265569" y="12573"/>
                  </a:lnTo>
                  <a:lnTo>
                    <a:pt x="278650" y="12954"/>
                  </a:lnTo>
                  <a:lnTo>
                    <a:pt x="278777" y="12065"/>
                  </a:lnTo>
                  <a:close/>
                </a:path>
                <a:path w="285114" h="19685">
                  <a:moveTo>
                    <a:pt x="279412" y="8890"/>
                  </a:moveTo>
                  <a:lnTo>
                    <a:pt x="266331" y="8509"/>
                  </a:lnTo>
                  <a:lnTo>
                    <a:pt x="266331" y="9398"/>
                  </a:lnTo>
                  <a:lnTo>
                    <a:pt x="279412" y="9779"/>
                  </a:lnTo>
                  <a:lnTo>
                    <a:pt x="279412" y="8890"/>
                  </a:lnTo>
                  <a:close/>
                </a:path>
                <a:path w="285114" h="19685">
                  <a:moveTo>
                    <a:pt x="279666" y="15113"/>
                  </a:moveTo>
                  <a:lnTo>
                    <a:pt x="266585" y="14732"/>
                  </a:lnTo>
                  <a:lnTo>
                    <a:pt x="266458" y="15621"/>
                  </a:lnTo>
                  <a:lnTo>
                    <a:pt x="279666" y="16002"/>
                  </a:lnTo>
                  <a:lnTo>
                    <a:pt x="279666" y="15113"/>
                  </a:lnTo>
                  <a:close/>
                </a:path>
                <a:path w="285114" h="19685">
                  <a:moveTo>
                    <a:pt x="282803" y="16116"/>
                  </a:moveTo>
                  <a:lnTo>
                    <a:pt x="278320" y="18605"/>
                  </a:lnTo>
                  <a:lnTo>
                    <a:pt x="278650" y="18542"/>
                  </a:lnTo>
                  <a:lnTo>
                    <a:pt x="282587" y="16383"/>
                  </a:lnTo>
                  <a:lnTo>
                    <a:pt x="282803" y="16116"/>
                  </a:lnTo>
                  <a:close/>
                </a:path>
                <a:path w="285114" h="19685">
                  <a:moveTo>
                    <a:pt x="284746" y="11303"/>
                  </a:moveTo>
                  <a:lnTo>
                    <a:pt x="283984" y="10287"/>
                  </a:lnTo>
                  <a:lnTo>
                    <a:pt x="283476" y="9525"/>
                  </a:lnTo>
                  <a:lnTo>
                    <a:pt x="279285" y="6985"/>
                  </a:lnTo>
                  <a:lnTo>
                    <a:pt x="278447" y="6731"/>
                  </a:lnTo>
                  <a:lnTo>
                    <a:pt x="276364" y="6096"/>
                  </a:lnTo>
                  <a:lnTo>
                    <a:pt x="269506" y="6096"/>
                  </a:lnTo>
                  <a:lnTo>
                    <a:pt x="267347" y="6604"/>
                  </a:lnTo>
                  <a:lnTo>
                    <a:pt x="266966" y="6604"/>
                  </a:lnTo>
                  <a:lnTo>
                    <a:pt x="262775" y="8890"/>
                  </a:lnTo>
                  <a:lnTo>
                    <a:pt x="261378" y="10668"/>
                  </a:lnTo>
                  <a:lnTo>
                    <a:pt x="261251" y="14478"/>
                  </a:lnTo>
                  <a:lnTo>
                    <a:pt x="261886" y="15494"/>
                  </a:lnTo>
                  <a:lnTo>
                    <a:pt x="262521" y="16256"/>
                  </a:lnTo>
                  <a:lnTo>
                    <a:pt x="266712" y="18796"/>
                  </a:lnTo>
                  <a:lnTo>
                    <a:pt x="269506" y="19685"/>
                  </a:lnTo>
                  <a:lnTo>
                    <a:pt x="276364" y="19685"/>
                  </a:lnTo>
                  <a:lnTo>
                    <a:pt x="277507" y="19050"/>
                  </a:lnTo>
                  <a:lnTo>
                    <a:pt x="278320" y="18605"/>
                  </a:lnTo>
                  <a:lnTo>
                    <a:pt x="276364" y="18923"/>
                  </a:lnTo>
                  <a:lnTo>
                    <a:pt x="273189" y="19050"/>
                  </a:lnTo>
                  <a:lnTo>
                    <a:pt x="270141" y="18923"/>
                  </a:lnTo>
                  <a:lnTo>
                    <a:pt x="269506" y="18923"/>
                  </a:lnTo>
                  <a:lnTo>
                    <a:pt x="266966" y="18161"/>
                  </a:lnTo>
                  <a:lnTo>
                    <a:pt x="263156" y="15748"/>
                  </a:lnTo>
                  <a:lnTo>
                    <a:pt x="261886" y="14224"/>
                  </a:lnTo>
                  <a:lnTo>
                    <a:pt x="262140" y="10922"/>
                  </a:lnTo>
                  <a:lnTo>
                    <a:pt x="263283" y="9398"/>
                  </a:lnTo>
                  <a:lnTo>
                    <a:pt x="267347" y="7239"/>
                  </a:lnTo>
                  <a:lnTo>
                    <a:pt x="270014" y="6731"/>
                  </a:lnTo>
                  <a:lnTo>
                    <a:pt x="273189" y="6731"/>
                  </a:lnTo>
                  <a:lnTo>
                    <a:pt x="276237" y="6858"/>
                  </a:lnTo>
                  <a:lnTo>
                    <a:pt x="278904" y="7620"/>
                  </a:lnTo>
                  <a:lnTo>
                    <a:pt x="282841" y="10033"/>
                  </a:lnTo>
                  <a:lnTo>
                    <a:pt x="283946" y="11518"/>
                  </a:lnTo>
                  <a:lnTo>
                    <a:pt x="283857" y="14859"/>
                  </a:lnTo>
                  <a:lnTo>
                    <a:pt x="282803" y="16116"/>
                  </a:lnTo>
                  <a:lnTo>
                    <a:pt x="284619" y="15113"/>
                  </a:lnTo>
                  <a:lnTo>
                    <a:pt x="284746" y="11303"/>
                  </a:lnTo>
                  <a:close/>
                </a:path>
              </a:pathLst>
            </a:custGeom>
            <a:solidFill>
              <a:srgbClr val="9A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3" name="object 3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98876" y="2691383"/>
              <a:ext cx="298703" cy="195072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44568" y="6175248"/>
              <a:ext cx="1095756" cy="56387"/>
            </a:xfrm>
            <a:prstGeom prst="rect">
              <a:avLst/>
            </a:prstGeom>
          </p:spPr>
        </p:pic>
      </p:grpSp>
      <p:sp>
        <p:nvSpPr>
          <p:cNvPr id="355" name="object 355"/>
          <p:cNvSpPr txBox="1"/>
          <p:nvPr/>
        </p:nvSpPr>
        <p:spPr>
          <a:xfrm>
            <a:off x="3099054" y="4172839"/>
            <a:ext cx="1187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30B7"/>
                </a:solidFill>
                <a:latin typeface="Arial"/>
                <a:cs typeface="Arial"/>
              </a:rPr>
              <a:t>Unsafe</a:t>
            </a:r>
            <a:r>
              <a:rPr sz="1100" b="1" spc="90" dirty="0">
                <a:solidFill>
                  <a:srgbClr val="0030B7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30B7"/>
                </a:solidFill>
                <a:latin typeface="Arial"/>
                <a:cs typeface="Arial"/>
              </a:rPr>
              <a:t>Condition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56" name="object 356"/>
          <p:cNvGrpSpPr/>
          <p:nvPr/>
        </p:nvGrpSpPr>
        <p:grpSpPr>
          <a:xfrm>
            <a:off x="3043047" y="2626994"/>
            <a:ext cx="2614295" cy="1744345"/>
            <a:chOff x="3043047" y="2626994"/>
            <a:chExt cx="2614295" cy="1744345"/>
          </a:xfrm>
        </p:grpSpPr>
        <p:sp>
          <p:nvSpPr>
            <p:cNvPr id="357" name="object 357"/>
            <p:cNvSpPr/>
            <p:nvPr/>
          </p:nvSpPr>
          <p:spPr>
            <a:xfrm>
              <a:off x="3044952" y="2628899"/>
              <a:ext cx="1300480" cy="1740535"/>
            </a:xfrm>
            <a:custGeom>
              <a:avLst/>
              <a:gdLst/>
              <a:ahLst/>
              <a:cxnLst/>
              <a:rect l="l" t="t" r="r" b="b"/>
              <a:pathLst>
                <a:path w="1300479" h="1740535">
                  <a:moveTo>
                    <a:pt x="0" y="1740027"/>
                  </a:moveTo>
                  <a:lnTo>
                    <a:pt x="1299972" y="1740027"/>
                  </a:lnTo>
                  <a:lnTo>
                    <a:pt x="1299972" y="0"/>
                  </a:lnTo>
                  <a:lnTo>
                    <a:pt x="0" y="0"/>
                  </a:lnTo>
                  <a:lnTo>
                    <a:pt x="0" y="1740027"/>
                  </a:lnTo>
                  <a:close/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317747" y="3054095"/>
              <a:ext cx="164465" cy="373380"/>
            </a:xfrm>
            <a:custGeom>
              <a:avLst/>
              <a:gdLst/>
              <a:ahLst/>
              <a:cxnLst/>
              <a:rect l="l" t="t" r="r" b="b"/>
              <a:pathLst>
                <a:path w="164464" h="373379">
                  <a:moveTo>
                    <a:pt x="82042" y="0"/>
                  </a:moveTo>
                  <a:lnTo>
                    <a:pt x="0" y="112013"/>
                  </a:lnTo>
                  <a:lnTo>
                    <a:pt x="41021" y="112013"/>
                  </a:lnTo>
                  <a:lnTo>
                    <a:pt x="41021" y="373252"/>
                  </a:lnTo>
                  <a:lnTo>
                    <a:pt x="123063" y="373252"/>
                  </a:lnTo>
                  <a:lnTo>
                    <a:pt x="123063" y="112013"/>
                  </a:lnTo>
                  <a:lnTo>
                    <a:pt x="164084" y="112013"/>
                  </a:lnTo>
                  <a:lnTo>
                    <a:pt x="8204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375148" y="3378707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5372100" y="3378199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083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083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39" y="7620"/>
                  </a:lnTo>
                  <a:lnTo>
                    <a:pt x="127889" y="7874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083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226"/>
                  </a:lnTo>
                  <a:lnTo>
                    <a:pt x="284226" y="29083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099" y="7620"/>
                  </a:lnTo>
                  <a:lnTo>
                    <a:pt x="284353" y="7620"/>
                  </a:lnTo>
                  <a:lnTo>
                    <a:pt x="284353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5370576" y="3378707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604"/>
                  </a:lnTo>
                  <a:lnTo>
                    <a:pt x="1270" y="6604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5372100" y="3378707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6705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270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4033" y="2032"/>
                  </a:lnTo>
                  <a:lnTo>
                    <a:pt x="67056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2034" y="762"/>
                  </a:lnTo>
                  <a:lnTo>
                    <a:pt x="239141" y="3175"/>
                  </a:lnTo>
                  <a:lnTo>
                    <a:pt x="234061" y="2286"/>
                  </a:lnTo>
                  <a:lnTo>
                    <a:pt x="234061" y="3556"/>
                  </a:lnTo>
                  <a:lnTo>
                    <a:pt x="232791" y="3556"/>
                  </a:lnTo>
                  <a:lnTo>
                    <a:pt x="231521" y="3683"/>
                  </a:lnTo>
                  <a:lnTo>
                    <a:pt x="227838" y="3429"/>
                  </a:lnTo>
                  <a:lnTo>
                    <a:pt x="221488" y="3429"/>
                  </a:lnTo>
                  <a:lnTo>
                    <a:pt x="208788" y="2794"/>
                  </a:lnTo>
                  <a:lnTo>
                    <a:pt x="203708" y="3556"/>
                  </a:lnTo>
                  <a:lnTo>
                    <a:pt x="202438" y="3937"/>
                  </a:lnTo>
                  <a:lnTo>
                    <a:pt x="201168" y="3937"/>
                  </a:lnTo>
                  <a:lnTo>
                    <a:pt x="19735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4028" y="2794"/>
                  </a:lnTo>
                  <a:lnTo>
                    <a:pt x="234061" y="3556"/>
                  </a:lnTo>
                  <a:lnTo>
                    <a:pt x="234061" y="2286"/>
                  </a:lnTo>
                  <a:lnTo>
                    <a:pt x="213868" y="1689"/>
                  </a:lnTo>
                  <a:lnTo>
                    <a:pt x="213868" y="1905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334"/>
                  </a:lnTo>
                  <a:lnTo>
                    <a:pt x="175895" y="5588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461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715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26492" y="3683"/>
                  </a:lnTo>
                  <a:lnTo>
                    <a:pt x="118999" y="1397"/>
                  </a:lnTo>
                  <a:lnTo>
                    <a:pt x="122809" y="1651"/>
                  </a:lnTo>
                  <a:lnTo>
                    <a:pt x="132842" y="3429"/>
                  </a:lnTo>
                  <a:lnTo>
                    <a:pt x="151892" y="4953"/>
                  </a:lnTo>
                  <a:lnTo>
                    <a:pt x="156972" y="5715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667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1539" y="381"/>
                  </a:lnTo>
                  <a:lnTo>
                    <a:pt x="149352" y="1651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7325" y="2413"/>
                  </a:lnTo>
                  <a:lnTo>
                    <a:pt x="188595" y="2413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213868" y="1689"/>
                  </a:lnTo>
                  <a:lnTo>
                    <a:pt x="191135" y="1016"/>
                  </a:lnTo>
                  <a:lnTo>
                    <a:pt x="180975" y="2540"/>
                  </a:lnTo>
                  <a:lnTo>
                    <a:pt x="163195" y="1016"/>
                  </a:lnTo>
                  <a:lnTo>
                    <a:pt x="149352" y="889"/>
                  </a:lnTo>
                  <a:lnTo>
                    <a:pt x="132842" y="127"/>
                  </a:lnTo>
                  <a:lnTo>
                    <a:pt x="91059" y="25"/>
                  </a:lnTo>
                  <a:lnTo>
                    <a:pt x="91059" y="635"/>
                  </a:lnTo>
                  <a:lnTo>
                    <a:pt x="91059" y="762"/>
                  </a:lnTo>
                  <a:lnTo>
                    <a:pt x="90906" y="736"/>
                  </a:lnTo>
                  <a:lnTo>
                    <a:pt x="90906" y="1930"/>
                  </a:lnTo>
                  <a:lnTo>
                    <a:pt x="88519" y="4191"/>
                  </a:lnTo>
                  <a:lnTo>
                    <a:pt x="87376" y="6477"/>
                  </a:lnTo>
                  <a:lnTo>
                    <a:pt x="77216" y="6477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2296" y="3556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0906" y="1930"/>
                  </a:lnTo>
                  <a:lnTo>
                    <a:pt x="90906" y="736"/>
                  </a:lnTo>
                  <a:lnTo>
                    <a:pt x="89789" y="508"/>
                  </a:lnTo>
                  <a:lnTo>
                    <a:pt x="91059" y="635"/>
                  </a:lnTo>
                  <a:lnTo>
                    <a:pt x="91059" y="25"/>
                  </a:lnTo>
                  <a:lnTo>
                    <a:pt x="86106" y="0"/>
                  </a:lnTo>
                  <a:lnTo>
                    <a:pt x="89789" y="1143"/>
                  </a:lnTo>
                  <a:lnTo>
                    <a:pt x="84836" y="2032"/>
                  </a:lnTo>
                  <a:lnTo>
                    <a:pt x="82296" y="2667"/>
                  </a:lnTo>
                  <a:lnTo>
                    <a:pt x="82296" y="2921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22733" y="508"/>
                  </a:lnTo>
                  <a:lnTo>
                    <a:pt x="18923" y="127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4356" y="3556"/>
                  </a:lnTo>
                  <a:lnTo>
                    <a:pt x="59436" y="4318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7620" y="1778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1905"/>
                  </a:lnTo>
                  <a:lnTo>
                    <a:pt x="17538" y="4305"/>
                  </a:lnTo>
                  <a:lnTo>
                    <a:pt x="15240" y="4064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7620" y="4318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715"/>
                  </a:lnTo>
                  <a:lnTo>
                    <a:pt x="26543" y="6477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35433" y="6731"/>
                  </a:lnTo>
                  <a:lnTo>
                    <a:pt x="27813" y="5969"/>
                  </a:lnTo>
                  <a:lnTo>
                    <a:pt x="25273" y="5334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3246" y="5080"/>
                  </a:lnTo>
                  <a:lnTo>
                    <a:pt x="65786" y="5461"/>
                  </a:lnTo>
                  <a:lnTo>
                    <a:pt x="70866" y="6350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89789" y="4445"/>
                  </a:lnTo>
                  <a:lnTo>
                    <a:pt x="90919" y="1930"/>
                  </a:lnTo>
                  <a:lnTo>
                    <a:pt x="91059" y="1905"/>
                  </a:lnTo>
                  <a:lnTo>
                    <a:pt x="91059" y="1651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5715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334"/>
                  </a:lnTo>
                  <a:lnTo>
                    <a:pt x="113919" y="5715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32842" y="6985"/>
                  </a:lnTo>
                  <a:lnTo>
                    <a:pt x="126492" y="6350"/>
                  </a:lnTo>
                  <a:lnTo>
                    <a:pt x="110109" y="4318"/>
                  </a:lnTo>
                  <a:lnTo>
                    <a:pt x="108839" y="3492"/>
                  </a:lnTo>
                  <a:lnTo>
                    <a:pt x="108839" y="4064"/>
                  </a:lnTo>
                  <a:lnTo>
                    <a:pt x="102489" y="3175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3492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12649" y="889"/>
                  </a:lnTo>
                  <a:lnTo>
                    <a:pt x="115189" y="1143"/>
                  </a:lnTo>
                  <a:lnTo>
                    <a:pt x="118999" y="2159"/>
                  </a:lnTo>
                  <a:lnTo>
                    <a:pt x="126492" y="4445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63195" y="6604"/>
                  </a:lnTo>
                  <a:lnTo>
                    <a:pt x="167005" y="6350"/>
                  </a:lnTo>
                  <a:lnTo>
                    <a:pt x="175895" y="6350"/>
                  </a:lnTo>
                  <a:lnTo>
                    <a:pt x="177165" y="6350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096"/>
                  </a:lnTo>
                  <a:lnTo>
                    <a:pt x="187325" y="5842"/>
                  </a:lnTo>
                  <a:lnTo>
                    <a:pt x="193675" y="5334"/>
                  </a:lnTo>
                  <a:lnTo>
                    <a:pt x="201168" y="4699"/>
                  </a:lnTo>
                  <a:lnTo>
                    <a:pt x="206248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54381" y="7493"/>
                  </a:lnTo>
                  <a:lnTo>
                    <a:pt x="258191" y="7366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6985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5969"/>
                  </a:lnTo>
                  <a:lnTo>
                    <a:pt x="280924" y="6096"/>
                  </a:lnTo>
                  <a:lnTo>
                    <a:pt x="275844" y="4826"/>
                  </a:lnTo>
                  <a:lnTo>
                    <a:pt x="27584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6949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826"/>
                  </a:lnTo>
                  <a:lnTo>
                    <a:pt x="263271" y="5207"/>
                  </a:lnTo>
                  <a:lnTo>
                    <a:pt x="259461" y="5283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9141" y="4445"/>
                  </a:lnTo>
                  <a:lnTo>
                    <a:pt x="236601" y="4191"/>
                  </a:lnTo>
                  <a:lnTo>
                    <a:pt x="237871" y="4064"/>
                  </a:lnTo>
                  <a:lnTo>
                    <a:pt x="242951" y="4445"/>
                  </a:lnTo>
                  <a:lnTo>
                    <a:pt x="245491" y="4699"/>
                  </a:lnTo>
                  <a:lnTo>
                    <a:pt x="251841" y="5969"/>
                  </a:lnTo>
                  <a:lnTo>
                    <a:pt x="253111" y="6096"/>
                  </a:lnTo>
                  <a:lnTo>
                    <a:pt x="256921" y="6096"/>
                  </a:lnTo>
                  <a:lnTo>
                    <a:pt x="259461" y="6477"/>
                  </a:lnTo>
                  <a:lnTo>
                    <a:pt x="259461" y="5283"/>
                  </a:lnTo>
                  <a:lnTo>
                    <a:pt x="256921" y="5334"/>
                  </a:lnTo>
                  <a:lnTo>
                    <a:pt x="253111" y="4826"/>
                  </a:lnTo>
                  <a:lnTo>
                    <a:pt x="245491" y="3937"/>
                  </a:lnTo>
                  <a:lnTo>
                    <a:pt x="242951" y="3556"/>
                  </a:lnTo>
                  <a:lnTo>
                    <a:pt x="248031" y="2921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5370576" y="3409187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508"/>
                  </a:lnTo>
                  <a:lnTo>
                    <a:pt x="0" y="508"/>
                  </a:lnTo>
                  <a:lnTo>
                    <a:pt x="0" y="6858"/>
                  </a:lnTo>
                  <a:lnTo>
                    <a:pt x="1270" y="6858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604"/>
                  </a:lnTo>
                  <a:lnTo>
                    <a:pt x="286512" y="6604"/>
                  </a:lnTo>
                  <a:lnTo>
                    <a:pt x="286512" y="635"/>
                  </a:lnTo>
                  <a:lnTo>
                    <a:pt x="285242" y="635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5372100" y="3409187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237871" y="0"/>
                  </a:moveTo>
                  <a:lnTo>
                    <a:pt x="234061" y="0"/>
                  </a:lnTo>
                  <a:lnTo>
                    <a:pt x="227838" y="1270"/>
                  </a:lnTo>
                  <a:lnTo>
                    <a:pt x="221488" y="2032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3429"/>
                  </a:lnTo>
                  <a:lnTo>
                    <a:pt x="230378" y="1905"/>
                  </a:lnTo>
                  <a:lnTo>
                    <a:pt x="237871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9654" y="1270"/>
                  </a:lnTo>
                  <a:lnTo>
                    <a:pt x="264541" y="3683"/>
                  </a:lnTo>
                  <a:lnTo>
                    <a:pt x="260731" y="4191"/>
                  </a:lnTo>
                  <a:lnTo>
                    <a:pt x="255651" y="4318"/>
                  </a:lnTo>
                  <a:lnTo>
                    <a:pt x="224028" y="4445"/>
                  </a:lnTo>
                  <a:lnTo>
                    <a:pt x="229108" y="3556"/>
                  </a:lnTo>
                  <a:lnTo>
                    <a:pt x="234061" y="3048"/>
                  </a:lnTo>
                  <a:lnTo>
                    <a:pt x="246761" y="3048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2286"/>
                  </a:lnTo>
                  <a:lnTo>
                    <a:pt x="232791" y="2286"/>
                  </a:lnTo>
                  <a:lnTo>
                    <a:pt x="220218" y="4191"/>
                  </a:lnTo>
                  <a:lnTo>
                    <a:pt x="216408" y="4064"/>
                  </a:lnTo>
                  <a:lnTo>
                    <a:pt x="216408" y="4826"/>
                  </a:lnTo>
                  <a:lnTo>
                    <a:pt x="211328" y="5715"/>
                  </a:lnTo>
                  <a:lnTo>
                    <a:pt x="206248" y="6477"/>
                  </a:lnTo>
                  <a:lnTo>
                    <a:pt x="196088" y="6477"/>
                  </a:lnTo>
                  <a:lnTo>
                    <a:pt x="193675" y="4191"/>
                  </a:lnTo>
                  <a:lnTo>
                    <a:pt x="192405" y="1905"/>
                  </a:lnTo>
                  <a:lnTo>
                    <a:pt x="193675" y="2032"/>
                  </a:lnTo>
                  <a:lnTo>
                    <a:pt x="197358" y="2794"/>
                  </a:lnTo>
                  <a:lnTo>
                    <a:pt x="199898" y="3556"/>
                  </a:lnTo>
                  <a:lnTo>
                    <a:pt x="216408" y="4826"/>
                  </a:lnTo>
                  <a:lnTo>
                    <a:pt x="216408" y="4064"/>
                  </a:lnTo>
                  <a:lnTo>
                    <a:pt x="204978" y="3175"/>
                  </a:lnTo>
                  <a:lnTo>
                    <a:pt x="199898" y="2921"/>
                  </a:lnTo>
                  <a:lnTo>
                    <a:pt x="197358" y="2159"/>
                  </a:lnTo>
                  <a:lnTo>
                    <a:pt x="196088" y="1651"/>
                  </a:lnTo>
                  <a:lnTo>
                    <a:pt x="193675" y="1143"/>
                  </a:lnTo>
                  <a:lnTo>
                    <a:pt x="194945" y="762"/>
                  </a:lnTo>
                  <a:lnTo>
                    <a:pt x="194945" y="381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508"/>
                  </a:lnTo>
                  <a:lnTo>
                    <a:pt x="192405" y="635"/>
                  </a:lnTo>
                  <a:lnTo>
                    <a:pt x="192024" y="635"/>
                  </a:lnTo>
                  <a:lnTo>
                    <a:pt x="191135" y="762"/>
                  </a:lnTo>
                  <a:lnTo>
                    <a:pt x="191135" y="889"/>
                  </a:lnTo>
                  <a:lnTo>
                    <a:pt x="189865" y="762"/>
                  </a:lnTo>
                  <a:lnTo>
                    <a:pt x="192405" y="508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397"/>
                  </a:lnTo>
                  <a:lnTo>
                    <a:pt x="184785" y="2413"/>
                  </a:lnTo>
                  <a:lnTo>
                    <a:pt x="179705" y="3175"/>
                  </a:lnTo>
                  <a:lnTo>
                    <a:pt x="174625" y="4064"/>
                  </a:lnTo>
                  <a:lnTo>
                    <a:pt x="178435" y="2540"/>
                  </a:lnTo>
                  <a:lnTo>
                    <a:pt x="182245" y="1778"/>
                  </a:lnTo>
                  <a:lnTo>
                    <a:pt x="183515" y="1651"/>
                  </a:lnTo>
                  <a:lnTo>
                    <a:pt x="187325" y="1270"/>
                  </a:lnTo>
                  <a:lnTo>
                    <a:pt x="188595" y="1397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8275" y="381"/>
                  </a:lnTo>
                  <a:lnTo>
                    <a:pt x="164465" y="571"/>
                  </a:lnTo>
                  <a:lnTo>
                    <a:pt x="164465" y="1397"/>
                  </a:lnTo>
                  <a:lnTo>
                    <a:pt x="155702" y="3683"/>
                  </a:lnTo>
                  <a:lnTo>
                    <a:pt x="145542" y="4699"/>
                  </a:lnTo>
                  <a:lnTo>
                    <a:pt x="132842" y="5715"/>
                  </a:lnTo>
                  <a:lnTo>
                    <a:pt x="125222" y="5842"/>
                  </a:lnTo>
                  <a:lnTo>
                    <a:pt x="130302" y="5080"/>
                  </a:lnTo>
                  <a:lnTo>
                    <a:pt x="150622" y="3556"/>
                  </a:lnTo>
                  <a:lnTo>
                    <a:pt x="156972" y="2159"/>
                  </a:lnTo>
                  <a:lnTo>
                    <a:pt x="164465" y="1397"/>
                  </a:lnTo>
                  <a:lnTo>
                    <a:pt x="164465" y="571"/>
                  </a:lnTo>
                  <a:lnTo>
                    <a:pt x="163195" y="635"/>
                  </a:lnTo>
                  <a:lnTo>
                    <a:pt x="158242" y="1270"/>
                  </a:lnTo>
                  <a:lnTo>
                    <a:pt x="150622" y="2667"/>
                  </a:lnTo>
                  <a:lnTo>
                    <a:pt x="130302" y="4318"/>
                  </a:lnTo>
                  <a:lnTo>
                    <a:pt x="124079" y="5334"/>
                  </a:lnTo>
                  <a:lnTo>
                    <a:pt x="120269" y="5588"/>
                  </a:lnTo>
                  <a:lnTo>
                    <a:pt x="111379" y="5334"/>
                  </a:lnTo>
                  <a:lnTo>
                    <a:pt x="107569" y="4800"/>
                  </a:lnTo>
                  <a:lnTo>
                    <a:pt x="107569" y="5588"/>
                  </a:lnTo>
                  <a:lnTo>
                    <a:pt x="102489" y="5334"/>
                  </a:lnTo>
                  <a:lnTo>
                    <a:pt x="101219" y="5207"/>
                  </a:lnTo>
                  <a:lnTo>
                    <a:pt x="107569" y="5588"/>
                  </a:lnTo>
                  <a:lnTo>
                    <a:pt x="107569" y="4800"/>
                  </a:lnTo>
                  <a:lnTo>
                    <a:pt x="105029" y="4445"/>
                  </a:lnTo>
                  <a:lnTo>
                    <a:pt x="94869" y="4318"/>
                  </a:lnTo>
                  <a:lnTo>
                    <a:pt x="89789" y="3556"/>
                  </a:lnTo>
                  <a:lnTo>
                    <a:pt x="89789" y="4318"/>
                  </a:lnTo>
                  <a:lnTo>
                    <a:pt x="84836" y="4318"/>
                  </a:lnTo>
                  <a:lnTo>
                    <a:pt x="83566" y="4191"/>
                  </a:lnTo>
                  <a:lnTo>
                    <a:pt x="82296" y="4191"/>
                  </a:lnTo>
                  <a:lnTo>
                    <a:pt x="81026" y="4064"/>
                  </a:lnTo>
                  <a:lnTo>
                    <a:pt x="78486" y="3556"/>
                  </a:lnTo>
                  <a:lnTo>
                    <a:pt x="73406" y="2794"/>
                  </a:lnTo>
                  <a:lnTo>
                    <a:pt x="61976" y="3302"/>
                  </a:lnTo>
                  <a:lnTo>
                    <a:pt x="54356" y="3429"/>
                  </a:lnTo>
                  <a:lnTo>
                    <a:pt x="50673" y="3683"/>
                  </a:lnTo>
                  <a:lnTo>
                    <a:pt x="49403" y="3556"/>
                  </a:lnTo>
                  <a:lnTo>
                    <a:pt x="61976" y="2667"/>
                  </a:lnTo>
                  <a:lnTo>
                    <a:pt x="68326" y="2667"/>
                  </a:lnTo>
                  <a:lnTo>
                    <a:pt x="78486" y="2667"/>
                  </a:lnTo>
                  <a:lnTo>
                    <a:pt x="87376" y="4191"/>
                  </a:lnTo>
                  <a:lnTo>
                    <a:pt x="89789" y="4318"/>
                  </a:lnTo>
                  <a:lnTo>
                    <a:pt x="89789" y="3556"/>
                  </a:lnTo>
                  <a:lnTo>
                    <a:pt x="79756" y="2032"/>
                  </a:lnTo>
                  <a:lnTo>
                    <a:pt x="68326" y="1905"/>
                  </a:lnTo>
                  <a:lnTo>
                    <a:pt x="91059" y="1778"/>
                  </a:lnTo>
                  <a:lnTo>
                    <a:pt x="101219" y="3429"/>
                  </a:lnTo>
                  <a:lnTo>
                    <a:pt x="120269" y="1778"/>
                  </a:lnTo>
                  <a:lnTo>
                    <a:pt x="132842" y="1778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1016"/>
                  </a:lnTo>
                  <a:lnTo>
                    <a:pt x="120269" y="1016"/>
                  </a:lnTo>
                  <a:lnTo>
                    <a:pt x="101219" y="2540"/>
                  </a:lnTo>
                  <a:lnTo>
                    <a:pt x="91059" y="1016"/>
                  </a:lnTo>
                  <a:lnTo>
                    <a:pt x="49403" y="2413"/>
                  </a:lnTo>
                  <a:lnTo>
                    <a:pt x="46863" y="2717"/>
                  </a:lnTo>
                  <a:lnTo>
                    <a:pt x="46863" y="4191"/>
                  </a:lnTo>
                  <a:lnTo>
                    <a:pt x="44323" y="4445"/>
                  </a:lnTo>
                  <a:lnTo>
                    <a:pt x="29083" y="6604"/>
                  </a:lnTo>
                  <a:lnTo>
                    <a:pt x="26543" y="6604"/>
                  </a:lnTo>
                  <a:lnTo>
                    <a:pt x="24003" y="6477"/>
                  </a:lnTo>
                  <a:lnTo>
                    <a:pt x="26543" y="6096"/>
                  </a:lnTo>
                  <a:lnTo>
                    <a:pt x="30353" y="5969"/>
                  </a:lnTo>
                  <a:lnTo>
                    <a:pt x="35433" y="4953"/>
                  </a:lnTo>
                  <a:lnTo>
                    <a:pt x="40513" y="4445"/>
                  </a:lnTo>
                  <a:lnTo>
                    <a:pt x="44323" y="4064"/>
                  </a:lnTo>
                  <a:lnTo>
                    <a:pt x="46863" y="4191"/>
                  </a:lnTo>
                  <a:lnTo>
                    <a:pt x="46863" y="2717"/>
                  </a:lnTo>
                  <a:lnTo>
                    <a:pt x="43053" y="3175"/>
                  </a:lnTo>
                  <a:lnTo>
                    <a:pt x="36703" y="2286"/>
                  </a:lnTo>
                  <a:lnTo>
                    <a:pt x="15240" y="889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083" y="2413"/>
                  </a:lnTo>
                  <a:lnTo>
                    <a:pt x="40513" y="3556"/>
                  </a:lnTo>
                  <a:lnTo>
                    <a:pt x="37973" y="3937"/>
                  </a:lnTo>
                  <a:lnTo>
                    <a:pt x="26543" y="5207"/>
                  </a:lnTo>
                  <a:lnTo>
                    <a:pt x="22733" y="5334"/>
                  </a:lnTo>
                  <a:lnTo>
                    <a:pt x="20193" y="5257"/>
                  </a:lnTo>
                  <a:lnTo>
                    <a:pt x="20193" y="6096"/>
                  </a:lnTo>
                  <a:lnTo>
                    <a:pt x="20193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193" y="6096"/>
                  </a:lnTo>
                  <a:lnTo>
                    <a:pt x="20193" y="5257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985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193" y="6985"/>
                  </a:lnTo>
                  <a:lnTo>
                    <a:pt x="22733" y="7112"/>
                  </a:lnTo>
                  <a:lnTo>
                    <a:pt x="24003" y="7239"/>
                  </a:lnTo>
                  <a:lnTo>
                    <a:pt x="27813" y="7493"/>
                  </a:lnTo>
                  <a:lnTo>
                    <a:pt x="46863" y="4953"/>
                  </a:lnTo>
                  <a:lnTo>
                    <a:pt x="49403" y="4572"/>
                  </a:lnTo>
                  <a:lnTo>
                    <a:pt x="68326" y="4572"/>
                  </a:lnTo>
                  <a:lnTo>
                    <a:pt x="79756" y="4699"/>
                  </a:lnTo>
                  <a:lnTo>
                    <a:pt x="82296" y="4826"/>
                  </a:lnTo>
                  <a:lnTo>
                    <a:pt x="89789" y="5461"/>
                  </a:lnTo>
                  <a:lnTo>
                    <a:pt x="101219" y="6096"/>
                  </a:lnTo>
                  <a:lnTo>
                    <a:pt x="102489" y="6223"/>
                  </a:lnTo>
                  <a:lnTo>
                    <a:pt x="103759" y="6604"/>
                  </a:lnTo>
                  <a:lnTo>
                    <a:pt x="106299" y="7239"/>
                  </a:lnTo>
                  <a:lnTo>
                    <a:pt x="110109" y="7366"/>
                  </a:lnTo>
                  <a:lnTo>
                    <a:pt x="107569" y="6858"/>
                  </a:lnTo>
                  <a:lnTo>
                    <a:pt x="106299" y="6350"/>
                  </a:lnTo>
                  <a:lnTo>
                    <a:pt x="107569" y="6350"/>
                  </a:lnTo>
                  <a:lnTo>
                    <a:pt x="125222" y="6604"/>
                  </a:lnTo>
                  <a:lnTo>
                    <a:pt x="132842" y="6477"/>
                  </a:lnTo>
                  <a:lnTo>
                    <a:pt x="146812" y="5334"/>
                  </a:lnTo>
                  <a:lnTo>
                    <a:pt x="155702" y="4445"/>
                  </a:lnTo>
                  <a:lnTo>
                    <a:pt x="164465" y="2159"/>
                  </a:lnTo>
                  <a:lnTo>
                    <a:pt x="168275" y="1143"/>
                  </a:lnTo>
                  <a:lnTo>
                    <a:pt x="172085" y="889"/>
                  </a:lnTo>
                  <a:lnTo>
                    <a:pt x="183515" y="1016"/>
                  </a:lnTo>
                  <a:lnTo>
                    <a:pt x="178435" y="1651"/>
                  </a:lnTo>
                  <a:lnTo>
                    <a:pt x="174625" y="2667"/>
                  </a:lnTo>
                  <a:lnTo>
                    <a:pt x="172085" y="4318"/>
                  </a:lnTo>
                  <a:lnTo>
                    <a:pt x="165735" y="5207"/>
                  </a:lnTo>
                  <a:lnTo>
                    <a:pt x="155702" y="6350"/>
                  </a:lnTo>
                  <a:lnTo>
                    <a:pt x="143002" y="7366"/>
                  </a:lnTo>
                  <a:lnTo>
                    <a:pt x="154432" y="7239"/>
                  </a:lnTo>
                  <a:lnTo>
                    <a:pt x="159512" y="6731"/>
                  </a:lnTo>
                  <a:lnTo>
                    <a:pt x="165735" y="5969"/>
                  </a:lnTo>
                  <a:lnTo>
                    <a:pt x="170815" y="5207"/>
                  </a:lnTo>
                  <a:lnTo>
                    <a:pt x="170815" y="6223"/>
                  </a:lnTo>
                  <a:lnTo>
                    <a:pt x="169545" y="6858"/>
                  </a:lnTo>
                  <a:lnTo>
                    <a:pt x="170815" y="7366"/>
                  </a:lnTo>
                  <a:lnTo>
                    <a:pt x="170815" y="6604"/>
                  </a:lnTo>
                  <a:lnTo>
                    <a:pt x="172085" y="5715"/>
                  </a:lnTo>
                  <a:lnTo>
                    <a:pt x="172085" y="5080"/>
                  </a:lnTo>
                  <a:lnTo>
                    <a:pt x="174625" y="4699"/>
                  </a:lnTo>
                  <a:lnTo>
                    <a:pt x="179705" y="4064"/>
                  </a:lnTo>
                  <a:lnTo>
                    <a:pt x="186055" y="2921"/>
                  </a:lnTo>
                  <a:lnTo>
                    <a:pt x="188595" y="2286"/>
                  </a:lnTo>
                  <a:lnTo>
                    <a:pt x="189865" y="2032"/>
                  </a:lnTo>
                  <a:lnTo>
                    <a:pt x="191135" y="1651"/>
                  </a:lnTo>
                  <a:lnTo>
                    <a:pt x="191135" y="1778"/>
                  </a:lnTo>
                  <a:lnTo>
                    <a:pt x="193675" y="4445"/>
                  </a:lnTo>
                  <a:lnTo>
                    <a:pt x="194945" y="7366"/>
                  </a:lnTo>
                  <a:lnTo>
                    <a:pt x="206248" y="7366"/>
                  </a:lnTo>
                  <a:lnTo>
                    <a:pt x="216408" y="5588"/>
                  </a:lnTo>
                  <a:lnTo>
                    <a:pt x="220218" y="4953"/>
                  </a:lnTo>
                  <a:lnTo>
                    <a:pt x="224028" y="5207"/>
                  </a:lnTo>
                  <a:lnTo>
                    <a:pt x="256921" y="5080"/>
                  </a:lnTo>
                  <a:lnTo>
                    <a:pt x="260731" y="4953"/>
                  </a:lnTo>
                  <a:lnTo>
                    <a:pt x="258191" y="5207"/>
                  </a:lnTo>
                  <a:lnTo>
                    <a:pt x="255651" y="5969"/>
                  </a:lnTo>
                  <a:lnTo>
                    <a:pt x="246761" y="6731"/>
                  </a:lnTo>
                  <a:lnTo>
                    <a:pt x="236601" y="7366"/>
                  </a:lnTo>
                  <a:lnTo>
                    <a:pt x="246761" y="7366"/>
                  </a:lnTo>
                  <a:lnTo>
                    <a:pt x="251841" y="6985"/>
                  </a:lnTo>
                  <a:lnTo>
                    <a:pt x="255651" y="6604"/>
                  </a:lnTo>
                  <a:lnTo>
                    <a:pt x="256921" y="6223"/>
                  </a:lnTo>
                  <a:lnTo>
                    <a:pt x="260731" y="5715"/>
                  </a:lnTo>
                  <a:lnTo>
                    <a:pt x="262001" y="5588"/>
                  </a:lnTo>
                  <a:lnTo>
                    <a:pt x="268224" y="4953"/>
                  </a:lnTo>
                  <a:lnTo>
                    <a:pt x="275844" y="4318"/>
                  </a:lnTo>
                  <a:lnTo>
                    <a:pt x="283464" y="3937"/>
                  </a:lnTo>
                  <a:lnTo>
                    <a:pt x="283464" y="3175"/>
                  </a:lnTo>
                  <a:lnTo>
                    <a:pt x="275844" y="3556"/>
                  </a:lnTo>
                  <a:lnTo>
                    <a:pt x="266954" y="4191"/>
                  </a:lnTo>
                  <a:lnTo>
                    <a:pt x="262001" y="4699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5" name="object 3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70576" y="3197351"/>
              <a:ext cx="284988" cy="213360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5373624" y="404012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431" y="254"/>
                  </a:lnTo>
                  <a:lnTo>
                    <a:pt x="19431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5370576" y="403961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512"/>
                  </a:moveTo>
                  <a:lnTo>
                    <a:pt x="284861" y="32258"/>
                  </a:ln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226" y="1270"/>
                  </a:lnTo>
                  <a:lnTo>
                    <a:pt x="284226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016" y="14986"/>
                  </a:lnTo>
                  <a:lnTo>
                    <a:pt x="255016" y="29210"/>
                  </a:lnTo>
                  <a:lnTo>
                    <a:pt x="255143" y="31623"/>
                  </a:lnTo>
                  <a:lnTo>
                    <a:pt x="156845" y="31623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7874"/>
                  </a:lnTo>
                  <a:lnTo>
                    <a:pt x="157048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938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10"/>
                  </a:lnTo>
                  <a:lnTo>
                    <a:pt x="29972" y="31610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7874"/>
                  </a:lnTo>
                  <a:lnTo>
                    <a:pt x="30048" y="7620"/>
                  </a:lnTo>
                  <a:lnTo>
                    <a:pt x="127939" y="7620"/>
                  </a:lnTo>
                  <a:lnTo>
                    <a:pt x="127889" y="7874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7874"/>
                  </a:lnTo>
                  <a:lnTo>
                    <a:pt x="284175" y="7620"/>
                  </a:lnTo>
                  <a:lnTo>
                    <a:pt x="284353" y="7620"/>
                  </a:lnTo>
                  <a:lnTo>
                    <a:pt x="284353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5369051" y="404012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507"/>
                  </a:lnTo>
                  <a:lnTo>
                    <a:pt x="0" y="507"/>
                  </a:lnTo>
                  <a:lnTo>
                    <a:pt x="0" y="5333"/>
                  </a:lnTo>
                  <a:lnTo>
                    <a:pt x="1270" y="5333"/>
                  </a:lnTo>
                  <a:lnTo>
                    <a:pt x="1270" y="5841"/>
                  </a:lnTo>
                  <a:lnTo>
                    <a:pt x="285242" y="5841"/>
                  </a:lnTo>
                  <a:lnTo>
                    <a:pt x="285242" y="5460"/>
                  </a:lnTo>
                  <a:lnTo>
                    <a:pt x="286512" y="5460"/>
                  </a:lnTo>
                  <a:lnTo>
                    <a:pt x="286512" y="380"/>
                  </a:lnTo>
                  <a:lnTo>
                    <a:pt x="285242" y="380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5370576" y="4040123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68326" y="0"/>
                  </a:moveTo>
                  <a:lnTo>
                    <a:pt x="65786" y="0"/>
                  </a:lnTo>
                  <a:lnTo>
                    <a:pt x="61976" y="1651"/>
                  </a:lnTo>
                  <a:lnTo>
                    <a:pt x="54356" y="1016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524"/>
                  </a:lnTo>
                  <a:lnTo>
                    <a:pt x="61976" y="2667"/>
                  </a:lnTo>
                  <a:lnTo>
                    <a:pt x="68326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68224" y="635"/>
                  </a:lnTo>
                  <a:lnTo>
                    <a:pt x="253111" y="1397"/>
                  </a:lnTo>
                  <a:lnTo>
                    <a:pt x="239141" y="2540"/>
                  </a:lnTo>
                  <a:lnTo>
                    <a:pt x="234061" y="1905"/>
                  </a:lnTo>
                  <a:lnTo>
                    <a:pt x="234061" y="2921"/>
                  </a:lnTo>
                  <a:lnTo>
                    <a:pt x="231521" y="2921"/>
                  </a:lnTo>
                  <a:lnTo>
                    <a:pt x="230251" y="2794"/>
                  </a:lnTo>
                  <a:lnTo>
                    <a:pt x="221488" y="2667"/>
                  </a:lnTo>
                  <a:lnTo>
                    <a:pt x="208788" y="2159"/>
                  </a:lnTo>
                  <a:lnTo>
                    <a:pt x="203708" y="2921"/>
                  </a:lnTo>
                  <a:lnTo>
                    <a:pt x="203708" y="3048"/>
                  </a:lnTo>
                  <a:lnTo>
                    <a:pt x="201168" y="3175"/>
                  </a:lnTo>
                  <a:lnTo>
                    <a:pt x="199898" y="3302"/>
                  </a:lnTo>
                  <a:lnTo>
                    <a:pt x="197358" y="3429"/>
                  </a:lnTo>
                  <a:lnTo>
                    <a:pt x="193675" y="3429"/>
                  </a:lnTo>
                  <a:lnTo>
                    <a:pt x="203708" y="2159"/>
                  </a:lnTo>
                  <a:lnTo>
                    <a:pt x="208788" y="2159"/>
                  </a:lnTo>
                  <a:lnTo>
                    <a:pt x="213868" y="2159"/>
                  </a:lnTo>
                  <a:lnTo>
                    <a:pt x="227838" y="2413"/>
                  </a:lnTo>
                  <a:lnTo>
                    <a:pt x="234061" y="2921"/>
                  </a:lnTo>
                  <a:lnTo>
                    <a:pt x="234061" y="1905"/>
                  </a:lnTo>
                  <a:lnTo>
                    <a:pt x="203708" y="1193"/>
                  </a:lnTo>
                  <a:lnTo>
                    <a:pt x="203708" y="1524"/>
                  </a:lnTo>
                  <a:lnTo>
                    <a:pt x="192405" y="3048"/>
                  </a:lnTo>
                  <a:lnTo>
                    <a:pt x="187325" y="3556"/>
                  </a:lnTo>
                  <a:lnTo>
                    <a:pt x="180975" y="3556"/>
                  </a:lnTo>
                  <a:lnTo>
                    <a:pt x="180975" y="4191"/>
                  </a:lnTo>
                  <a:lnTo>
                    <a:pt x="180975" y="4318"/>
                  </a:lnTo>
                  <a:lnTo>
                    <a:pt x="175895" y="4445"/>
                  </a:lnTo>
                  <a:lnTo>
                    <a:pt x="180975" y="4191"/>
                  </a:lnTo>
                  <a:lnTo>
                    <a:pt x="180975" y="3556"/>
                  </a:lnTo>
                  <a:lnTo>
                    <a:pt x="178435" y="3556"/>
                  </a:lnTo>
                  <a:lnTo>
                    <a:pt x="170815" y="4191"/>
                  </a:lnTo>
                  <a:lnTo>
                    <a:pt x="169545" y="4445"/>
                  </a:lnTo>
                  <a:lnTo>
                    <a:pt x="159385" y="4318"/>
                  </a:lnTo>
                  <a:lnTo>
                    <a:pt x="156972" y="4038"/>
                  </a:lnTo>
                  <a:lnTo>
                    <a:pt x="156972" y="4699"/>
                  </a:lnTo>
                  <a:lnTo>
                    <a:pt x="149352" y="4572"/>
                  </a:lnTo>
                  <a:lnTo>
                    <a:pt x="126492" y="2921"/>
                  </a:lnTo>
                  <a:lnTo>
                    <a:pt x="118999" y="1143"/>
                  </a:lnTo>
                  <a:lnTo>
                    <a:pt x="122809" y="1397"/>
                  </a:lnTo>
                  <a:lnTo>
                    <a:pt x="129032" y="2159"/>
                  </a:lnTo>
                  <a:lnTo>
                    <a:pt x="132842" y="2794"/>
                  </a:lnTo>
                  <a:lnTo>
                    <a:pt x="151892" y="4064"/>
                  </a:lnTo>
                  <a:lnTo>
                    <a:pt x="156972" y="4699"/>
                  </a:lnTo>
                  <a:lnTo>
                    <a:pt x="156972" y="4038"/>
                  </a:lnTo>
                  <a:lnTo>
                    <a:pt x="151892" y="3429"/>
                  </a:lnTo>
                  <a:lnTo>
                    <a:pt x="132842" y="2159"/>
                  </a:lnTo>
                  <a:lnTo>
                    <a:pt x="125222" y="1016"/>
                  </a:lnTo>
                  <a:lnTo>
                    <a:pt x="120269" y="508"/>
                  </a:lnTo>
                  <a:lnTo>
                    <a:pt x="115189" y="254"/>
                  </a:lnTo>
                  <a:lnTo>
                    <a:pt x="122809" y="381"/>
                  </a:lnTo>
                  <a:lnTo>
                    <a:pt x="149352" y="1397"/>
                  </a:lnTo>
                  <a:lnTo>
                    <a:pt x="163195" y="1397"/>
                  </a:lnTo>
                  <a:lnTo>
                    <a:pt x="180975" y="2667"/>
                  </a:lnTo>
                  <a:lnTo>
                    <a:pt x="191135" y="1524"/>
                  </a:lnTo>
                  <a:lnTo>
                    <a:pt x="203708" y="1524"/>
                  </a:lnTo>
                  <a:lnTo>
                    <a:pt x="203708" y="1193"/>
                  </a:lnTo>
                  <a:lnTo>
                    <a:pt x="191135" y="889"/>
                  </a:lnTo>
                  <a:lnTo>
                    <a:pt x="180975" y="2032"/>
                  </a:lnTo>
                  <a:lnTo>
                    <a:pt x="163195" y="762"/>
                  </a:lnTo>
                  <a:lnTo>
                    <a:pt x="149352" y="762"/>
                  </a:lnTo>
                  <a:lnTo>
                    <a:pt x="130302" y="0"/>
                  </a:lnTo>
                  <a:lnTo>
                    <a:pt x="91059" y="0"/>
                  </a:lnTo>
                  <a:lnTo>
                    <a:pt x="91059" y="508"/>
                  </a:lnTo>
                  <a:lnTo>
                    <a:pt x="91059" y="635"/>
                  </a:lnTo>
                  <a:lnTo>
                    <a:pt x="89789" y="508"/>
                  </a:lnTo>
                  <a:lnTo>
                    <a:pt x="91059" y="508"/>
                  </a:lnTo>
                  <a:lnTo>
                    <a:pt x="91059" y="0"/>
                  </a:lnTo>
                  <a:lnTo>
                    <a:pt x="86106" y="0"/>
                  </a:lnTo>
                  <a:lnTo>
                    <a:pt x="89789" y="1016"/>
                  </a:lnTo>
                  <a:lnTo>
                    <a:pt x="84836" y="1651"/>
                  </a:lnTo>
                  <a:lnTo>
                    <a:pt x="82296" y="2286"/>
                  </a:lnTo>
                  <a:lnTo>
                    <a:pt x="63246" y="3429"/>
                  </a:lnTo>
                  <a:lnTo>
                    <a:pt x="50673" y="1778"/>
                  </a:lnTo>
                  <a:lnTo>
                    <a:pt x="35433" y="1778"/>
                  </a:lnTo>
                  <a:lnTo>
                    <a:pt x="17653" y="0"/>
                  </a:lnTo>
                  <a:lnTo>
                    <a:pt x="10160" y="0"/>
                  </a:lnTo>
                  <a:lnTo>
                    <a:pt x="15240" y="254"/>
                  </a:lnTo>
                  <a:lnTo>
                    <a:pt x="35433" y="2413"/>
                  </a:lnTo>
                  <a:lnTo>
                    <a:pt x="49403" y="2413"/>
                  </a:lnTo>
                  <a:lnTo>
                    <a:pt x="59436" y="3556"/>
                  </a:lnTo>
                  <a:lnTo>
                    <a:pt x="26543" y="3429"/>
                  </a:lnTo>
                  <a:lnTo>
                    <a:pt x="22733" y="3302"/>
                  </a:lnTo>
                  <a:lnTo>
                    <a:pt x="18923" y="2921"/>
                  </a:lnTo>
                  <a:lnTo>
                    <a:pt x="3810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3810" y="1651"/>
                  </a:lnTo>
                  <a:lnTo>
                    <a:pt x="7620" y="2032"/>
                  </a:lnTo>
                  <a:lnTo>
                    <a:pt x="17653" y="3429"/>
                  </a:lnTo>
                  <a:lnTo>
                    <a:pt x="21463" y="3810"/>
                  </a:lnTo>
                  <a:lnTo>
                    <a:pt x="15240" y="3302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15240" y="3937"/>
                  </a:lnTo>
                  <a:lnTo>
                    <a:pt x="21463" y="4445"/>
                  </a:lnTo>
                  <a:lnTo>
                    <a:pt x="22733" y="4572"/>
                  </a:lnTo>
                  <a:lnTo>
                    <a:pt x="25273" y="4953"/>
                  </a:lnTo>
                  <a:lnTo>
                    <a:pt x="26543" y="5207"/>
                  </a:lnTo>
                  <a:lnTo>
                    <a:pt x="30353" y="5588"/>
                  </a:lnTo>
                  <a:lnTo>
                    <a:pt x="35433" y="5842"/>
                  </a:lnTo>
                  <a:lnTo>
                    <a:pt x="45593" y="5842"/>
                  </a:lnTo>
                  <a:lnTo>
                    <a:pt x="35433" y="5334"/>
                  </a:lnTo>
                  <a:lnTo>
                    <a:pt x="27813" y="4826"/>
                  </a:lnTo>
                  <a:lnTo>
                    <a:pt x="25273" y="4318"/>
                  </a:lnTo>
                  <a:lnTo>
                    <a:pt x="25273" y="4191"/>
                  </a:lnTo>
                  <a:lnTo>
                    <a:pt x="22733" y="3937"/>
                  </a:lnTo>
                  <a:lnTo>
                    <a:pt x="27813" y="4064"/>
                  </a:lnTo>
                  <a:lnTo>
                    <a:pt x="59436" y="4064"/>
                  </a:lnTo>
                  <a:lnTo>
                    <a:pt x="63246" y="3937"/>
                  </a:lnTo>
                  <a:lnTo>
                    <a:pt x="65786" y="4318"/>
                  </a:lnTo>
                  <a:lnTo>
                    <a:pt x="75946" y="5842"/>
                  </a:lnTo>
                  <a:lnTo>
                    <a:pt x="87376" y="5842"/>
                  </a:lnTo>
                  <a:lnTo>
                    <a:pt x="90805" y="1651"/>
                  </a:lnTo>
                  <a:lnTo>
                    <a:pt x="88519" y="3302"/>
                  </a:lnTo>
                  <a:lnTo>
                    <a:pt x="87376" y="5207"/>
                  </a:lnTo>
                  <a:lnTo>
                    <a:pt x="77216" y="5207"/>
                  </a:lnTo>
                  <a:lnTo>
                    <a:pt x="65786" y="3810"/>
                  </a:lnTo>
                  <a:lnTo>
                    <a:pt x="82296" y="2921"/>
                  </a:lnTo>
                  <a:lnTo>
                    <a:pt x="87376" y="1778"/>
                  </a:lnTo>
                  <a:lnTo>
                    <a:pt x="91059" y="1524"/>
                  </a:lnTo>
                  <a:lnTo>
                    <a:pt x="91059" y="1397"/>
                  </a:lnTo>
                  <a:lnTo>
                    <a:pt x="93599" y="1778"/>
                  </a:lnTo>
                  <a:lnTo>
                    <a:pt x="96139" y="2286"/>
                  </a:lnTo>
                  <a:lnTo>
                    <a:pt x="102489" y="3302"/>
                  </a:lnTo>
                  <a:lnTo>
                    <a:pt x="108839" y="3937"/>
                  </a:lnTo>
                  <a:lnTo>
                    <a:pt x="110109" y="4064"/>
                  </a:lnTo>
                  <a:lnTo>
                    <a:pt x="110109" y="4318"/>
                  </a:lnTo>
                  <a:lnTo>
                    <a:pt x="111379" y="4572"/>
                  </a:lnTo>
                  <a:lnTo>
                    <a:pt x="111379" y="5842"/>
                  </a:lnTo>
                  <a:lnTo>
                    <a:pt x="112649" y="5842"/>
                  </a:lnTo>
                  <a:lnTo>
                    <a:pt x="112649" y="4953"/>
                  </a:lnTo>
                  <a:lnTo>
                    <a:pt x="111379" y="4445"/>
                  </a:lnTo>
                  <a:lnTo>
                    <a:pt x="111379" y="4191"/>
                  </a:lnTo>
                  <a:lnTo>
                    <a:pt x="113919" y="4572"/>
                  </a:lnTo>
                  <a:lnTo>
                    <a:pt x="117729" y="4826"/>
                  </a:lnTo>
                  <a:lnTo>
                    <a:pt x="129032" y="5842"/>
                  </a:lnTo>
                  <a:lnTo>
                    <a:pt x="139192" y="5842"/>
                  </a:lnTo>
                  <a:lnTo>
                    <a:pt x="108839" y="2311"/>
                  </a:lnTo>
                  <a:lnTo>
                    <a:pt x="108839" y="3175"/>
                  </a:lnTo>
                  <a:lnTo>
                    <a:pt x="102489" y="2540"/>
                  </a:lnTo>
                  <a:lnTo>
                    <a:pt x="97409" y="1905"/>
                  </a:lnTo>
                  <a:lnTo>
                    <a:pt x="93599" y="1143"/>
                  </a:lnTo>
                  <a:lnTo>
                    <a:pt x="96139" y="1016"/>
                  </a:lnTo>
                  <a:lnTo>
                    <a:pt x="99949" y="1397"/>
                  </a:lnTo>
                  <a:lnTo>
                    <a:pt x="105029" y="2032"/>
                  </a:lnTo>
                  <a:lnTo>
                    <a:pt x="108839" y="3175"/>
                  </a:lnTo>
                  <a:lnTo>
                    <a:pt x="108839" y="2311"/>
                  </a:lnTo>
                  <a:lnTo>
                    <a:pt x="107569" y="2159"/>
                  </a:lnTo>
                  <a:lnTo>
                    <a:pt x="103759" y="1397"/>
                  </a:lnTo>
                  <a:lnTo>
                    <a:pt x="99949" y="762"/>
                  </a:lnTo>
                  <a:lnTo>
                    <a:pt x="103759" y="635"/>
                  </a:lnTo>
                  <a:lnTo>
                    <a:pt x="115189" y="889"/>
                  </a:lnTo>
                  <a:lnTo>
                    <a:pt x="118999" y="1778"/>
                  </a:lnTo>
                  <a:lnTo>
                    <a:pt x="126492" y="3556"/>
                  </a:lnTo>
                  <a:lnTo>
                    <a:pt x="136652" y="4318"/>
                  </a:lnTo>
                  <a:lnTo>
                    <a:pt x="137922" y="4318"/>
                  </a:lnTo>
                  <a:lnTo>
                    <a:pt x="149352" y="5207"/>
                  </a:lnTo>
                  <a:lnTo>
                    <a:pt x="156972" y="5334"/>
                  </a:lnTo>
                  <a:lnTo>
                    <a:pt x="163195" y="5334"/>
                  </a:lnTo>
                  <a:lnTo>
                    <a:pt x="167005" y="5080"/>
                  </a:lnTo>
                  <a:lnTo>
                    <a:pt x="175895" y="5080"/>
                  </a:lnTo>
                  <a:lnTo>
                    <a:pt x="177165" y="5080"/>
                  </a:lnTo>
                  <a:lnTo>
                    <a:pt x="172085" y="5842"/>
                  </a:lnTo>
                  <a:lnTo>
                    <a:pt x="175895" y="5842"/>
                  </a:lnTo>
                  <a:lnTo>
                    <a:pt x="177165" y="5588"/>
                  </a:lnTo>
                  <a:lnTo>
                    <a:pt x="178435" y="5207"/>
                  </a:lnTo>
                  <a:lnTo>
                    <a:pt x="180975" y="4953"/>
                  </a:lnTo>
                  <a:lnTo>
                    <a:pt x="193675" y="4318"/>
                  </a:lnTo>
                  <a:lnTo>
                    <a:pt x="199898" y="3937"/>
                  </a:lnTo>
                  <a:lnTo>
                    <a:pt x="201168" y="3810"/>
                  </a:lnTo>
                  <a:lnTo>
                    <a:pt x="206248" y="3556"/>
                  </a:lnTo>
                  <a:lnTo>
                    <a:pt x="231521" y="3556"/>
                  </a:lnTo>
                  <a:lnTo>
                    <a:pt x="234061" y="3683"/>
                  </a:lnTo>
                  <a:lnTo>
                    <a:pt x="236601" y="3937"/>
                  </a:lnTo>
                  <a:lnTo>
                    <a:pt x="254381" y="6096"/>
                  </a:lnTo>
                  <a:lnTo>
                    <a:pt x="259461" y="5715"/>
                  </a:lnTo>
                  <a:lnTo>
                    <a:pt x="262001" y="5588"/>
                  </a:lnTo>
                  <a:lnTo>
                    <a:pt x="263271" y="5588"/>
                  </a:lnTo>
                  <a:lnTo>
                    <a:pt x="265684" y="5842"/>
                  </a:lnTo>
                  <a:lnTo>
                    <a:pt x="268224" y="5842"/>
                  </a:lnTo>
                  <a:lnTo>
                    <a:pt x="270764" y="5842"/>
                  </a:lnTo>
                  <a:lnTo>
                    <a:pt x="268224" y="5461"/>
                  </a:lnTo>
                  <a:lnTo>
                    <a:pt x="275844" y="5461"/>
                  </a:lnTo>
                  <a:lnTo>
                    <a:pt x="280924" y="5461"/>
                  </a:lnTo>
                  <a:lnTo>
                    <a:pt x="280924" y="5588"/>
                  </a:lnTo>
                  <a:lnTo>
                    <a:pt x="282194" y="5842"/>
                  </a:lnTo>
                  <a:lnTo>
                    <a:pt x="283464" y="5588"/>
                  </a:lnTo>
                  <a:lnTo>
                    <a:pt x="282194" y="5461"/>
                  </a:lnTo>
                  <a:lnTo>
                    <a:pt x="283464" y="5461"/>
                  </a:lnTo>
                  <a:lnTo>
                    <a:pt x="283464" y="4826"/>
                  </a:lnTo>
                  <a:lnTo>
                    <a:pt x="280924" y="4826"/>
                  </a:lnTo>
                  <a:lnTo>
                    <a:pt x="275844" y="3937"/>
                  </a:lnTo>
                  <a:lnTo>
                    <a:pt x="275844" y="4953"/>
                  </a:lnTo>
                  <a:lnTo>
                    <a:pt x="263271" y="4953"/>
                  </a:lnTo>
                  <a:lnTo>
                    <a:pt x="262001" y="4826"/>
                  </a:lnTo>
                  <a:lnTo>
                    <a:pt x="265684" y="4826"/>
                  </a:lnTo>
                  <a:lnTo>
                    <a:pt x="272034" y="4572"/>
                  </a:lnTo>
                  <a:lnTo>
                    <a:pt x="275844" y="4953"/>
                  </a:lnTo>
                  <a:lnTo>
                    <a:pt x="275844" y="3937"/>
                  </a:lnTo>
                  <a:lnTo>
                    <a:pt x="259461" y="4267"/>
                  </a:lnTo>
                  <a:lnTo>
                    <a:pt x="259461" y="5207"/>
                  </a:lnTo>
                  <a:lnTo>
                    <a:pt x="258191" y="5207"/>
                  </a:lnTo>
                  <a:lnTo>
                    <a:pt x="254381" y="5461"/>
                  </a:lnTo>
                  <a:lnTo>
                    <a:pt x="239141" y="3556"/>
                  </a:lnTo>
                  <a:lnTo>
                    <a:pt x="236601" y="3302"/>
                  </a:lnTo>
                  <a:lnTo>
                    <a:pt x="242951" y="3556"/>
                  </a:lnTo>
                  <a:lnTo>
                    <a:pt x="245491" y="3810"/>
                  </a:lnTo>
                  <a:lnTo>
                    <a:pt x="246761" y="4064"/>
                  </a:lnTo>
                  <a:lnTo>
                    <a:pt x="251841" y="4826"/>
                  </a:lnTo>
                  <a:lnTo>
                    <a:pt x="254381" y="4826"/>
                  </a:lnTo>
                  <a:lnTo>
                    <a:pt x="256921" y="4953"/>
                  </a:lnTo>
                  <a:lnTo>
                    <a:pt x="259461" y="5207"/>
                  </a:lnTo>
                  <a:lnTo>
                    <a:pt x="259461" y="4267"/>
                  </a:lnTo>
                  <a:lnTo>
                    <a:pt x="256921" y="4318"/>
                  </a:lnTo>
                  <a:lnTo>
                    <a:pt x="242951" y="2921"/>
                  </a:lnTo>
                  <a:lnTo>
                    <a:pt x="272034" y="1270"/>
                  </a:lnTo>
                  <a:lnTo>
                    <a:pt x="283464" y="1270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5370576" y="407060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508"/>
                  </a:lnTo>
                  <a:lnTo>
                    <a:pt x="0" y="508"/>
                  </a:lnTo>
                  <a:lnTo>
                    <a:pt x="0" y="6858"/>
                  </a:lnTo>
                  <a:lnTo>
                    <a:pt x="1269" y="6858"/>
                  </a:lnTo>
                  <a:lnTo>
                    <a:pt x="1269" y="7366"/>
                  </a:lnTo>
                  <a:lnTo>
                    <a:pt x="283717" y="7366"/>
                  </a:lnTo>
                  <a:lnTo>
                    <a:pt x="283717" y="6604"/>
                  </a:lnTo>
                  <a:lnTo>
                    <a:pt x="284988" y="6604"/>
                  </a:lnTo>
                  <a:lnTo>
                    <a:pt x="284988" y="635"/>
                  </a:lnTo>
                  <a:lnTo>
                    <a:pt x="283717" y="635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5370576" y="4070603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237871" y="0"/>
                  </a:moveTo>
                  <a:lnTo>
                    <a:pt x="234061" y="0"/>
                  </a:lnTo>
                  <a:lnTo>
                    <a:pt x="227838" y="1270"/>
                  </a:lnTo>
                  <a:lnTo>
                    <a:pt x="221488" y="2032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3429"/>
                  </a:lnTo>
                  <a:lnTo>
                    <a:pt x="230378" y="1905"/>
                  </a:lnTo>
                  <a:lnTo>
                    <a:pt x="237871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9654" y="1270"/>
                  </a:lnTo>
                  <a:lnTo>
                    <a:pt x="264541" y="3683"/>
                  </a:lnTo>
                  <a:lnTo>
                    <a:pt x="260731" y="4191"/>
                  </a:lnTo>
                  <a:lnTo>
                    <a:pt x="255651" y="4318"/>
                  </a:lnTo>
                  <a:lnTo>
                    <a:pt x="224028" y="4318"/>
                  </a:lnTo>
                  <a:lnTo>
                    <a:pt x="229108" y="3556"/>
                  </a:lnTo>
                  <a:lnTo>
                    <a:pt x="234061" y="3048"/>
                  </a:lnTo>
                  <a:lnTo>
                    <a:pt x="246761" y="3048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2286"/>
                  </a:lnTo>
                  <a:lnTo>
                    <a:pt x="232791" y="2286"/>
                  </a:lnTo>
                  <a:lnTo>
                    <a:pt x="220218" y="4191"/>
                  </a:lnTo>
                  <a:lnTo>
                    <a:pt x="216408" y="3987"/>
                  </a:lnTo>
                  <a:lnTo>
                    <a:pt x="216408" y="4826"/>
                  </a:lnTo>
                  <a:lnTo>
                    <a:pt x="211328" y="5715"/>
                  </a:lnTo>
                  <a:lnTo>
                    <a:pt x="206248" y="6477"/>
                  </a:lnTo>
                  <a:lnTo>
                    <a:pt x="196088" y="6477"/>
                  </a:lnTo>
                  <a:lnTo>
                    <a:pt x="193675" y="4191"/>
                  </a:lnTo>
                  <a:lnTo>
                    <a:pt x="192405" y="1905"/>
                  </a:lnTo>
                  <a:lnTo>
                    <a:pt x="193675" y="2032"/>
                  </a:lnTo>
                  <a:lnTo>
                    <a:pt x="197358" y="2794"/>
                  </a:lnTo>
                  <a:lnTo>
                    <a:pt x="199898" y="3556"/>
                  </a:lnTo>
                  <a:lnTo>
                    <a:pt x="216408" y="4826"/>
                  </a:lnTo>
                  <a:lnTo>
                    <a:pt x="216408" y="3987"/>
                  </a:lnTo>
                  <a:lnTo>
                    <a:pt x="208788" y="3556"/>
                  </a:lnTo>
                  <a:lnTo>
                    <a:pt x="199898" y="2921"/>
                  </a:lnTo>
                  <a:lnTo>
                    <a:pt x="199898" y="2667"/>
                  </a:lnTo>
                  <a:lnTo>
                    <a:pt x="197358" y="2032"/>
                  </a:lnTo>
                  <a:lnTo>
                    <a:pt x="196088" y="1524"/>
                  </a:lnTo>
                  <a:lnTo>
                    <a:pt x="193675" y="1143"/>
                  </a:lnTo>
                  <a:lnTo>
                    <a:pt x="194945" y="762"/>
                  </a:lnTo>
                  <a:lnTo>
                    <a:pt x="194945" y="381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508"/>
                  </a:lnTo>
                  <a:lnTo>
                    <a:pt x="192405" y="762"/>
                  </a:lnTo>
                  <a:lnTo>
                    <a:pt x="191135" y="762"/>
                  </a:lnTo>
                  <a:lnTo>
                    <a:pt x="191135" y="889"/>
                  </a:lnTo>
                  <a:lnTo>
                    <a:pt x="189865" y="762"/>
                  </a:lnTo>
                  <a:lnTo>
                    <a:pt x="192405" y="508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397"/>
                  </a:lnTo>
                  <a:lnTo>
                    <a:pt x="184785" y="2413"/>
                  </a:lnTo>
                  <a:lnTo>
                    <a:pt x="179705" y="3175"/>
                  </a:lnTo>
                  <a:lnTo>
                    <a:pt x="174625" y="4064"/>
                  </a:lnTo>
                  <a:lnTo>
                    <a:pt x="178435" y="2540"/>
                  </a:lnTo>
                  <a:lnTo>
                    <a:pt x="182245" y="1778"/>
                  </a:lnTo>
                  <a:lnTo>
                    <a:pt x="183515" y="1651"/>
                  </a:lnTo>
                  <a:lnTo>
                    <a:pt x="187325" y="1270"/>
                  </a:lnTo>
                  <a:lnTo>
                    <a:pt x="188595" y="1397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8275" y="381"/>
                  </a:lnTo>
                  <a:lnTo>
                    <a:pt x="164465" y="571"/>
                  </a:lnTo>
                  <a:lnTo>
                    <a:pt x="164465" y="1397"/>
                  </a:lnTo>
                  <a:lnTo>
                    <a:pt x="155702" y="3683"/>
                  </a:lnTo>
                  <a:lnTo>
                    <a:pt x="139192" y="5207"/>
                  </a:lnTo>
                  <a:lnTo>
                    <a:pt x="132842" y="5715"/>
                  </a:lnTo>
                  <a:lnTo>
                    <a:pt x="125222" y="5842"/>
                  </a:lnTo>
                  <a:lnTo>
                    <a:pt x="130302" y="4953"/>
                  </a:lnTo>
                  <a:lnTo>
                    <a:pt x="150622" y="3429"/>
                  </a:lnTo>
                  <a:lnTo>
                    <a:pt x="154432" y="2794"/>
                  </a:lnTo>
                  <a:lnTo>
                    <a:pt x="156972" y="2159"/>
                  </a:lnTo>
                  <a:lnTo>
                    <a:pt x="160655" y="1651"/>
                  </a:lnTo>
                  <a:lnTo>
                    <a:pt x="164465" y="1397"/>
                  </a:lnTo>
                  <a:lnTo>
                    <a:pt x="164465" y="571"/>
                  </a:lnTo>
                  <a:lnTo>
                    <a:pt x="163195" y="635"/>
                  </a:lnTo>
                  <a:lnTo>
                    <a:pt x="158242" y="1270"/>
                  </a:lnTo>
                  <a:lnTo>
                    <a:pt x="150622" y="2667"/>
                  </a:lnTo>
                  <a:lnTo>
                    <a:pt x="130302" y="4318"/>
                  </a:lnTo>
                  <a:lnTo>
                    <a:pt x="124079" y="5334"/>
                  </a:lnTo>
                  <a:lnTo>
                    <a:pt x="120269" y="5588"/>
                  </a:lnTo>
                  <a:lnTo>
                    <a:pt x="111379" y="5334"/>
                  </a:lnTo>
                  <a:lnTo>
                    <a:pt x="107569" y="4800"/>
                  </a:lnTo>
                  <a:lnTo>
                    <a:pt x="107569" y="5588"/>
                  </a:lnTo>
                  <a:lnTo>
                    <a:pt x="102489" y="5334"/>
                  </a:lnTo>
                  <a:lnTo>
                    <a:pt x="101219" y="5207"/>
                  </a:lnTo>
                  <a:lnTo>
                    <a:pt x="107569" y="5588"/>
                  </a:lnTo>
                  <a:lnTo>
                    <a:pt x="107569" y="4800"/>
                  </a:lnTo>
                  <a:lnTo>
                    <a:pt x="105029" y="4445"/>
                  </a:lnTo>
                  <a:lnTo>
                    <a:pt x="94869" y="4318"/>
                  </a:lnTo>
                  <a:lnTo>
                    <a:pt x="89789" y="3581"/>
                  </a:lnTo>
                  <a:lnTo>
                    <a:pt x="89789" y="4318"/>
                  </a:lnTo>
                  <a:lnTo>
                    <a:pt x="84836" y="4318"/>
                  </a:lnTo>
                  <a:lnTo>
                    <a:pt x="79756" y="3937"/>
                  </a:lnTo>
                  <a:lnTo>
                    <a:pt x="78486" y="3556"/>
                  </a:lnTo>
                  <a:lnTo>
                    <a:pt x="73406" y="2794"/>
                  </a:lnTo>
                  <a:lnTo>
                    <a:pt x="61976" y="3302"/>
                  </a:lnTo>
                  <a:lnTo>
                    <a:pt x="54356" y="3429"/>
                  </a:lnTo>
                  <a:lnTo>
                    <a:pt x="50673" y="3683"/>
                  </a:lnTo>
                  <a:lnTo>
                    <a:pt x="49403" y="3683"/>
                  </a:lnTo>
                  <a:lnTo>
                    <a:pt x="49403" y="3556"/>
                  </a:lnTo>
                  <a:lnTo>
                    <a:pt x="61976" y="2667"/>
                  </a:lnTo>
                  <a:lnTo>
                    <a:pt x="68326" y="2667"/>
                  </a:lnTo>
                  <a:lnTo>
                    <a:pt x="78486" y="2667"/>
                  </a:lnTo>
                  <a:lnTo>
                    <a:pt x="86106" y="3683"/>
                  </a:lnTo>
                  <a:lnTo>
                    <a:pt x="86106" y="3937"/>
                  </a:lnTo>
                  <a:lnTo>
                    <a:pt x="89789" y="4318"/>
                  </a:lnTo>
                  <a:lnTo>
                    <a:pt x="89789" y="3581"/>
                  </a:lnTo>
                  <a:lnTo>
                    <a:pt x="78486" y="1905"/>
                  </a:lnTo>
                  <a:lnTo>
                    <a:pt x="68326" y="1905"/>
                  </a:lnTo>
                  <a:lnTo>
                    <a:pt x="91059" y="1778"/>
                  </a:lnTo>
                  <a:lnTo>
                    <a:pt x="101219" y="3429"/>
                  </a:lnTo>
                  <a:lnTo>
                    <a:pt x="120269" y="1778"/>
                  </a:lnTo>
                  <a:lnTo>
                    <a:pt x="132842" y="1651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889"/>
                  </a:lnTo>
                  <a:lnTo>
                    <a:pt x="120269" y="1016"/>
                  </a:lnTo>
                  <a:lnTo>
                    <a:pt x="101219" y="2540"/>
                  </a:lnTo>
                  <a:lnTo>
                    <a:pt x="91059" y="1016"/>
                  </a:lnTo>
                  <a:lnTo>
                    <a:pt x="67056" y="1270"/>
                  </a:lnTo>
                  <a:lnTo>
                    <a:pt x="54356" y="1778"/>
                  </a:lnTo>
                  <a:lnTo>
                    <a:pt x="46863" y="2705"/>
                  </a:lnTo>
                  <a:lnTo>
                    <a:pt x="46863" y="4191"/>
                  </a:lnTo>
                  <a:lnTo>
                    <a:pt x="44323" y="4445"/>
                  </a:lnTo>
                  <a:lnTo>
                    <a:pt x="29083" y="6604"/>
                  </a:lnTo>
                  <a:lnTo>
                    <a:pt x="26543" y="6604"/>
                  </a:lnTo>
                  <a:lnTo>
                    <a:pt x="24003" y="6477"/>
                  </a:lnTo>
                  <a:lnTo>
                    <a:pt x="26543" y="6096"/>
                  </a:lnTo>
                  <a:lnTo>
                    <a:pt x="29083" y="6096"/>
                  </a:lnTo>
                  <a:lnTo>
                    <a:pt x="30353" y="5969"/>
                  </a:lnTo>
                  <a:lnTo>
                    <a:pt x="40513" y="4318"/>
                  </a:lnTo>
                  <a:lnTo>
                    <a:pt x="44323" y="4064"/>
                  </a:lnTo>
                  <a:lnTo>
                    <a:pt x="46863" y="4191"/>
                  </a:lnTo>
                  <a:lnTo>
                    <a:pt x="46863" y="2705"/>
                  </a:lnTo>
                  <a:lnTo>
                    <a:pt x="43053" y="3175"/>
                  </a:lnTo>
                  <a:lnTo>
                    <a:pt x="36703" y="2286"/>
                  </a:lnTo>
                  <a:lnTo>
                    <a:pt x="29083" y="1651"/>
                  </a:lnTo>
                  <a:lnTo>
                    <a:pt x="12700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083" y="2413"/>
                  </a:lnTo>
                  <a:lnTo>
                    <a:pt x="40513" y="3556"/>
                  </a:lnTo>
                  <a:lnTo>
                    <a:pt x="37973" y="3937"/>
                  </a:lnTo>
                  <a:lnTo>
                    <a:pt x="29083" y="4826"/>
                  </a:lnTo>
                  <a:lnTo>
                    <a:pt x="26543" y="5207"/>
                  </a:lnTo>
                  <a:lnTo>
                    <a:pt x="20193" y="5334"/>
                  </a:lnTo>
                  <a:lnTo>
                    <a:pt x="20193" y="6096"/>
                  </a:lnTo>
                  <a:lnTo>
                    <a:pt x="20193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193" y="6096"/>
                  </a:lnTo>
                  <a:lnTo>
                    <a:pt x="20193" y="5334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985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193" y="6985"/>
                  </a:lnTo>
                  <a:lnTo>
                    <a:pt x="22733" y="7112"/>
                  </a:lnTo>
                  <a:lnTo>
                    <a:pt x="24003" y="7239"/>
                  </a:lnTo>
                  <a:lnTo>
                    <a:pt x="27813" y="7493"/>
                  </a:lnTo>
                  <a:lnTo>
                    <a:pt x="46863" y="4953"/>
                  </a:lnTo>
                  <a:lnTo>
                    <a:pt x="49403" y="4572"/>
                  </a:lnTo>
                  <a:lnTo>
                    <a:pt x="68326" y="4445"/>
                  </a:lnTo>
                  <a:lnTo>
                    <a:pt x="79756" y="4699"/>
                  </a:lnTo>
                  <a:lnTo>
                    <a:pt x="89789" y="5461"/>
                  </a:lnTo>
                  <a:lnTo>
                    <a:pt x="101219" y="6096"/>
                  </a:lnTo>
                  <a:lnTo>
                    <a:pt x="102489" y="6096"/>
                  </a:lnTo>
                  <a:lnTo>
                    <a:pt x="103759" y="6604"/>
                  </a:lnTo>
                  <a:lnTo>
                    <a:pt x="106299" y="7112"/>
                  </a:lnTo>
                  <a:lnTo>
                    <a:pt x="107569" y="7366"/>
                  </a:lnTo>
                  <a:lnTo>
                    <a:pt x="110109" y="7366"/>
                  </a:lnTo>
                  <a:lnTo>
                    <a:pt x="108839" y="7112"/>
                  </a:lnTo>
                  <a:lnTo>
                    <a:pt x="106299" y="6350"/>
                  </a:lnTo>
                  <a:lnTo>
                    <a:pt x="107569" y="6350"/>
                  </a:lnTo>
                  <a:lnTo>
                    <a:pt x="116459" y="6350"/>
                  </a:lnTo>
                  <a:lnTo>
                    <a:pt x="120269" y="6604"/>
                  </a:lnTo>
                  <a:lnTo>
                    <a:pt x="125222" y="6604"/>
                  </a:lnTo>
                  <a:lnTo>
                    <a:pt x="132842" y="6477"/>
                  </a:lnTo>
                  <a:lnTo>
                    <a:pt x="139192" y="5969"/>
                  </a:lnTo>
                  <a:lnTo>
                    <a:pt x="148082" y="5080"/>
                  </a:lnTo>
                  <a:lnTo>
                    <a:pt x="155702" y="4572"/>
                  </a:lnTo>
                  <a:lnTo>
                    <a:pt x="164465" y="2159"/>
                  </a:lnTo>
                  <a:lnTo>
                    <a:pt x="168275" y="1143"/>
                  </a:lnTo>
                  <a:lnTo>
                    <a:pt x="172085" y="889"/>
                  </a:lnTo>
                  <a:lnTo>
                    <a:pt x="183515" y="1016"/>
                  </a:lnTo>
                  <a:lnTo>
                    <a:pt x="178435" y="1651"/>
                  </a:lnTo>
                  <a:lnTo>
                    <a:pt x="174625" y="2667"/>
                  </a:lnTo>
                  <a:lnTo>
                    <a:pt x="172085" y="4318"/>
                  </a:lnTo>
                  <a:lnTo>
                    <a:pt x="169545" y="4826"/>
                  </a:lnTo>
                  <a:lnTo>
                    <a:pt x="161925" y="5588"/>
                  </a:lnTo>
                  <a:lnTo>
                    <a:pt x="155702" y="6350"/>
                  </a:lnTo>
                  <a:lnTo>
                    <a:pt x="143002" y="7366"/>
                  </a:lnTo>
                  <a:lnTo>
                    <a:pt x="154432" y="7239"/>
                  </a:lnTo>
                  <a:lnTo>
                    <a:pt x="159512" y="6731"/>
                  </a:lnTo>
                  <a:lnTo>
                    <a:pt x="168275" y="5715"/>
                  </a:lnTo>
                  <a:lnTo>
                    <a:pt x="170815" y="5207"/>
                  </a:lnTo>
                  <a:lnTo>
                    <a:pt x="170815" y="6223"/>
                  </a:lnTo>
                  <a:lnTo>
                    <a:pt x="169545" y="6858"/>
                  </a:lnTo>
                  <a:lnTo>
                    <a:pt x="170815" y="7366"/>
                  </a:lnTo>
                  <a:lnTo>
                    <a:pt x="170815" y="6604"/>
                  </a:lnTo>
                  <a:lnTo>
                    <a:pt x="172085" y="5715"/>
                  </a:lnTo>
                  <a:lnTo>
                    <a:pt x="172085" y="5080"/>
                  </a:lnTo>
                  <a:lnTo>
                    <a:pt x="174625" y="4699"/>
                  </a:lnTo>
                  <a:lnTo>
                    <a:pt x="179705" y="4064"/>
                  </a:lnTo>
                  <a:lnTo>
                    <a:pt x="186055" y="2921"/>
                  </a:lnTo>
                  <a:lnTo>
                    <a:pt x="188595" y="2286"/>
                  </a:lnTo>
                  <a:lnTo>
                    <a:pt x="189865" y="2032"/>
                  </a:lnTo>
                  <a:lnTo>
                    <a:pt x="191135" y="1651"/>
                  </a:lnTo>
                  <a:lnTo>
                    <a:pt x="191135" y="1778"/>
                  </a:lnTo>
                  <a:lnTo>
                    <a:pt x="193675" y="4445"/>
                  </a:lnTo>
                  <a:lnTo>
                    <a:pt x="194945" y="7366"/>
                  </a:lnTo>
                  <a:lnTo>
                    <a:pt x="206248" y="7366"/>
                  </a:lnTo>
                  <a:lnTo>
                    <a:pt x="216408" y="5588"/>
                  </a:lnTo>
                  <a:lnTo>
                    <a:pt x="220218" y="4953"/>
                  </a:lnTo>
                  <a:lnTo>
                    <a:pt x="224028" y="5207"/>
                  </a:lnTo>
                  <a:lnTo>
                    <a:pt x="255651" y="5080"/>
                  </a:lnTo>
                  <a:lnTo>
                    <a:pt x="260731" y="4953"/>
                  </a:lnTo>
                  <a:lnTo>
                    <a:pt x="258191" y="5207"/>
                  </a:lnTo>
                  <a:lnTo>
                    <a:pt x="255651" y="5969"/>
                  </a:lnTo>
                  <a:lnTo>
                    <a:pt x="246761" y="6731"/>
                  </a:lnTo>
                  <a:lnTo>
                    <a:pt x="236601" y="7366"/>
                  </a:lnTo>
                  <a:lnTo>
                    <a:pt x="246761" y="7366"/>
                  </a:lnTo>
                  <a:lnTo>
                    <a:pt x="251841" y="6985"/>
                  </a:lnTo>
                  <a:lnTo>
                    <a:pt x="255651" y="6477"/>
                  </a:lnTo>
                  <a:lnTo>
                    <a:pt x="256921" y="6223"/>
                  </a:lnTo>
                  <a:lnTo>
                    <a:pt x="260731" y="5715"/>
                  </a:lnTo>
                  <a:lnTo>
                    <a:pt x="262001" y="5588"/>
                  </a:lnTo>
                  <a:lnTo>
                    <a:pt x="268224" y="4953"/>
                  </a:lnTo>
                  <a:lnTo>
                    <a:pt x="275844" y="4318"/>
                  </a:lnTo>
                  <a:lnTo>
                    <a:pt x="283464" y="3937"/>
                  </a:lnTo>
                  <a:lnTo>
                    <a:pt x="283464" y="3175"/>
                  </a:lnTo>
                  <a:lnTo>
                    <a:pt x="266954" y="4064"/>
                  </a:lnTo>
                  <a:lnTo>
                    <a:pt x="262001" y="4699"/>
                  </a:lnTo>
                  <a:lnTo>
                    <a:pt x="279654" y="1905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2" name="object 37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0576" y="3858767"/>
              <a:ext cx="283463" cy="213360"/>
            </a:xfrm>
            <a:prstGeom prst="rect">
              <a:avLst/>
            </a:prstGeom>
          </p:spPr>
        </p:pic>
        <p:sp>
          <p:nvSpPr>
            <p:cNvPr id="373" name="object 373"/>
            <p:cNvSpPr/>
            <p:nvPr/>
          </p:nvSpPr>
          <p:spPr>
            <a:xfrm>
              <a:off x="5373624" y="381914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431" y="254"/>
                  </a:lnTo>
                  <a:lnTo>
                    <a:pt x="19431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5370576" y="381863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24" y="1270"/>
                  </a:moveTo>
                  <a:lnTo>
                    <a:pt x="284353" y="1270"/>
                  </a:lnTo>
                  <a:lnTo>
                    <a:pt x="284353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016" y="14986"/>
                  </a:lnTo>
                  <a:lnTo>
                    <a:pt x="255016" y="29210"/>
                  </a:lnTo>
                  <a:lnTo>
                    <a:pt x="255130" y="31610"/>
                  </a:lnTo>
                  <a:lnTo>
                    <a:pt x="156845" y="31610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7874"/>
                  </a:lnTo>
                  <a:lnTo>
                    <a:pt x="157048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938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10"/>
                  </a:lnTo>
                  <a:lnTo>
                    <a:pt x="29972" y="31610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7874"/>
                  </a:lnTo>
                  <a:lnTo>
                    <a:pt x="30048" y="7620"/>
                  </a:lnTo>
                  <a:lnTo>
                    <a:pt x="127939" y="7620"/>
                  </a:lnTo>
                  <a:lnTo>
                    <a:pt x="127889" y="7874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7874"/>
                  </a:lnTo>
                  <a:lnTo>
                    <a:pt x="284175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24" y="6350"/>
                  </a:lnTo>
                  <a:lnTo>
                    <a:pt x="284924" y="1270"/>
                  </a:lnTo>
                  <a:close/>
                </a:path>
                <a:path w="285114" h="38735">
                  <a:moveTo>
                    <a:pt x="284988" y="32512"/>
                  </a:moveTo>
                  <a:lnTo>
                    <a:pt x="284861" y="32258"/>
                  </a:ln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5369051" y="3819143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604"/>
                  </a:lnTo>
                  <a:lnTo>
                    <a:pt x="1270" y="6604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5370576" y="3819143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6832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270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8326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68224" y="889"/>
                  </a:lnTo>
                  <a:lnTo>
                    <a:pt x="246761" y="2286"/>
                  </a:lnTo>
                  <a:lnTo>
                    <a:pt x="239141" y="3175"/>
                  </a:lnTo>
                  <a:lnTo>
                    <a:pt x="234061" y="2286"/>
                  </a:lnTo>
                  <a:lnTo>
                    <a:pt x="234061" y="3556"/>
                  </a:lnTo>
                  <a:lnTo>
                    <a:pt x="231521" y="3683"/>
                  </a:lnTo>
                  <a:lnTo>
                    <a:pt x="230251" y="3556"/>
                  </a:lnTo>
                  <a:lnTo>
                    <a:pt x="222758" y="3429"/>
                  </a:lnTo>
                  <a:lnTo>
                    <a:pt x="208788" y="2794"/>
                  </a:lnTo>
                  <a:lnTo>
                    <a:pt x="202438" y="3937"/>
                  </a:lnTo>
                  <a:lnTo>
                    <a:pt x="201168" y="3937"/>
                  </a:lnTo>
                  <a:lnTo>
                    <a:pt x="199898" y="4191"/>
                  </a:lnTo>
                  <a:lnTo>
                    <a:pt x="19608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4028" y="2794"/>
                  </a:lnTo>
                  <a:lnTo>
                    <a:pt x="234061" y="3556"/>
                  </a:lnTo>
                  <a:lnTo>
                    <a:pt x="234061" y="2286"/>
                  </a:lnTo>
                  <a:lnTo>
                    <a:pt x="213868" y="1689"/>
                  </a:lnTo>
                  <a:lnTo>
                    <a:pt x="213868" y="1905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334"/>
                  </a:lnTo>
                  <a:lnTo>
                    <a:pt x="175895" y="5588"/>
                  </a:lnTo>
                  <a:lnTo>
                    <a:pt x="177165" y="5334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461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37922" y="4572"/>
                  </a:lnTo>
                  <a:lnTo>
                    <a:pt x="126492" y="3683"/>
                  </a:lnTo>
                  <a:lnTo>
                    <a:pt x="118999" y="1397"/>
                  </a:lnTo>
                  <a:lnTo>
                    <a:pt x="125222" y="2159"/>
                  </a:lnTo>
                  <a:lnTo>
                    <a:pt x="132842" y="3429"/>
                  </a:lnTo>
                  <a:lnTo>
                    <a:pt x="151892" y="4953"/>
                  </a:lnTo>
                  <a:lnTo>
                    <a:pt x="156972" y="5842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667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7762" y="635"/>
                  </a:lnTo>
                  <a:lnTo>
                    <a:pt x="149352" y="1778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7325" y="2540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213868" y="1689"/>
                  </a:lnTo>
                  <a:lnTo>
                    <a:pt x="191135" y="1016"/>
                  </a:lnTo>
                  <a:lnTo>
                    <a:pt x="180975" y="2540"/>
                  </a:lnTo>
                  <a:lnTo>
                    <a:pt x="163195" y="1016"/>
                  </a:lnTo>
                  <a:lnTo>
                    <a:pt x="149352" y="889"/>
                  </a:lnTo>
                  <a:lnTo>
                    <a:pt x="130302" y="0"/>
                  </a:lnTo>
                  <a:lnTo>
                    <a:pt x="91059" y="0"/>
                  </a:lnTo>
                  <a:lnTo>
                    <a:pt x="91059" y="635"/>
                  </a:lnTo>
                  <a:lnTo>
                    <a:pt x="91059" y="762"/>
                  </a:lnTo>
                  <a:lnTo>
                    <a:pt x="89789" y="508"/>
                  </a:lnTo>
                  <a:lnTo>
                    <a:pt x="91059" y="635"/>
                  </a:lnTo>
                  <a:lnTo>
                    <a:pt x="91059" y="0"/>
                  </a:lnTo>
                  <a:lnTo>
                    <a:pt x="86106" y="0"/>
                  </a:lnTo>
                  <a:lnTo>
                    <a:pt x="89789" y="1143"/>
                  </a:lnTo>
                  <a:lnTo>
                    <a:pt x="84836" y="2032"/>
                  </a:lnTo>
                  <a:lnTo>
                    <a:pt x="82296" y="2921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22733" y="508"/>
                  </a:lnTo>
                  <a:lnTo>
                    <a:pt x="18923" y="127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4356" y="3556"/>
                  </a:lnTo>
                  <a:lnTo>
                    <a:pt x="59436" y="4318"/>
                  </a:lnTo>
                  <a:lnTo>
                    <a:pt x="59436" y="4445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3810" y="1270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1905"/>
                  </a:lnTo>
                  <a:lnTo>
                    <a:pt x="17538" y="4305"/>
                  </a:lnTo>
                  <a:lnTo>
                    <a:pt x="15240" y="4064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7620" y="4318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715"/>
                  </a:lnTo>
                  <a:lnTo>
                    <a:pt x="26543" y="6477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35433" y="6604"/>
                  </a:lnTo>
                  <a:lnTo>
                    <a:pt x="27813" y="5969"/>
                  </a:lnTo>
                  <a:lnTo>
                    <a:pt x="25273" y="5207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5786" y="5461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89789" y="4445"/>
                  </a:lnTo>
                  <a:lnTo>
                    <a:pt x="90932" y="2032"/>
                  </a:lnTo>
                  <a:lnTo>
                    <a:pt x="88519" y="4191"/>
                  </a:lnTo>
                  <a:lnTo>
                    <a:pt x="87376" y="6477"/>
                  </a:lnTo>
                  <a:lnTo>
                    <a:pt x="77216" y="6477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2296" y="3556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1059" y="1905"/>
                  </a:lnTo>
                  <a:lnTo>
                    <a:pt x="91059" y="1651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5715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207"/>
                  </a:lnTo>
                  <a:lnTo>
                    <a:pt x="113919" y="5715"/>
                  </a:lnTo>
                  <a:lnTo>
                    <a:pt x="117729" y="5969"/>
                  </a:lnTo>
                  <a:lnTo>
                    <a:pt x="120269" y="6350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08839" y="2857"/>
                  </a:lnTo>
                  <a:lnTo>
                    <a:pt x="108839" y="4064"/>
                  </a:lnTo>
                  <a:lnTo>
                    <a:pt x="102489" y="3175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2857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12649" y="889"/>
                  </a:lnTo>
                  <a:lnTo>
                    <a:pt x="115189" y="1143"/>
                  </a:lnTo>
                  <a:lnTo>
                    <a:pt x="118999" y="2159"/>
                  </a:lnTo>
                  <a:lnTo>
                    <a:pt x="126492" y="4445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63195" y="6604"/>
                  </a:lnTo>
                  <a:lnTo>
                    <a:pt x="167005" y="6350"/>
                  </a:lnTo>
                  <a:lnTo>
                    <a:pt x="175895" y="6350"/>
                  </a:lnTo>
                  <a:lnTo>
                    <a:pt x="177165" y="6350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096"/>
                  </a:lnTo>
                  <a:lnTo>
                    <a:pt x="187325" y="5842"/>
                  </a:lnTo>
                  <a:lnTo>
                    <a:pt x="193675" y="5334"/>
                  </a:lnTo>
                  <a:lnTo>
                    <a:pt x="201168" y="4699"/>
                  </a:lnTo>
                  <a:lnTo>
                    <a:pt x="206248" y="4445"/>
                  </a:lnTo>
                  <a:lnTo>
                    <a:pt x="215138" y="4572"/>
                  </a:lnTo>
                  <a:lnTo>
                    <a:pt x="231521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54381" y="7493"/>
                  </a:lnTo>
                  <a:lnTo>
                    <a:pt x="258191" y="7366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4541" y="7239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6985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5969"/>
                  </a:lnTo>
                  <a:lnTo>
                    <a:pt x="280924" y="6096"/>
                  </a:lnTo>
                  <a:lnTo>
                    <a:pt x="275844" y="4826"/>
                  </a:lnTo>
                  <a:lnTo>
                    <a:pt x="27584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6949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826"/>
                  </a:lnTo>
                  <a:lnTo>
                    <a:pt x="263271" y="5207"/>
                  </a:lnTo>
                  <a:lnTo>
                    <a:pt x="259461" y="5283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9141" y="4445"/>
                  </a:lnTo>
                  <a:lnTo>
                    <a:pt x="236601" y="4191"/>
                  </a:lnTo>
                  <a:lnTo>
                    <a:pt x="237871" y="4064"/>
                  </a:lnTo>
                  <a:lnTo>
                    <a:pt x="242951" y="4445"/>
                  </a:lnTo>
                  <a:lnTo>
                    <a:pt x="245491" y="4699"/>
                  </a:lnTo>
                  <a:lnTo>
                    <a:pt x="251841" y="5969"/>
                  </a:lnTo>
                  <a:lnTo>
                    <a:pt x="253111" y="6096"/>
                  </a:lnTo>
                  <a:lnTo>
                    <a:pt x="256921" y="6096"/>
                  </a:lnTo>
                  <a:lnTo>
                    <a:pt x="258191" y="6350"/>
                  </a:lnTo>
                  <a:lnTo>
                    <a:pt x="259461" y="6477"/>
                  </a:lnTo>
                  <a:lnTo>
                    <a:pt x="259461" y="5283"/>
                  </a:lnTo>
                  <a:lnTo>
                    <a:pt x="256921" y="5334"/>
                  </a:lnTo>
                  <a:lnTo>
                    <a:pt x="253111" y="4826"/>
                  </a:lnTo>
                  <a:lnTo>
                    <a:pt x="248031" y="4318"/>
                  </a:lnTo>
                  <a:lnTo>
                    <a:pt x="245491" y="3937"/>
                  </a:lnTo>
                  <a:lnTo>
                    <a:pt x="244221" y="3810"/>
                  </a:lnTo>
                  <a:lnTo>
                    <a:pt x="242951" y="3556"/>
                  </a:lnTo>
                  <a:lnTo>
                    <a:pt x="248031" y="2921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5370576" y="3851147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381"/>
                  </a:lnTo>
                  <a:lnTo>
                    <a:pt x="0" y="381"/>
                  </a:lnTo>
                  <a:lnTo>
                    <a:pt x="0" y="5461"/>
                  </a:lnTo>
                  <a:lnTo>
                    <a:pt x="1269" y="5461"/>
                  </a:lnTo>
                  <a:lnTo>
                    <a:pt x="1269" y="5842"/>
                  </a:lnTo>
                  <a:lnTo>
                    <a:pt x="283717" y="5842"/>
                  </a:lnTo>
                  <a:lnTo>
                    <a:pt x="283717" y="5334"/>
                  </a:lnTo>
                  <a:lnTo>
                    <a:pt x="284988" y="5334"/>
                  </a:lnTo>
                  <a:lnTo>
                    <a:pt x="284988" y="508"/>
                  </a:lnTo>
                  <a:lnTo>
                    <a:pt x="283717" y="508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5370576" y="3851147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237871" y="0"/>
                  </a:moveTo>
                  <a:lnTo>
                    <a:pt x="234061" y="0"/>
                  </a:lnTo>
                  <a:lnTo>
                    <a:pt x="227838" y="1016"/>
                  </a:lnTo>
                  <a:lnTo>
                    <a:pt x="221488" y="1651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2667"/>
                  </a:lnTo>
                  <a:lnTo>
                    <a:pt x="230378" y="1524"/>
                  </a:lnTo>
                  <a:lnTo>
                    <a:pt x="237871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79654" y="1016"/>
                  </a:lnTo>
                  <a:lnTo>
                    <a:pt x="264541" y="2921"/>
                  </a:lnTo>
                  <a:lnTo>
                    <a:pt x="260731" y="3302"/>
                  </a:lnTo>
                  <a:lnTo>
                    <a:pt x="255651" y="3429"/>
                  </a:lnTo>
                  <a:lnTo>
                    <a:pt x="224028" y="3556"/>
                  </a:lnTo>
                  <a:lnTo>
                    <a:pt x="234061" y="2413"/>
                  </a:lnTo>
                  <a:lnTo>
                    <a:pt x="246761" y="2413"/>
                  </a:lnTo>
                  <a:lnTo>
                    <a:pt x="268224" y="254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1778"/>
                  </a:lnTo>
                  <a:lnTo>
                    <a:pt x="232791" y="1778"/>
                  </a:lnTo>
                  <a:lnTo>
                    <a:pt x="220218" y="3429"/>
                  </a:lnTo>
                  <a:lnTo>
                    <a:pt x="216408" y="3225"/>
                  </a:lnTo>
                  <a:lnTo>
                    <a:pt x="216408" y="3810"/>
                  </a:lnTo>
                  <a:lnTo>
                    <a:pt x="206248" y="5207"/>
                  </a:lnTo>
                  <a:lnTo>
                    <a:pt x="196088" y="5207"/>
                  </a:lnTo>
                  <a:lnTo>
                    <a:pt x="193675" y="3302"/>
                  </a:lnTo>
                  <a:lnTo>
                    <a:pt x="192405" y="1524"/>
                  </a:lnTo>
                  <a:lnTo>
                    <a:pt x="193675" y="1651"/>
                  </a:lnTo>
                  <a:lnTo>
                    <a:pt x="194945" y="1778"/>
                  </a:lnTo>
                  <a:lnTo>
                    <a:pt x="199898" y="2921"/>
                  </a:lnTo>
                  <a:lnTo>
                    <a:pt x="216408" y="3810"/>
                  </a:lnTo>
                  <a:lnTo>
                    <a:pt x="216408" y="3225"/>
                  </a:lnTo>
                  <a:lnTo>
                    <a:pt x="199898" y="2286"/>
                  </a:lnTo>
                  <a:lnTo>
                    <a:pt x="196088" y="1270"/>
                  </a:lnTo>
                  <a:lnTo>
                    <a:pt x="193675" y="1016"/>
                  </a:lnTo>
                  <a:lnTo>
                    <a:pt x="194945" y="635"/>
                  </a:lnTo>
                  <a:lnTo>
                    <a:pt x="194945" y="381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508"/>
                  </a:lnTo>
                  <a:lnTo>
                    <a:pt x="191135" y="635"/>
                  </a:lnTo>
                  <a:lnTo>
                    <a:pt x="189865" y="635"/>
                  </a:lnTo>
                  <a:lnTo>
                    <a:pt x="192405" y="508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143"/>
                  </a:lnTo>
                  <a:lnTo>
                    <a:pt x="184785" y="1905"/>
                  </a:lnTo>
                  <a:lnTo>
                    <a:pt x="179705" y="2667"/>
                  </a:lnTo>
                  <a:lnTo>
                    <a:pt x="174625" y="3175"/>
                  </a:lnTo>
                  <a:lnTo>
                    <a:pt x="178435" y="2032"/>
                  </a:lnTo>
                  <a:lnTo>
                    <a:pt x="182245" y="1397"/>
                  </a:lnTo>
                  <a:lnTo>
                    <a:pt x="183515" y="1270"/>
                  </a:lnTo>
                  <a:lnTo>
                    <a:pt x="187325" y="1016"/>
                  </a:lnTo>
                  <a:lnTo>
                    <a:pt x="188595" y="1143"/>
                  </a:lnTo>
                  <a:lnTo>
                    <a:pt x="188595" y="25"/>
                  </a:lnTo>
                  <a:lnTo>
                    <a:pt x="168275" y="76"/>
                  </a:lnTo>
                  <a:lnTo>
                    <a:pt x="168275" y="254"/>
                  </a:lnTo>
                  <a:lnTo>
                    <a:pt x="164465" y="444"/>
                  </a:lnTo>
                  <a:lnTo>
                    <a:pt x="164465" y="1143"/>
                  </a:lnTo>
                  <a:lnTo>
                    <a:pt x="164465" y="1270"/>
                  </a:lnTo>
                  <a:lnTo>
                    <a:pt x="155702" y="2921"/>
                  </a:lnTo>
                  <a:lnTo>
                    <a:pt x="139192" y="4191"/>
                  </a:lnTo>
                  <a:lnTo>
                    <a:pt x="132842" y="4572"/>
                  </a:lnTo>
                  <a:lnTo>
                    <a:pt x="125222" y="4699"/>
                  </a:lnTo>
                  <a:lnTo>
                    <a:pt x="130302" y="4064"/>
                  </a:lnTo>
                  <a:lnTo>
                    <a:pt x="150622" y="2794"/>
                  </a:lnTo>
                  <a:lnTo>
                    <a:pt x="156972" y="1778"/>
                  </a:lnTo>
                  <a:lnTo>
                    <a:pt x="164465" y="1143"/>
                  </a:lnTo>
                  <a:lnTo>
                    <a:pt x="164465" y="444"/>
                  </a:lnTo>
                  <a:lnTo>
                    <a:pt x="163195" y="508"/>
                  </a:lnTo>
                  <a:lnTo>
                    <a:pt x="158242" y="1016"/>
                  </a:lnTo>
                  <a:lnTo>
                    <a:pt x="150622" y="2159"/>
                  </a:lnTo>
                  <a:lnTo>
                    <a:pt x="130302" y="3429"/>
                  </a:lnTo>
                  <a:lnTo>
                    <a:pt x="124079" y="4318"/>
                  </a:lnTo>
                  <a:lnTo>
                    <a:pt x="113919" y="4445"/>
                  </a:lnTo>
                  <a:lnTo>
                    <a:pt x="107569" y="3810"/>
                  </a:lnTo>
                  <a:lnTo>
                    <a:pt x="107569" y="4445"/>
                  </a:lnTo>
                  <a:lnTo>
                    <a:pt x="103759" y="4318"/>
                  </a:lnTo>
                  <a:lnTo>
                    <a:pt x="102489" y="4318"/>
                  </a:lnTo>
                  <a:lnTo>
                    <a:pt x="101219" y="4191"/>
                  </a:lnTo>
                  <a:lnTo>
                    <a:pt x="103759" y="4191"/>
                  </a:lnTo>
                  <a:lnTo>
                    <a:pt x="107569" y="4445"/>
                  </a:lnTo>
                  <a:lnTo>
                    <a:pt x="107569" y="3810"/>
                  </a:lnTo>
                  <a:lnTo>
                    <a:pt x="105029" y="3556"/>
                  </a:lnTo>
                  <a:lnTo>
                    <a:pt x="94869" y="3556"/>
                  </a:lnTo>
                  <a:lnTo>
                    <a:pt x="89789" y="2921"/>
                  </a:lnTo>
                  <a:lnTo>
                    <a:pt x="89789" y="3429"/>
                  </a:lnTo>
                  <a:lnTo>
                    <a:pt x="84836" y="3429"/>
                  </a:lnTo>
                  <a:lnTo>
                    <a:pt x="78486" y="2921"/>
                  </a:lnTo>
                  <a:lnTo>
                    <a:pt x="73406" y="2159"/>
                  </a:lnTo>
                  <a:lnTo>
                    <a:pt x="61976" y="2667"/>
                  </a:lnTo>
                  <a:lnTo>
                    <a:pt x="54356" y="2794"/>
                  </a:lnTo>
                  <a:lnTo>
                    <a:pt x="49403" y="2921"/>
                  </a:lnTo>
                  <a:lnTo>
                    <a:pt x="60706" y="2159"/>
                  </a:lnTo>
                  <a:lnTo>
                    <a:pt x="68326" y="2159"/>
                  </a:lnTo>
                  <a:lnTo>
                    <a:pt x="73406" y="2159"/>
                  </a:lnTo>
                  <a:lnTo>
                    <a:pt x="78486" y="2159"/>
                  </a:lnTo>
                  <a:lnTo>
                    <a:pt x="87376" y="3302"/>
                  </a:lnTo>
                  <a:lnTo>
                    <a:pt x="89789" y="3429"/>
                  </a:lnTo>
                  <a:lnTo>
                    <a:pt x="89789" y="2921"/>
                  </a:lnTo>
                  <a:lnTo>
                    <a:pt x="79756" y="1651"/>
                  </a:lnTo>
                  <a:lnTo>
                    <a:pt x="68326" y="1524"/>
                  </a:lnTo>
                  <a:lnTo>
                    <a:pt x="91059" y="1524"/>
                  </a:lnTo>
                  <a:lnTo>
                    <a:pt x="101219" y="2667"/>
                  </a:lnTo>
                  <a:lnTo>
                    <a:pt x="120269" y="1397"/>
                  </a:lnTo>
                  <a:lnTo>
                    <a:pt x="132842" y="1397"/>
                  </a:lnTo>
                  <a:lnTo>
                    <a:pt x="168275" y="254"/>
                  </a:lnTo>
                  <a:lnTo>
                    <a:pt x="168275" y="76"/>
                  </a:lnTo>
                  <a:lnTo>
                    <a:pt x="148082" y="127"/>
                  </a:lnTo>
                  <a:lnTo>
                    <a:pt x="132842" y="762"/>
                  </a:lnTo>
                  <a:lnTo>
                    <a:pt x="120269" y="889"/>
                  </a:lnTo>
                  <a:lnTo>
                    <a:pt x="101219" y="2032"/>
                  </a:lnTo>
                  <a:lnTo>
                    <a:pt x="91059" y="889"/>
                  </a:lnTo>
                  <a:lnTo>
                    <a:pt x="67056" y="1016"/>
                  </a:lnTo>
                  <a:lnTo>
                    <a:pt x="54356" y="1524"/>
                  </a:lnTo>
                  <a:lnTo>
                    <a:pt x="46863" y="2209"/>
                  </a:lnTo>
                  <a:lnTo>
                    <a:pt x="46863" y="3302"/>
                  </a:lnTo>
                  <a:lnTo>
                    <a:pt x="29083" y="5334"/>
                  </a:lnTo>
                  <a:lnTo>
                    <a:pt x="26543" y="5334"/>
                  </a:lnTo>
                  <a:lnTo>
                    <a:pt x="24003" y="5207"/>
                  </a:lnTo>
                  <a:lnTo>
                    <a:pt x="25273" y="4953"/>
                  </a:lnTo>
                  <a:lnTo>
                    <a:pt x="26543" y="4953"/>
                  </a:lnTo>
                  <a:lnTo>
                    <a:pt x="29083" y="4826"/>
                  </a:lnTo>
                  <a:lnTo>
                    <a:pt x="30353" y="4826"/>
                  </a:lnTo>
                  <a:lnTo>
                    <a:pt x="35433" y="4064"/>
                  </a:lnTo>
                  <a:lnTo>
                    <a:pt x="40513" y="3556"/>
                  </a:lnTo>
                  <a:lnTo>
                    <a:pt x="44323" y="3175"/>
                  </a:lnTo>
                  <a:lnTo>
                    <a:pt x="46863" y="3302"/>
                  </a:lnTo>
                  <a:lnTo>
                    <a:pt x="46863" y="2209"/>
                  </a:lnTo>
                  <a:lnTo>
                    <a:pt x="43053" y="2540"/>
                  </a:lnTo>
                  <a:lnTo>
                    <a:pt x="29083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083" y="1905"/>
                  </a:lnTo>
                  <a:lnTo>
                    <a:pt x="40513" y="2921"/>
                  </a:lnTo>
                  <a:lnTo>
                    <a:pt x="39243" y="2921"/>
                  </a:lnTo>
                  <a:lnTo>
                    <a:pt x="26543" y="4191"/>
                  </a:lnTo>
                  <a:lnTo>
                    <a:pt x="21463" y="4318"/>
                  </a:lnTo>
                  <a:lnTo>
                    <a:pt x="20193" y="4292"/>
                  </a:lnTo>
                  <a:lnTo>
                    <a:pt x="20193" y="4826"/>
                  </a:lnTo>
                  <a:lnTo>
                    <a:pt x="20193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826"/>
                  </a:lnTo>
                  <a:lnTo>
                    <a:pt x="20193" y="4826"/>
                  </a:lnTo>
                  <a:lnTo>
                    <a:pt x="20193" y="4292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193" y="5588"/>
                  </a:lnTo>
                  <a:lnTo>
                    <a:pt x="21463" y="5588"/>
                  </a:lnTo>
                  <a:lnTo>
                    <a:pt x="24003" y="5715"/>
                  </a:lnTo>
                  <a:lnTo>
                    <a:pt x="27813" y="5969"/>
                  </a:lnTo>
                  <a:lnTo>
                    <a:pt x="46863" y="3937"/>
                  </a:lnTo>
                  <a:lnTo>
                    <a:pt x="49403" y="3683"/>
                  </a:lnTo>
                  <a:lnTo>
                    <a:pt x="79756" y="3683"/>
                  </a:lnTo>
                  <a:lnTo>
                    <a:pt x="89789" y="4318"/>
                  </a:lnTo>
                  <a:lnTo>
                    <a:pt x="94869" y="4699"/>
                  </a:lnTo>
                  <a:lnTo>
                    <a:pt x="101219" y="4826"/>
                  </a:lnTo>
                  <a:lnTo>
                    <a:pt x="102489" y="4953"/>
                  </a:lnTo>
                  <a:lnTo>
                    <a:pt x="103759" y="5207"/>
                  </a:lnTo>
                  <a:lnTo>
                    <a:pt x="106299" y="5842"/>
                  </a:lnTo>
                  <a:lnTo>
                    <a:pt x="110109" y="5842"/>
                  </a:lnTo>
                  <a:lnTo>
                    <a:pt x="108839" y="5715"/>
                  </a:lnTo>
                  <a:lnTo>
                    <a:pt x="106299" y="5080"/>
                  </a:lnTo>
                  <a:lnTo>
                    <a:pt x="107569" y="5080"/>
                  </a:lnTo>
                  <a:lnTo>
                    <a:pt x="116459" y="5080"/>
                  </a:lnTo>
                  <a:lnTo>
                    <a:pt x="120269" y="5334"/>
                  </a:lnTo>
                  <a:lnTo>
                    <a:pt x="125222" y="5334"/>
                  </a:lnTo>
                  <a:lnTo>
                    <a:pt x="164465" y="1778"/>
                  </a:lnTo>
                  <a:lnTo>
                    <a:pt x="168275" y="889"/>
                  </a:lnTo>
                  <a:lnTo>
                    <a:pt x="183515" y="762"/>
                  </a:lnTo>
                  <a:lnTo>
                    <a:pt x="178435" y="1397"/>
                  </a:lnTo>
                  <a:lnTo>
                    <a:pt x="174625" y="2159"/>
                  </a:lnTo>
                  <a:lnTo>
                    <a:pt x="172085" y="3429"/>
                  </a:lnTo>
                  <a:lnTo>
                    <a:pt x="169545" y="3810"/>
                  </a:lnTo>
                  <a:lnTo>
                    <a:pt x="155702" y="5080"/>
                  </a:lnTo>
                  <a:lnTo>
                    <a:pt x="149352" y="5588"/>
                  </a:lnTo>
                  <a:lnTo>
                    <a:pt x="143002" y="5842"/>
                  </a:lnTo>
                  <a:lnTo>
                    <a:pt x="154432" y="5842"/>
                  </a:lnTo>
                  <a:lnTo>
                    <a:pt x="159512" y="5334"/>
                  </a:lnTo>
                  <a:lnTo>
                    <a:pt x="168275" y="4572"/>
                  </a:lnTo>
                  <a:lnTo>
                    <a:pt x="170815" y="4191"/>
                  </a:lnTo>
                  <a:lnTo>
                    <a:pt x="170815" y="4953"/>
                  </a:lnTo>
                  <a:lnTo>
                    <a:pt x="169545" y="5461"/>
                  </a:lnTo>
                  <a:lnTo>
                    <a:pt x="170815" y="5842"/>
                  </a:lnTo>
                  <a:lnTo>
                    <a:pt x="170815" y="5334"/>
                  </a:lnTo>
                  <a:lnTo>
                    <a:pt x="172085" y="4572"/>
                  </a:lnTo>
                  <a:lnTo>
                    <a:pt x="172085" y="4064"/>
                  </a:lnTo>
                  <a:lnTo>
                    <a:pt x="174625" y="3810"/>
                  </a:lnTo>
                  <a:lnTo>
                    <a:pt x="179705" y="3302"/>
                  </a:lnTo>
                  <a:lnTo>
                    <a:pt x="186055" y="2286"/>
                  </a:lnTo>
                  <a:lnTo>
                    <a:pt x="188595" y="1778"/>
                  </a:lnTo>
                  <a:lnTo>
                    <a:pt x="189865" y="1651"/>
                  </a:lnTo>
                  <a:lnTo>
                    <a:pt x="191135" y="1397"/>
                  </a:lnTo>
                  <a:lnTo>
                    <a:pt x="194945" y="5842"/>
                  </a:lnTo>
                  <a:lnTo>
                    <a:pt x="206248" y="5842"/>
                  </a:lnTo>
                  <a:lnTo>
                    <a:pt x="216408" y="4445"/>
                  </a:lnTo>
                  <a:lnTo>
                    <a:pt x="220218" y="3937"/>
                  </a:lnTo>
                  <a:lnTo>
                    <a:pt x="221488" y="4064"/>
                  </a:lnTo>
                  <a:lnTo>
                    <a:pt x="224028" y="4064"/>
                  </a:lnTo>
                  <a:lnTo>
                    <a:pt x="256921" y="4064"/>
                  </a:lnTo>
                  <a:lnTo>
                    <a:pt x="260731" y="3937"/>
                  </a:lnTo>
                  <a:lnTo>
                    <a:pt x="258191" y="4191"/>
                  </a:lnTo>
                  <a:lnTo>
                    <a:pt x="255651" y="4826"/>
                  </a:lnTo>
                  <a:lnTo>
                    <a:pt x="246761" y="5334"/>
                  </a:lnTo>
                  <a:lnTo>
                    <a:pt x="236601" y="5842"/>
                  </a:lnTo>
                  <a:lnTo>
                    <a:pt x="246761" y="5842"/>
                  </a:lnTo>
                  <a:lnTo>
                    <a:pt x="251841" y="5588"/>
                  </a:lnTo>
                  <a:lnTo>
                    <a:pt x="255651" y="5207"/>
                  </a:lnTo>
                  <a:lnTo>
                    <a:pt x="256921" y="4953"/>
                  </a:lnTo>
                  <a:lnTo>
                    <a:pt x="260731" y="4572"/>
                  </a:lnTo>
                  <a:lnTo>
                    <a:pt x="262001" y="4445"/>
                  </a:lnTo>
                  <a:lnTo>
                    <a:pt x="268224" y="3937"/>
                  </a:lnTo>
                  <a:lnTo>
                    <a:pt x="283464" y="3175"/>
                  </a:lnTo>
                  <a:lnTo>
                    <a:pt x="283464" y="2540"/>
                  </a:lnTo>
                  <a:lnTo>
                    <a:pt x="275844" y="2921"/>
                  </a:lnTo>
                  <a:lnTo>
                    <a:pt x="266954" y="3302"/>
                  </a:lnTo>
                  <a:lnTo>
                    <a:pt x="262001" y="3810"/>
                  </a:lnTo>
                  <a:lnTo>
                    <a:pt x="264541" y="3429"/>
                  </a:lnTo>
                  <a:lnTo>
                    <a:pt x="283464" y="1143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9" name="object 37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70576" y="3639311"/>
              <a:ext cx="283463" cy="211836"/>
            </a:xfrm>
            <a:prstGeom prst="rect">
              <a:avLst/>
            </a:prstGeom>
          </p:spPr>
        </p:pic>
        <p:sp>
          <p:nvSpPr>
            <p:cNvPr id="380" name="object 380"/>
            <p:cNvSpPr/>
            <p:nvPr/>
          </p:nvSpPr>
          <p:spPr>
            <a:xfrm>
              <a:off x="5373624" y="359816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431" y="254"/>
                  </a:lnTo>
                  <a:lnTo>
                    <a:pt x="19431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5370576" y="359765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512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016" y="14986"/>
                  </a:lnTo>
                  <a:lnTo>
                    <a:pt x="255016" y="29210"/>
                  </a:lnTo>
                  <a:lnTo>
                    <a:pt x="255143" y="31623"/>
                  </a:lnTo>
                  <a:lnTo>
                    <a:pt x="156845" y="31623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8001"/>
                  </a:lnTo>
                  <a:lnTo>
                    <a:pt x="157035" y="7620"/>
                  </a:lnTo>
                  <a:lnTo>
                    <a:pt x="255079" y="7620"/>
                  </a:lnTo>
                  <a:lnTo>
                    <a:pt x="255016" y="8001"/>
                  </a:lnTo>
                  <a:lnTo>
                    <a:pt x="255016" y="11938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35"/>
                  </a:lnTo>
                  <a:lnTo>
                    <a:pt x="29972" y="31635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8001"/>
                  </a:lnTo>
                  <a:lnTo>
                    <a:pt x="30035" y="7620"/>
                  </a:lnTo>
                  <a:lnTo>
                    <a:pt x="127952" y="7620"/>
                  </a:lnTo>
                  <a:lnTo>
                    <a:pt x="127889" y="8001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8001"/>
                  </a:lnTo>
                  <a:lnTo>
                    <a:pt x="284162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5369051" y="3598163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731"/>
                  </a:lnTo>
                  <a:lnTo>
                    <a:pt x="1270" y="6731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5370576" y="3598163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6832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397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8326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2034" y="762"/>
                  </a:lnTo>
                  <a:lnTo>
                    <a:pt x="239141" y="3175"/>
                  </a:lnTo>
                  <a:lnTo>
                    <a:pt x="234061" y="2413"/>
                  </a:lnTo>
                  <a:lnTo>
                    <a:pt x="234061" y="3556"/>
                  </a:lnTo>
                  <a:lnTo>
                    <a:pt x="231521" y="3683"/>
                  </a:lnTo>
                  <a:lnTo>
                    <a:pt x="227838" y="3429"/>
                  </a:lnTo>
                  <a:lnTo>
                    <a:pt x="221488" y="3429"/>
                  </a:lnTo>
                  <a:lnTo>
                    <a:pt x="208788" y="2794"/>
                  </a:lnTo>
                  <a:lnTo>
                    <a:pt x="203708" y="3810"/>
                  </a:lnTo>
                  <a:lnTo>
                    <a:pt x="201168" y="3937"/>
                  </a:lnTo>
                  <a:lnTo>
                    <a:pt x="199898" y="4191"/>
                  </a:lnTo>
                  <a:lnTo>
                    <a:pt x="19608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7838" y="3048"/>
                  </a:lnTo>
                  <a:lnTo>
                    <a:pt x="234061" y="3556"/>
                  </a:lnTo>
                  <a:lnTo>
                    <a:pt x="234061" y="2413"/>
                  </a:lnTo>
                  <a:lnTo>
                    <a:pt x="213868" y="1816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461"/>
                  </a:lnTo>
                  <a:lnTo>
                    <a:pt x="178435" y="5461"/>
                  </a:lnTo>
                  <a:lnTo>
                    <a:pt x="175895" y="5588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588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43002" y="5080"/>
                  </a:lnTo>
                  <a:lnTo>
                    <a:pt x="126492" y="3683"/>
                  </a:lnTo>
                  <a:lnTo>
                    <a:pt x="118999" y="1524"/>
                  </a:lnTo>
                  <a:lnTo>
                    <a:pt x="118999" y="1397"/>
                  </a:lnTo>
                  <a:lnTo>
                    <a:pt x="125222" y="2159"/>
                  </a:lnTo>
                  <a:lnTo>
                    <a:pt x="132842" y="3556"/>
                  </a:lnTo>
                  <a:lnTo>
                    <a:pt x="151892" y="5080"/>
                  </a:lnTo>
                  <a:lnTo>
                    <a:pt x="156972" y="5842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794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1539" y="381"/>
                  </a:lnTo>
                  <a:lnTo>
                    <a:pt x="149352" y="1778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7325" y="2540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191135" y="1143"/>
                  </a:lnTo>
                  <a:lnTo>
                    <a:pt x="180975" y="2667"/>
                  </a:lnTo>
                  <a:lnTo>
                    <a:pt x="163195" y="1016"/>
                  </a:lnTo>
                  <a:lnTo>
                    <a:pt x="149352" y="1016"/>
                  </a:lnTo>
                  <a:lnTo>
                    <a:pt x="130302" y="127"/>
                  </a:lnTo>
                  <a:lnTo>
                    <a:pt x="91059" y="25"/>
                  </a:lnTo>
                  <a:lnTo>
                    <a:pt x="91059" y="635"/>
                  </a:lnTo>
                  <a:lnTo>
                    <a:pt x="91059" y="889"/>
                  </a:lnTo>
                  <a:lnTo>
                    <a:pt x="89789" y="508"/>
                  </a:lnTo>
                  <a:lnTo>
                    <a:pt x="91059" y="635"/>
                  </a:lnTo>
                  <a:lnTo>
                    <a:pt x="91059" y="25"/>
                  </a:lnTo>
                  <a:lnTo>
                    <a:pt x="86106" y="0"/>
                  </a:lnTo>
                  <a:lnTo>
                    <a:pt x="89789" y="1270"/>
                  </a:lnTo>
                  <a:lnTo>
                    <a:pt x="84836" y="2159"/>
                  </a:lnTo>
                  <a:lnTo>
                    <a:pt x="82296" y="2921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17653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9436" y="4445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3810" y="1270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2032"/>
                  </a:lnTo>
                  <a:lnTo>
                    <a:pt x="17653" y="4318"/>
                  </a:lnTo>
                  <a:lnTo>
                    <a:pt x="21463" y="4826"/>
                  </a:lnTo>
                  <a:lnTo>
                    <a:pt x="15240" y="4191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842"/>
                  </a:lnTo>
                  <a:lnTo>
                    <a:pt x="25273" y="6223"/>
                  </a:lnTo>
                  <a:lnTo>
                    <a:pt x="26543" y="6604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27813" y="5969"/>
                  </a:lnTo>
                  <a:lnTo>
                    <a:pt x="25273" y="5334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5786" y="5461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90805" y="2032"/>
                  </a:lnTo>
                  <a:lnTo>
                    <a:pt x="88519" y="4191"/>
                  </a:lnTo>
                  <a:lnTo>
                    <a:pt x="87376" y="6604"/>
                  </a:lnTo>
                  <a:lnTo>
                    <a:pt x="77216" y="6604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3566" y="3429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1059" y="1905"/>
                  </a:lnTo>
                  <a:lnTo>
                    <a:pt x="91059" y="1778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5715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334"/>
                  </a:lnTo>
                  <a:lnTo>
                    <a:pt x="113919" y="5715"/>
                  </a:lnTo>
                  <a:lnTo>
                    <a:pt x="126492" y="7112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32842" y="6985"/>
                  </a:lnTo>
                  <a:lnTo>
                    <a:pt x="125222" y="6223"/>
                  </a:lnTo>
                  <a:lnTo>
                    <a:pt x="116459" y="5207"/>
                  </a:lnTo>
                  <a:lnTo>
                    <a:pt x="110109" y="4318"/>
                  </a:lnTo>
                  <a:lnTo>
                    <a:pt x="108839" y="3492"/>
                  </a:lnTo>
                  <a:lnTo>
                    <a:pt x="108839" y="4064"/>
                  </a:lnTo>
                  <a:lnTo>
                    <a:pt x="102489" y="3302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3492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02489" y="889"/>
                  </a:lnTo>
                  <a:lnTo>
                    <a:pt x="115189" y="1143"/>
                  </a:lnTo>
                  <a:lnTo>
                    <a:pt x="118999" y="2286"/>
                  </a:lnTo>
                  <a:lnTo>
                    <a:pt x="126492" y="4445"/>
                  </a:lnTo>
                  <a:lnTo>
                    <a:pt x="134112" y="5080"/>
                  </a:lnTo>
                  <a:lnTo>
                    <a:pt x="137922" y="5461"/>
                  </a:lnTo>
                  <a:lnTo>
                    <a:pt x="144272" y="5969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75895" y="6350"/>
                  </a:lnTo>
                  <a:lnTo>
                    <a:pt x="177165" y="6350"/>
                  </a:lnTo>
                  <a:lnTo>
                    <a:pt x="175895" y="6477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223"/>
                  </a:lnTo>
                  <a:lnTo>
                    <a:pt x="193675" y="5334"/>
                  </a:lnTo>
                  <a:lnTo>
                    <a:pt x="199898" y="4953"/>
                  </a:lnTo>
                  <a:lnTo>
                    <a:pt x="206248" y="4445"/>
                  </a:lnTo>
                  <a:lnTo>
                    <a:pt x="218948" y="4572"/>
                  </a:lnTo>
                  <a:lnTo>
                    <a:pt x="231521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54381" y="7620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4541" y="7239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7239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6096"/>
                  </a:lnTo>
                  <a:lnTo>
                    <a:pt x="280924" y="6096"/>
                  </a:lnTo>
                  <a:lnTo>
                    <a:pt x="275844" y="4826"/>
                  </a:lnTo>
                  <a:lnTo>
                    <a:pt x="275844" y="6096"/>
                  </a:lnTo>
                  <a:lnTo>
                    <a:pt x="26568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7076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826"/>
                  </a:lnTo>
                  <a:lnTo>
                    <a:pt x="263271" y="5334"/>
                  </a:lnTo>
                  <a:lnTo>
                    <a:pt x="259461" y="5334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6601" y="4191"/>
                  </a:lnTo>
                  <a:lnTo>
                    <a:pt x="242951" y="4445"/>
                  </a:lnTo>
                  <a:lnTo>
                    <a:pt x="245491" y="4699"/>
                  </a:lnTo>
                  <a:lnTo>
                    <a:pt x="249301" y="5334"/>
                  </a:lnTo>
                  <a:lnTo>
                    <a:pt x="251841" y="5969"/>
                  </a:lnTo>
                  <a:lnTo>
                    <a:pt x="256921" y="6223"/>
                  </a:lnTo>
                  <a:lnTo>
                    <a:pt x="259461" y="6477"/>
                  </a:lnTo>
                  <a:lnTo>
                    <a:pt x="259461" y="5334"/>
                  </a:lnTo>
                  <a:lnTo>
                    <a:pt x="256921" y="5334"/>
                  </a:lnTo>
                  <a:lnTo>
                    <a:pt x="249301" y="4445"/>
                  </a:lnTo>
                  <a:lnTo>
                    <a:pt x="242951" y="3556"/>
                  </a:lnTo>
                  <a:lnTo>
                    <a:pt x="254381" y="2413"/>
                  </a:lnTo>
                  <a:lnTo>
                    <a:pt x="272034" y="1524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5370576" y="3630167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381"/>
                  </a:lnTo>
                  <a:lnTo>
                    <a:pt x="0" y="381"/>
                  </a:lnTo>
                  <a:lnTo>
                    <a:pt x="0" y="5461"/>
                  </a:lnTo>
                  <a:lnTo>
                    <a:pt x="1269" y="5461"/>
                  </a:lnTo>
                  <a:lnTo>
                    <a:pt x="1269" y="5842"/>
                  </a:lnTo>
                  <a:lnTo>
                    <a:pt x="283717" y="5842"/>
                  </a:lnTo>
                  <a:lnTo>
                    <a:pt x="283717" y="5334"/>
                  </a:lnTo>
                  <a:lnTo>
                    <a:pt x="284988" y="5334"/>
                  </a:lnTo>
                  <a:lnTo>
                    <a:pt x="284988" y="508"/>
                  </a:lnTo>
                  <a:lnTo>
                    <a:pt x="283717" y="508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5370576" y="3630167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237871" y="0"/>
                  </a:moveTo>
                  <a:lnTo>
                    <a:pt x="234061" y="0"/>
                  </a:lnTo>
                  <a:lnTo>
                    <a:pt x="227838" y="1016"/>
                  </a:lnTo>
                  <a:lnTo>
                    <a:pt x="221488" y="1651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15138" y="127"/>
                  </a:lnTo>
                  <a:lnTo>
                    <a:pt x="221488" y="2667"/>
                  </a:lnTo>
                  <a:lnTo>
                    <a:pt x="230378" y="1524"/>
                  </a:lnTo>
                  <a:lnTo>
                    <a:pt x="237871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79654" y="1016"/>
                  </a:lnTo>
                  <a:lnTo>
                    <a:pt x="264541" y="2921"/>
                  </a:lnTo>
                  <a:lnTo>
                    <a:pt x="260731" y="3302"/>
                  </a:lnTo>
                  <a:lnTo>
                    <a:pt x="256921" y="3429"/>
                  </a:lnTo>
                  <a:lnTo>
                    <a:pt x="224028" y="3556"/>
                  </a:lnTo>
                  <a:lnTo>
                    <a:pt x="234061" y="2413"/>
                  </a:lnTo>
                  <a:lnTo>
                    <a:pt x="246761" y="2413"/>
                  </a:lnTo>
                  <a:lnTo>
                    <a:pt x="268224" y="254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1778"/>
                  </a:lnTo>
                  <a:lnTo>
                    <a:pt x="232791" y="1778"/>
                  </a:lnTo>
                  <a:lnTo>
                    <a:pt x="220218" y="3429"/>
                  </a:lnTo>
                  <a:lnTo>
                    <a:pt x="216408" y="3225"/>
                  </a:lnTo>
                  <a:lnTo>
                    <a:pt x="216408" y="3810"/>
                  </a:lnTo>
                  <a:lnTo>
                    <a:pt x="211328" y="4572"/>
                  </a:lnTo>
                  <a:lnTo>
                    <a:pt x="206248" y="5207"/>
                  </a:lnTo>
                  <a:lnTo>
                    <a:pt x="196088" y="5207"/>
                  </a:lnTo>
                  <a:lnTo>
                    <a:pt x="193675" y="3302"/>
                  </a:lnTo>
                  <a:lnTo>
                    <a:pt x="192405" y="1524"/>
                  </a:lnTo>
                  <a:lnTo>
                    <a:pt x="193675" y="1651"/>
                  </a:lnTo>
                  <a:lnTo>
                    <a:pt x="194945" y="1778"/>
                  </a:lnTo>
                  <a:lnTo>
                    <a:pt x="199898" y="2921"/>
                  </a:lnTo>
                  <a:lnTo>
                    <a:pt x="216408" y="3810"/>
                  </a:lnTo>
                  <a:lnTo>
                    <a:pt x="216408" y="3225"/>
                  </a:lnTo>
                  <a:lnTo>
                    <a:pt x="199898" y="2286"/>
                  </a:lnTo>
                  <a:lnTo>
                    <a:pt x="196088" y="1270"/>
                  </a:lnTo>
                  <a:lnTo>
                    <a:pt x="193675" y="1016"/>
                  </a:lnTo>
                  <a:lnTo>
                    <a:pt x="194945" y="635"/>
                  </a:lnTo>
                  <a:lnTo>
                    <a:pt x="194945" y="254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381"/>
                  </a:lnTo>
                  <a:lnTo>
                    <a:pt x="191135" y="635"/>
                  </a:lnTo>
                  <a:lnTo>
                    <a:pt x="189865" y="635"/>
                  </a:lnTo>
                  <a:lnTo>
                    <a:pt x="192405" y="381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143"/>
                  </a:lnTo>
                  <a:lnTo>
                    <a:pt x="184785" y="1905"/>
                  </a:lnTo>
                  <a:lnTo>
                    <a:pt x="174625" y="3175"/>
                  </a:lnTo>
                  <a:lnTo>
                    <a:pt x="178435" y="2032"/>
                  </a:lnTo>
                  <a:lnTo>
                    <a:pt x="182245" y="1397"/>
                  </a:lnTo>
                  <a:lnTo>
                    <a:pt x="183515" y="1270"/>
                  </a:lnTo>
                  <a:lnTo>
                    <a:pt x="187325" y="1016"/>
                  </a:lnTo>
                  <a:lnTo>
                    <a:pt x="188595" y="1143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4465" y="444"/>
                  </a:lnTo>
                  <a:lnTo>
                    <a:pt x="164465" y="1143"/>
                  </a:lnTo>
                  <a:lnTo>
                    <a:pt x="155702" y="2921"/>
                  </a:lnTo>
                  <a:lnTo>
                    <a:pt x="155702" y="3048"/>
                  </a:lnTo>
                  <a:lnTo>
                    <a:pt x="139192" y="4191"/>
                  </a:lnTo>
                  <a:lnTo>
                    <a:pt x="132842" y="4572"/>
                  </a:lnTo>
                  <a:lnTo>
                    <a:pt x="125222" y="4699"/>
                  </a:lnTo>
                  <a:lnTo>
                    <a:pt x="130302" y="4064"/>
                  </a:lnTo>
                  <a:lnTo>
                    <a:pt x="150622" y="2794"/>
                  </a:lnTo>
                  <a:lnTo>
                    <a:pt x="156972" y="1778"/>
                  </a:lnTo>
                  <a:lnTo>
                    <a:pt x="164465" y="1143"/>
                  </a:lnTo>
                  <a:lnTo>
                    <a:pt x="164465" y="444"/>
                  </a:lnTo>
                  <a:lnTo>
                    <a:pt x="163195" y="508"/>
                  </a:lnTo>
                  <a:lnTo>
                    <a:pt x="158242" y="1016"/>
                  </a:lnTo>
                  <a:lnTo>
                    <a:pt x="150622" y="2159"/>
                  </a:lnTo>
                  <a:lnTo>
                    <a:pt x="130302" y="3429"/>
                  </a:lnTo>
                  <a:lnTo>
                    <a:pt x="124079" y="4318"/>
                  </a:lnTo>
                  <a:lnTo>
                    <a:pt x="113919" y="4445"/>
                  </a:lnTo>
                  <a:lnTo>
                    <a:pt x="107569" y="3810"/>
                  </a:lnTo>
                  <a:lnTo>
                    <a:pt x="107569" y="4445"/>
                  </a:lnTo>
                  <a:lnTo>
                    <a:pt x="102489" y="4318"/>
                  </a:lnTo>
                  <a:lnTo>
                    <a:pt x="101219" y="4191"/>
                  </a:lnTo>
                  <a:lnTo>
                    <a:pt x="103759" y="4191"/>
                  </a:lnTo>
                  <a:lnTo>
                    <a:pt x="107569" y="4445"/>
                  </a:lnTo>
                  <a:lnTo>
                    <a:pt x="107569" y="3810"/>
                  </a:lnTo>
                  <a:lnTo>
                    <a:pt x="105029" y="3556"/>
                  </a:lnTo>
                  <a:lnTo>
                    <a:pt x="94869" y="3556"/>
                  </a:lnTo>
                  <a:lnTo>
                    <a:pt x="89789" y="2933"/>
                  </a:lnTo>
                  <a:lnTo>
                    <a:pt x="89789" y="3429"/>
                  </a:lnTo>
                  <a:lnTo>
                    <a:pt x="84836" y="3429"/>
                  </a:lnTo>
                  <a:lnTo>
                    <a:pt x="83566" y="3302"/>
                  </a:lnTo>
                  <a:lnTo>
                    <a:pt x="81026" y="3175"/>
                  </a:lnTo>
                  <a:lnTo>
                    <a:pt x="78486" y="2921"/>
                  </a:lnTo>
                  <a:lnTo>
                    <a:pt x="73406" y="2159"/>
                  </a:lnTo>
                  <a:lnTo>
                    <a:pt x="61976" y="2667"/>
                  </a:lnTo>
                  <a:lnTo>
                    <a:pt x="54356" y="2794"/>
                  </a:lnTo>
                  <a:lnTo>
                    <a:pt x="49403" y="2921"/>
                  </a:lnTo>
                  <a:lnTo>
                    <a:pt x="55626" y="2413"/>
                  </a:lnTo>
                  <a:lnTo>
                    <a:pt x="68326" y="2159"/>
                  </a:lnTo>
                  <a:lnTo>
                    <a:pt x="73406" y="2159"/>
                  </a:lnTo>
                  <a:lnTo>
                    <a:pt x="78486" y="2159"/>
                  </a:lnTo>
                  <a:lnTo>
                    <a:pt x="86106" y="3175"/>
                  </a:lnTo>
                  <a:lnTo>
                    <a:pt x="89789" y="3429"/>
                  </a:lnTo>
                  <a:lnTo>
                    <a:pt x="89789" y="2933"/>
                  </a:lnTo>
                  <a:lnTo>
                    <a:pt x="78486" y="1524"/>
                  </a:lnTo>
                  <a:lnTo>
                    <a:pt x="91059" y="1524"/>
                  </a:lnTo>
                  <a:lnTo>
                    <a:pt x="101219" y="2667"/>
                  </a:lnTo>
                  <a:lnTo>
                    <a:pt x="120269" y="1397"/>
                  </a:lnTo>
                  <a:lnTo>
                    <a:pt x="132842" y="1397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762"/>
                  </a:lnTo>
                  <a:lnTo>
                    <a:pt x="120269" y="762"/>
                  </a:lnTo>
                  <a:lnTo>
                    <a:pt x="101219" y="2032"/>
                  </a:lnTo>
                  <a:lnTo>
                    <a:pt x="91059" y="889"/>
                  </a:lnTo>
                  <a:lnTo>
                    <a:pt x="49403" y="1905"/>
                  </a:lnTo>
                  <a:lnTo>
                    <a:pt x="46863" y="2159"/>
                  </a:lnTo>
                  <a:lnTo>
                    <a:pt x="46863" y="3302"/>
                  </a:lnTo>
                  <a:lnTo>
                    <a:pt x="29083" y="5207"/>
                  </a:lnTo>
                  <a:lnTo>
                    <a:pt x="26543" y="5334"/>
                  </a:lnTo>
                  <a:lnTo>
                    <a:pt x="24003" y="5207"/>
                  </a:lnTo>
                  <a:lnTo>
                    <a:pt x="24003" y="5080"/>
                  </a:lnTo>
                  <a:lnTo>
                    <a:pt x="25273" y="4953"/>
                  </a:lnTo>
                  <a:lnTo>
                    <a:pt x="30353" y="4826"/>
                  </a:lnTo>
                  <a:lnTo>
                    <a:pt x="35433" y="4064"/>
                  </a:lnTo>
                  <a:lnTo>
                    <a:pt x="40513" y="3556"/>
                  </a:lnTo>
                  <a:lnTo>
                    <a:pt x="44323" y="3175"/>
                  </a:lnTo>
                  <a:lnTo>
                    <a:pt x="46863" y="3302"/>
                  </a:lnTo>
                  <a:lnTo>
                    <a:pt x="46863" y="2159"/>
                  </a:lnTo>
                  <a:lnTo>
                    <a:pt x="43053" y="2540"/>
                  </a:lnTo>
                  <a:lnTo>
                    <a:pt x="29083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15240" y="1397"/>
                  </a:lnTo>
                  <a:lnTo>
                    <a:pt x="29083" y="1905"/>
                  </a:lnTo>
                  <a:lnTo>
                    <a:pt x="40513" y="2921"/>
                  </a:lnTo>
                  <a:lnTo>
                    <a:pt x="37973" y="3048"/>
                  </a:lnTo>
                  <a:lnTo>
                    <a:pt x="37973" y="3175"/>
                  </a:lnTo>
                  <a:lnTo>
                    <a:pt x="26543" y="4191"/>
                  </a:lnTo>
                  <a:lnTo>
                    <a:pt x="20193" y="4191"/>
                  </a:lnTo>
                  <a:lnTo>
                    <a:pt x="20193" y="4826"/>
                  </a:lnTo>
                  <a:lnTo>
                    <a:pt x="20193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193" y="4826"/>
                  </a:lnTo>
                  <a:lnTo>
                    <a:pt x="20193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193" y="5588"/>
                  </a:lnTo>
                  <a:lnTo>
                    <a:pt x="22733" y="5715"/>
                  </a:lnTo>
                  <a:lnTo>
                    <a:pt x="24003" y="5842"/>
                  </a:lnTo>
                  <a:lnTo>
                    <a:pt x="27813" y="5969"/>
                  </a:lnTo>
                  <a:lnTo>
                    <a:pt x="46863" y="3937"/>
                  </a:lnTo>
                  <a:lnTo>
                    <a:pt x="49403" y="3683"/>
                  </a:lnTo>
                  <a:lnTo>
                    <a:pt x="72136" y="3556"/>
                  </a:lnTo>
                  <a:lnTo>
                    <a:pt x="78486" y="3683"/>
                  </a:lnTo>
                  <a:lnTo>
                    <a:pt x="89789" y="4318"/>
                  </a:lnTo>
                  <a:lnTo>
                    <a:pt x="94869" y="4699"/>
                  </a:lnTo>
                  <a:lnTo>
                    <a:pt x="101219" y="4826"/>
                  </a:lnTo>
                  <a:lnTo>
                    <a:pt x="102489" y="4953"/>
                  </a:lnTo>
                  <a:lnTo>
                    <a:pt x="106299" y="5715"/>
                  </a:lnTo>
                  <a:lnTo>
                    <a:pt x="107569" y="5842"/>
                  </a:lnTo>
                  <a:lnTo>
                    <a:pt x="110109" y="5842"/>
                  </a:lnTo>
                  <a:lnTo>
                    <a:pt x="108839" y="5715"/>
                  </a:lnTo>
                  <a:lnTo>
                    <a:pt x="106299" y="5080"/>
                  </a:lnTo>
                  <a:lnTo>
                    <a:pt x="107569" y="5080"/>
                  </a:lnTo>
                  <a:lnTo>
                    <a:pt x="116459" y="5080"/>
                  </a:lnTo>
                  <a:lnTo>
                    <a:pt x="120269" y="5334"/>
                  </a:lnTo>
                  <a:lnTo>
                    <a:pt x="125222" y="5334"/>
                  </a:lnTo>
                  <a:lnTo>
                    <a:pt x="132842" y="5207"/>
                  </a:lnTo>
                  <a:lnTo>
                    <a:pt x="139192" y="4826"/>
                  </a:lnTo>
                  <a:lnTo>
                    <a:pt x="146812" y="4191"/>
                  </a:lnTo>
                  <a:lnTo>
                    <a:pt x="155702" y="3556"/>
                  </a:lnTo>
                  <a:lnTo>
                    <a:pt x="164465" y="1778"/>
                  </a:lnTo>
                  <a:lnTo>
                    <a:pt x="168275" y="889"/>
                  </a:lnTo>
                  <a:lnTo>
                    <a:pt x="183515" y="762"/>
                  </a:lnTo>
                  <a:lnTo>
                    <a:pt x="178435" y="1397"/>
                  </a:lnTo>
                  <a:lnTo>
                    <a:pt x="174625" y="2159"/>
                  </a:lnTo>
                  <a:lnTo>
                    <a:pt x="172085" y="3429"/>
                  </a:lnTo>
                  <a:lnTo>
                    <a:pt x="169545" y="3810"/>
                  </a:lnTo>
                  <a:lnTo>
                    <a:pt x="161925" y="4445"/>
                  </a:lnTo>
                  <a:lnTo>
                    <a:pt x="155702" y="5080"/>
                  </a:lnTo>
                  <a:lnTo>
                    <a:pt x="149352" y="5588"/>
                  </a:lnTo>
                  <a:lnTo>
                    <a:pt x="143002" y="5842"/>
                  </a:lnTo>
                  <a:lnTo>
                    <a:pt x="154432" y="5842"/>
                  </a:lnTo>
                  <a:lnTo>
                    <a:pt x="161925" y="5080"/>
                  </a:lnTo>
                  <a:lnTo>
                    <a:pt x="165735" y="4826"/>
                  </a:lnTo>
                  <a:lnTo>
                    <a:pt x="170815" y="4191"/>
                  </a:lnTo>
                  <a:lnTo>
                    <a:pt x="170815" y="4953"/>
                  </a:lnTo>
                  <a:lnTo>
                    <a:pt x="169545" y="5461"/>
                  </a:lnTo>
                  <a:lnTo>
                    <a:pt x="170815" y="5842"/>
                  </a:lnTo>
                  <a:lnTo>
                    <a:pt x="170815" y="5334"/>
                  </a:lnTo>
                  <a:lnTo>
                    <a:pt x="172085" y="4572"/>
                  </a:lnTo>
                  <a:lnTo>
                    <a:pt x="172085" y="4064"/>
                  </a:lnTo>
                  <a:lnTo>
                    <a:pt x="174625" y="3810"/>
                  </a:lnTo>
                  <a:lnTo>
                    <a:pt x="179705" y="3302"/>
                  </a:lnTo>
                  <a:lnTo>
                    <a:pt x="186055" y="2286"/>
                  </a:lnTo>
                  <a:lnTo>
                    <a:pt x="188595" y="1778"/>
                  </a:lnTo>
                  <a:lnTo>
                    <a:pt x="189865" y="1651"/>
                  </a:lnTo>
                  <a:lnTo>
                    <a:pt x="191135" y="1397"/>
                  </a:lnTo>
                  <a:lnTo>
                    <a:pt x="193675" y="3556"/>
                  </a:lnTo>
                  <a:lnTo>
                    <a:pt x="194945" y="5842"/>
                  </a:lnTo>
                  <a:lnTo>
                    <a:pt x="206248" y="5842"/>
                  </a:lnTo>
                  <a:lnTo>
                    <a:pt x="216408" y="4445"/>
                  </a:lnTo>
                  <a:lnTo>
                    <a:pt x="220218" y="3937"/>
                  </a:lnTo>
                  <a:lnTo>
                    <a:pt x="221488" y="4064"/>
                  </a:lnTo>
                  <a:lnTo>
                    <a:pt x="224028" y="4064"/>
                  </a:lnTo>
                  <a:lnTo>
                    <a:pt x="255651" y="4064"/>
                  </a:lnTo>
                  <a:lnTo>
                    <a:pt x="260731" y="3937"/>
                  </a:lnTo>
                  <a:lnTo>
                    <a:pt x="258191" y="4191"/>
                  </a:lnTo>
                  <a:lnTo>
                    <a:pt x="255651" y="4826"/>
                  </a:lnTo>
                  <a:lnTo>
                    <a:pt x="246761" y="5334"/>
                  </a:lnTo>
                  <a:lnTo>
                    <a:pt x="236601" y="5842"/>
                  </a:lnTo>
                  <a:lnTo>
                    <a:pt x="246761" y="5842"/>
                  </a:lnTo>
                  <a:lnTo>
                    <a:pt x="251841" y="5588"/>
                  </a:lnTo>
                  <a:lnTo>
                    <a:pt x="255651" y="5207"/>
                  </a:lnTo>
                  <a:lnTo>
                    <a:pt x="256921" y="4953"/>
                  </a:lnTo>
                  <a:lnTo>
                    <a:pt x="260731" y="4572"/>
                  </a:lnTo>
                  <a:lnTo>
                    <a:pt x="262001" y="4445"/>
                  </a:lnTo>
                  <a:lnTo>
                    <a:pt x="268224" y="3937"/>
                  </a:lnTo>
                  <a:lnTo>
                    <a:pt x="283464" y="3175"/>
                  </a:lnTo>
                  <a:lnTo>
                    <a:pt x="283464" y="2540"/>
                  </a:lnTo>
                  <a:lnTo>
                    <a:pt x="266954" y="3302"/>
                  </a:lnTo>
                  <a:lnTo>
                    <a:pt x="262001" y="3810"/>
                  </a:lnTo>
                  <a:lnTo>
                    <a:pt x="279654" y="1524"/>
                  </a:lnTo>
                  <a:lnTo>
                    <a:pt x="283464" y="1143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6" name="object 3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70576" y="3416807"/>
              <a:ext cx="283463" cy="213360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5375148" y="3154679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69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69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69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69">
                  <a:moveTo>
                    <a:pt x="150876" y="254"/>
                  </a:moveTo>
                  <a:lnTo>
                    <a:pt x="150114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114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69">
                  <a:moveTo>
                    <a:pt x="258826" y="254"/>
                  </a:moveTo>
                  <a:lnTo>
                    <a:pt x="258064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064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69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5372100" y="3154171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210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39" y="7620"/>
                  </a:lnTo>
                  <a:lnTo>
                    <a:pt x="127889" y="7874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210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226"/>
                  </a:lnTo>
                  <a:lnTo>
                    <a:pt x="284226" y="29210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099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5370576" y="315467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19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731"/>
                  </a:lnTo>
                  <a:lnTo>
                    <a:pt x="1270" y="6731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5372100" y="3154679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19">
                  <a:moveTo>
                    <a:pt x="6705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397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7056" y="127"/>
                  </a:lnTo>
                  <a:lnTo>
                    <a:pt x="67056" y="0"/>
                  </a:lnTo>
                  <a:close/>
                </a:path>
                <a:path w="283845" h="7619">
                  <a:moveTo>
                    <a:pt x="283464" y="762"/>
                  </a:moveTo>
                  <a:lnTo>
                    <a:pt x="272034" y="762"/>
                  </a:lnTo>
                  <a:lnTo>
                    <a:pt x="239141" y="3175"/>
                  </a:lnTo>
                  <a:lnTo>
                    <a:pt x="234061" y="2413"/>
                  </a:lnTo>
                  <a:lnTo>
                    <a:pt x="234061" y="3556"/>
                  </a:lnTo>
                  <a:lnTo>
                    <a:pt x="231521" y="3683"/>
                  </a:lnTo>
                  <a:lnTo>
                    <a:pt x="227838" y="3429"/>
                  </a:lnTo>
                  <a:lnTo>
                    <a:pt x="221488" y="3429"/>
                  </a:lnTo>
                  <a:lnTo>
                    <a:pt x="208788" y="2794"/>
                  </a:lnTo>
                  <a:lnTo>
                    <a:pt x="203708" y="3810"/>
                  </a:lnTo>
                  <a:lnTo>
                    <a:pt x="201168" y="3937"/>
                  </a:lnTo>
                  <a:lnTo>
                    <a:pt x="199898" y="4191"/>
                  </a:lnTo>
                  <a:lnTo>
                    <a:pt x="19608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7838" y="3048"/>
                  </a:lnTo>
                  <a:lnTo>
                    <a:pt x="234061" y="3556"/>
                  </a:lnTo>
                  <a:lnTo>
                    <a:pt x="234061" y="2413"/>
                  </a:lnTo>
                  <a:lnTo>
                    <a:pt x="213868" y="1816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461"/>
                  </a:lnTo>
                  <a:lnTo>
                    <a:pt x="175895" y="5588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588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26492" y="3683"/>
                  </a:lnTo>
                  <a:lnTo>
                    <a:pt x="118999" y="1524"/>
                  </a:lnTo>
                  <a:lnTo>
                    <a:pt x="118999" y="1397"/>
                  </a:lnTo>
                  <a:lnTo>
                    <a:pt x="125222" y="2159"/>
                  </a:lnTo>
                  <a:lnTo>
                    <a:pt x="132842" y="3556"/>
                  </a:lnTo>
                  <a:lnTo>
                    <a:pt x="151892" y="5080"/>
                  </a:lnTo>
                  <a:lnTo>
                    <a:pt x="156972" y="5842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794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1539" y="381"/>
                  </a:lnTo>
                  <a:lnTo>
                    <a:pt x="149352" y="1778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8595" y="2413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191135" y="1143"/>
                  </a:lnTo>
                  <a:lnTo>
                    <a:pt x="180975" y="2667"/>
                  </a:lnTo>
                  <a:lnTo>
                    <a:pt x="163195" y="1016"/>
                  </a:lnTo>
                  <a:lnTo>
                    <a:pt x="149352" y="1016"/>
                  </a:lnTo>
                  <a:lnTo>
                    <a:pt x="130302" y="127"/>
                  </a:lnTo>
                  <a:lnTo>
                    <a:pt x="86106" y="0"/>
                  </a:lnTo>
                  <a:lnTo>
                    <a:pt x="89789" y="1270"/>
                  </a:lnTo>
                  <a:lnTo>
                    <a:pt x="82296" y="2667"/>
                  </a:lnTo>
                  <a:lnTo>
                    <a:pt x="82296" y="2921"/>
                  </a:lnTo>
                  <a:lnTo>
                    <a:pt x="72136" y="3683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17653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9436" y="4445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11430" y="2413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2032"/>
                  </a:lnTo>
                  <a:lnTo>
                    <a:pt x="17653" y="4318"/>
                  </a:lnTo>
                  <a:lnTo>
                    <a:pt x="21463" y="4826"/>
                  </a:lnTo>
                  <a:lnTo>
                    <a:pt x="15240" y="4191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715"/>
                  </a:lnTo>
                  <a:lnTo>
                    <a:pt x="25273" y="6223"/>
                  </a:lnTo>
                  <a:lnTo>
                    <a:pt x="26543" y="6604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35433" y="6731"/>
                  </a:lnTo>
                  <a:lnTo>
                    <a:pt x="27813" y="5969"/>
                  </a:lnTo>
                  <a:lnTo>
                    <a:pt x="25273" y="5334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5786" y="5461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90805" y="2032"/>
                  </a:lnTo>
                  <a:lnTo>
                    <a:pt x="88519" y="4191"/>
                  </a:lnTo>
                  <a:lnTo>
                    <a:pt x="87376" y="6604"/>
                  </a:lnTo>
                  <a:lnTo>
                    <a:pt x="77216" y="6604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2296" y="3556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1059" y="1905"/>
                  </a:lnTo>
                  <a:lnTo>
                    <a:pt x="91059" y="1778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6096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334"/>
                  </a:lnTo>
                  <a:lnTo>
                    <a:pt x="126492" y="7112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26492" y="6350"/>
                  </a:lnTo>
                  <a:lnTo>
                    <a:pt x="116459" y="5207"/>
                  </a:lnTo>
                  <a:lnTo>
                    <a:pt x="110109" y="4318"/>
                  </a:lnTo>
                  <a:lnTo>
                    <a:pt x="108839" y="3492"/>
                  </a:lnTo>
                  <a:lnTo>
                    <a:pt x="108839" y="4064"/>
                  </a:lnTo>
                  <a:lnTo>
                    <a:pt x="102489" y="3302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3492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02489" y="889"/>
                  </a:lnTo>
                  <a:lnTo>
                    <a:pt x="115189" y="1143"/>
                  </a:lnTo>
                  <a:lnTo>
                    <a:pt x="118999" y="2286"/>
                  </a:lnTo>
                  <a:lnTo>
                    <a:pt x="126492" y="4445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75895" y="6350"/>
                  </a:lnTo>
                  <a:lnTo>
                    <a:pt x="177165" y="6350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223"/>
                  </a:lnTo>
                  <a:lnTo>
                    <a:pt x="193675" y="5334"/>
                  </a:lnTo>
                  <a:lnTo>
                    <a:pt x="199898" y="4826"/>
                  </a:lnTo>
                  <a:lnTo>
                    <a:pt x="201168" y="4826"/>
                  </a:lnTo>
                  <a:lnTo>
                    <a:pt x="206248" y="4445"/>
                  </a:lnTo>
                  <a:lnTo>
                    <a:pt x="215138" y="4572"/>
                  </a:lnTo>
                  <a:lnTo>
                    <a:pt x="231521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49301" y="6731"/>
                  </a:lnTo>
                  <a:lnTo>
                    <a:pt x="254381" y="7620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7239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6096"/>
                  </a:lnTo>
                  <a:lnTo>
                    <a:pt x="280924" y="6096"/>
                  </a:lnTo>
                  <a:lnTo>
                    <a:pt x="275844" y="4826"/>
                  </a:lnTo>
                  <a:lnTo>
                    <a:pt x="27584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7076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826"/>
                  </a:lnTo>
                  <a:lnTo>
                    <a:pt x="263271" y="5334"/>
                  </a:lnTo>
                  <a:lnTo>
                    <a:pt x="259461" y="5334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6601" y="4191"/>
                  </a:lnTo>
                  <a:lnTo>
                    <a:pt x="242951" y="4445"/>
                  </a:lnTo>
                  <a:lnTo>
                    <a:pt x="245491" y="4699"/>
                  </a:lnTo>
                  <a:lnTo>
                    <a:pt x="251841" y="5969"/>
                  </a:lnTo>
                  <a:lnTo>
                    <a:pt x="253111" y="6096"/>
                  </a:lnTo>
                  <a:lnTo>
                    <a:pt x="256921" y="6223"/>
                  </a:lnTo>
                  <a:lnTo>
                    <a:pt x="259461" y="6477"/>
                  </a:lnTo>
                  <a:lnTo>
                    <a:pt x="259461" y="5334"/>
                  </a:lnTo>
                  <a:lnTo>
                    <a:pt x="256921" y="5334"/>
                  </a:lnTo>
                  <a:lnTo>
                    <a:pt x="249301" y="4445"/>
                  </a:lnTo>
                  <a:lnTo>
                    <a:pt x="242951" y="3556"/>
                  </a:lnTo>
                  <a:lnTo>
                    <a:pt x="254381" y="2413"/>
                  </a:lnTo>
                  <a:lnTo>
                    <a:pt x="272034" y="1524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5370576" y="318668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1"/>
                  </a:lnTo>
                  <a:lnTo>
                    <a:pt x="0" y="381"/>
                  </a:lnTo>
                  <a:lnTo>
                    <a:pt x="0" y="5461"/>
                  </a:lnTo>
                  <a:lnTo>
                    <a:pt x="1270" y="5461"/>
                  </a:lnTo>
                  <a:lnTo>
                    <a:pt x="1270" y="5842"/>
                  </a:lnTo>
                  <a:lnTo>
                    <a:pt x="285242" y="5842"/>
                  </a:lnTo>
                  <a:lnTo>
                    <a:pt x="285242" y="5334"/>
                  </a:lnTo>
                  <a:lnTo>
                    <a:pt x="286512" y="5334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5372100" y="3186683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237871" y="0"/>
                  </a:moveTo>
                  <a:lnTo>
                    <a:pt x="234061" y="0"/>
                  </a:lnTo>
                  <a:lnTo>
                    <a:pt x="227838" y="1016"/>
                  </a:lnTo>
                  <a:lnTo>
                    <a:pt x="221488" y="1651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2667"/>
                  </a:lnTo>
                  <a:lnTo>
                    <a:pt x="230378" y="1524"/>
                  </a:lnTo>
                  <a:lnTo>
                    <a:pt x="237871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79654" y="1016"/>
                  </a:lnTo>
                  <a:lnTo>
                    <a:pt x="264541" y="2921"/>
                  </a:lnTo>
                  <a:lnTo>
                    <a:pt x="260731" y="3302"/>
                  </a:lnTo>
                  <a:lnTo>
                    <a:pt x="255651" y="3429"/>
                  </a:lnTo>
                  <a:lnTo>
                    <a:pt x="224028" y="3556"/>
                  </a:lnTo>
                  <a:lnTo>
                    <a:pt x="234061" y="2413"/>
                  </a:lnTo>
                  <a:lnTo>
                    <a:pt x="246761" y="2413"/>
                  </a:lnTo>
                  <a:lnTo>
                    <a:pt x="268224" y="254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1778"/>
                  </a:lnTo>
                  <a:lnTo>
                    <a:pt x="232791" y="1778"/>
                  </a:lnTo>
                  <a:lnTo>
                    <a:pt x="220218" y="3429"/>
                  </a:lnTo>
                  <a:lnTo>
                    <a:pt x="216408" y="3238"/>
                  </a:lnTo>
                  <a:lnTo>
                    <a:pt x="216408" y="3810"/>
                  </a:lnTo>
                  <a:lnTo>
                    <a:pt x="211328" y="4572"/>
                  </a:lnTo>
                  <a:lnTo>
                    <a:pt x="206248" y="5207"/>
                  </a:lnTo>
                  <a:lnTo>
                    <a:pt x="196088" y="5207"/>
                  </a:lnTo>
                  <a:lnTo>
                    <a:pt x="193675" y="3302"/>
                  </a:lnTo>
                  <a:lnTo>
                    <a:pt x="192405" y="1524"/>
                  </a:lnTo>
                  <a:lnTo>
                    <a:pt x="193675" y="1651"/>
                  </a:lnTo>
                  <a:lnTo>
                    <a:pt x="194945" y="1778"/>
                  </a:lnTo>
                  <a:lnTo>
                    <a:pt x="199898" y="2921"/>
                  </a:lnTo>
                  <a:lnTo>
                    <a:pt x="216408" y="3810"/>
                  </a:lnTo>
                  <a:lnTo>
                    <a:pt x="216408" y="3238"/>
                  </a:lnTo>
                  <a:lnTo>
                    <a:pt x="212598" y="3048"/>
                  </a:lnTo>
                  <a:lnTo>
                    <a:pt x="210058" y="2794"/>
                  </a:lnTo>
                  <a:lnTo>
                    <a:pt x="199898" y="2286"/>
                  </a:lnTo>
                  <a:lnTo>
                    <a:pt x="196088" y="1270"/>
                  </a:lnTo>
                  <a:lnTo>
                    <a:pt x="193675" y="1016"/>
                  </a:lnTo>
                  <a:lnTo>
                    <a:pt x="194945" y="635"/>
                  </a:lnTo>
                  <a:lnTo>
                    <a:pt x="194945" y="254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381"/>
                  </a:lnTo>
                  <a:lnTo>
                    <a:pt x="191135" y="635"/>
                  </a:lnTo>
                  <a:lnTo>
                    <a:pt x="189865" y="635"/>
                  </a:lnTo>
                  <a:lnTo>
                    <a:pt x="192405" y="381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143"/>
                  </a:lnTo>
                  <a:lnTo>
                    <a:pt x="184785" y="1905"/>
                  </a:lnTo>
                  <a:lnTo>
                    <a:pt x="174625" y="3175"/>
                  </a:lnTo>
                  <a:lnTo>
                    <a:pt x="178435" y="2032"/>
                  </a:lnTo>
                  <a:lnTo>
                    <a:pt x="182245" y="1397"/>
                  </a:lnTo>
                  <a:lnTo>
                    <a:pt x="183515" y="1270"/>
                  </a:lnTo>
                  <a:lnTo>
                    <a:pt x="187325" y="1016"/>
                  </a:lnTo>
                  <a:lnTo>
                    <a:pt x="188595" y="1143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4465" y="444"/>
                  </a:lnTo>
                  <a:lnTo>
                    <a:pt x="164465" y="1143"/>
                  </a:lnTo>
                  <a:lnTo>
                    <a:pt x="155702" y="2921"/>
                  </a:lnTo>
                  <a:lnTo>
                    <a:pt x="139192" y="4191"/>
                  </a:lnTo>
                  <a:lnTo>
                    <a:pt x="132842" y="4572"/>
                  </a:lnTo>
                  <a:lnTo>
                    <a:pt x="125222" y="4699"/>
                  </a:lnTo>
                  <a:lnTo>
                    <a:pt x="130302" y="4064"/>
                  </a:lnTo>
                  <a:lnTo>
                    <a:pt x="150622" y="2794"/>
                  </a:lnTo>
                  <a:lnTo>
                    <a:pt x="156972" y="1778"/>
                  </a:lnTo>
                  <a:lnTo>
                    <a:pt x="164465" y="1143"/>
                  </a:lnTo>
                  <a:lnTo>
                    <a:pt x="164465" y="444"/>
                  </a:lnTo>
                  <a:lnTo>
                    <a:pt x="163195" y="508"/>
                  </a:lnTo>
                  <a:lnTo>
                    <a:pt x="158242" y="1016"/>
                  </a:lnTo>
                  <a:lnTo>
                    <a:pt x="150622" y="2159"/>
                  </a:lnTo>
                  <a:lnTo>
                    <a:pt x="130302" y="3429"/>
                  </a:lnTo>
                  <a:lnTo>
                    <a:pt x="124079" y="4318"/>
                  </a:lnTo>
                  <a:lnTo>
                    <a:pt x="113919" y="4445"/>
                  </a:lnTo>
                  <a:lnTo>
                    <a:pt x="107569" y="3810"/>
                  </a:lnTo>
                  <a:lnTo>
                    <a:pt x="107569" y="4445"/>
                  </a:lnTo>
                  <a:lnTo>
                    <a:pt x="103759" y="4318"/>
                  </a:lnTo>
                  <a:lnTo>
                    <a:pt x="102489" y="4318"/>
                  </a:lnTo>
                  <a:lnTo>
                    <a:pt x="101219" y="4191"/>
                  </a:lnTo>
                  <a:lnTo>
                    <a:pt x="103759" y="4191"/>
                  </a:lnTo>
                  <a:lnTo>
                    <a:pt x="107569" y="4445"/>
                  </a:lnTo>
                  <a:lnTo>
                    <a:pt x="107569" y="3810"/>
                  </a:lnTo>
                  <a:lnTo>
                    <a:pt x="105029" y="3556"/>
                  </a:lnTo>
                  <a:lnTo>
                    <a:pt x="94869" y="3556"/>
                  </a:lnTo>
                  <a:lnTo>
                    <a:pt x="89789" y="2933"/>
                  </a:lnTo>
                  <a:lnTo>
                    <a:pt x="89789" y="3429"/>
                  </a:lnTo>
                  <a:lnTo>
                    <a:pt x="86106" y="3429"/>
                  </a:lnTo>
                  <a:lnTo>
                    <a:pt x="82296" y="3302"/>
                  </a:lnTo>
                  <a:lnTo>
                    <a:pt x="78486" y="2921"/>
                  </a:lnTo>
                  <a:lnTo>
                    <a:pt x="73406" y="2159"/>
                  </a:lnTo>
                  <a:lnTo>
                    <a:pt x="61976" y="2667"/>
                  </a:lnTo>
                  <a:lnTo>
                    <a:pt x="54356" y="2794"/>
                  </a:lnTo>
                  <a:lnTo>
                    <a:pt x="49403" y="2921"/>
                  </a:lnTo>
                  <a:lnTo>
                    <a:pt x="55626" y="2413"/>
                  </a:lnTo>
                  <a:lnTo>
                    <a:pt x="68326" y="2159"/>
                  </a:lnTo>
                  <a:lnTo>
                    <a:pt x="73406" y="2159"/>
                  </a:lnTo>
                  <a:lnTo>
                    <a:pt x="78486" y="2159"/>
                  </a:lnTo>
                  <a:lnTo>
                    <a:pt x="86106" y="3175"/>
                  </a:lnTo>
                  <a:lnTo>
                    <a:pt x="89789" y="3429"/>
                  </a:lnTo>
                  <a:lnTo>
                    <a:pt x="89789" y="2933"/>
                  </a:lnTo>
                  <a:lnTo>
                    <a:pt x="78486" y="1524"/>
                  </a:lnTo>
                  <a:lnTo>
                    <a:pt x="91059" y="1524"/>
                  </a:lnTo>
                  <a:lnTo>
                    <a:pt x="101219" y="2667"/>
                  </a:lnTo>
                  <a:lnTo>
                    <a:pt x="120269" y="1397"/>
                  </a:lnTo>
                  <a:lnTo>
                    <a:pt x="132842" y="1397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762"/>
                  </a:lnTo>
                  <a:lnTo>
                    <a:pt x="120269" y="762"/>
                  </a:lnTo>
                  <a:lnTo>
                    <a:pt x="101219" y="2032"/>
                  </a:lnTo>
                  <a:lnTo>
                    <a:pt x="91059" y="889"/>
                  </a:lnTo>
                  <a:lnTo>
                    <a:pt x="49403" y="1905"/>
                  </a:lnTo>
                  <a:lnTo>
                    <a:pt x="46863" y="2159"/>
                  </a:lnTo>
                  <a:lnTo>
                    <a:pt x="46863" y="3302"/>
                  </a:lnTo>
                  <a:lnTo>
                    <a:pt x="44323" y="3556"/>
                  </a:lnTo>
                  <a:lnTo>
                    <a:pt x="29083" y="5334"/>
                  </a:lnTo>
                  <a:lnTo>
                    <a:pt x="26543" y="5334"/>
                  </a:lnTo>
                  <a:lnTo>
                    <a:pt x="24003" y="5207"/>
                  </a:lnTo>
                  <a:lnTo>
                    <a:pt x="24003" y="5080"/>
                  </a:lnTo>
                  <a:lnTo>
                    <a:pt x="25273" y="4953"/>
                  </a:lnTo>
                  <a:lnTo>
                    <a:pt x="30353" y="4826"/>
                  </a:lnTo>
                  <a:lnTo>
                    <a:pt x="35433" y="4064"/>
                  </a:lnTo>
                  <a:lnTo>
                    <a:pt x="39243" y="3683"/>
                  </a:lnTo>
                  <a:lnTo>
                    <a:pt x="39243" y="3556"/>
                  </a:lnTo>
                  <a:lnTo>
                    <a:pt x="40513" y="3556"/>
                  </a:lnTo>
                  <a:lnTo>
                    <a:pt x="43053" y="3302"/>
                  </a:lnTo>
                  <a:lnTo>
                    <a:pt x="46863" y="3302"/>
                  </a:lnTo>
                  <a:lnTo>
                    <a:pt x="46863" y="2159"/>
                  </a:lnTo>
                  <a:lnTo>
                    <a:pt x="43053" y="2540"/>
                  </a:lnTo>
                  <a:lnTo>
                    <a:pt x="29083" y="1397"/>
                  </a:lnTo>
                  <a:lnTo>
                    <a:pt x="1397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083" y="1905"/>
                  </a:lnTo>
                  <a:lnTo>
                    <a:pt x="40513" y="2921"/>
                  </a:lnTo>
                  <a:lnTo>
                    <a:pt x="37973" y="3048"/>
                  </a:lnTo>
                  <a:lnTo>
                    <a:pt x="37973" y="3175"/>
                  </a:lnTo>
                  <a:lnTo>
                    <a:pt x="34163" y="3556"/>
                  </a:lnTo>
                  <a:lnTo>
                    <a:pt x="29083" y="3937"/>
                  </a:lnTo>
                  <a:lnTo>
                    <a:pt x="26543" y="4191"/>
                  </a:lnTo>
                  <a:lnTo>
                    <a:pt x="20193" y="4191"/>
                  </a:lnTo>
                  <a:lnTo>
                    <a:pt x="20193" y="4826"/>
                  </a:lnTo>
                  <a:lnTo>
                    <a:pt x="20193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193" y="4826"/>
                  </a:lnTo>
                  <a:lnTo>
                    <a:pt x="20193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588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193" y="5588"/>
                  </a:lnTo>
                  <a:lnTo>
                    <a:pt x="21463" y="5588"/>
                  </a:lnTo>
                  <a:lnTo>
                    <a:pt x="24003" y="5842"/>
                  </a:lnTo>
                  <a:lnTo>
                    <a:pt x="25273" y="5842"/>
                  </a:lnTo>
                  <a:lnTo>
                    <a:pt x="27813" y="5969"/>
                  </a:lnTo>
                  <a:lnTo>
                    <a:pt x="32893" y="5461"/>
                  </a:lnTo>
                  <a:lnTo>
                    <a:pt x="39243" y="4699"/>
                  </a:lnTo>
                  <a:lnTo>
                    <a:pt x="46863" y="3937"/>
                  </a:lnTo>
                  <a:lnTo>
                    <a:pt x="49403" y="3683"/>
                  </a:lnTo>
                  <a:lnTo>
                    <a:pt x="68326" y="3556"/>
                  </a:lnTo>
                  <a:lnTo>
                    <a:pt x="79756" y="3683"/>
                  </a:lnTo>
                  <a:lnTo>
                    <a:pt x="89789" y="4318"/>
                  </a:lnTo>
                  <a:lnTo>
                    <a:pt x="94869" y="4699"/>
                  </a:lnTo>
                  <a:lnTo>
                    <a:pt x="101219" y="4826"/>
                  </a:lnTo>
                  <a:lnTo>
                    <a:pt x="102489" y="4953"/>
                  </a:lnTo>
                  <a:lnTo>
                    <a:pt x="106299" y="5715"/>
                  </a:lnTo>
                  <a:lnTo>
                    <a:pt x="107569" y="5842"/>
                  </a:lnTo>
                  <a:lnTo>
                    <a:pt x="110109" y="5842"/>
                  </a:lnTo>
                  <a:lnTo>
                    <a:pt x="108839" y="5715"/>
                  </a:lnTo>
                  <a:lnTo>
                    <a:pt x="106299" y="5080"/>
                  </a:lnTo>
                  <a:lnTo>
                    <a:pt x="107569" y="5080"/>
                  </a:lnTo>
                  <a:lnTo>
                    <a:pt x="116459" y="5080"/>
                  </a:lnTo>
                  <a:lnTo>
                    <a:pt x="120269" y="5334"/>
                  </a:lnTo>
                  <a:lnTo>
                    <a:pt x="125222" y="5334"/>
                  </a:lnTo>
                  <a:lnTo>
                    <a:pt x="132842" y="5207"/>
                  </a:lnTo>
                  <a:lnTo>
                    <a:pt x="139192" y="4826"/>
                  </a:lnTo>
                  <a:lnTo>
                    <a:pt x="148082" y="4064"/>
                  </a:lnTo>
                  <a:lnTo>
                    <a:pt x="155702" y="3556"/>
                  </a:lnTo>
                  <a:lnTo>
                    <a:pt x="164465" y="1778"/>
                  </a:lnTo>
                  <a:lnTo>
                    <a:pt x="168275" y="889"/>
                  </a:lnTo>
                  <a:lnTo>
                    <a:pt x="183515" y="762"/>
                  </a:lnTo>
                  <a:lnTo>
                    <a:pt x="178435" y="1397"/>
                  </a:lnTo>
                  <a:lnTo>
                    <a:pt x="174625" y="2159"/>
                  </a:lnTo>
                  <a:lnTo>
                    <a:pt x="172085" y="3429"/>
                  </a:lnTo>
                  <a:lnTo>
                    <a:pt x="169545" y="3810"/>
                  </a:lnTo>
                  <a:lnTo>
                    <a:pt x="155702" y="5080"/>
                  </a:lnTo>
                  <a:lnTo>
                    <a:pt x="149352" y="5588"/>
                  </a:lnTo>
                  <a:lnTo>
                    <a:pt x="143002" y="5842"/>
                  </a:lnTo>
                  <a:lnTo>
                    <a:pt x="154432" y="5842"/>
                  </a:lnTo>
                  <a:lnTo>
                    <a:pt x="159512" y="5334"/>
                  </a:lnTo>
                  <a:lnTo>
                    <a:pt x="165735" y="4826"/>
                  </a:lnTo>
                  <a:lnTo>
                    <a:pt x="170815" y="4191"/>
                  </a:lnTo>
                  <a:lnTo>
                    <a:pt x="170815" y="4953"/>
                  </a:lnTo>
                  <a:lnTo>
                    <a:pt x="169545" y="5461"/>
                  </a:lnTo>
                  <a:lnTo>
                    <a:pt x="170815" y="5842"/>
                  </a:lnTo>
                  <a:lnTo>
                    <a:pt x="170815" y="5334"/>
                  </a:lnTo>
                  <a:lnTo>
                    <a:pt x="172085" y="4572"/>
                  </a:lnTo>
                  <a:lnTo>
                    <a:pt x="172085" y="4064"/>
                  </a:lnTo>
                  <a:lnTo>
                    <a:pt x="174625" y="3810"/>
                  </a:lnTo>
                  <a:lnTo>
                    <a:pt x="179705" y="3302"/>
                  </a:lnTo>
                  <a:lnTo>
                    <a:pt x="186055" y="2286"/>
                  </a:lnTo>
                  <a:lnTo>
                    <a:pt x="188595" y="1778"/>
                  </a:lnTo>
                  <a:lnTo>
                    <a:pt x="189865" y="1651"/>
                  </a:lnTo>
                  <a:lnTo>
                    <a:pt x="191135" y="1397"/>
                  </a:lnTo>
                  <a:lnTo>
                    <a:pt x="193675" y="3556"/>
                  </a:lnTo>
                  <a:lnTo>
                    <a:pt x="194945" y="5842"/>
                  </a:lnTo>
                  <a:lnTo>
                    <a:pt x="206248" y="5842"/>
                  </a:lnTo>
                  <a:lnTo>
                    <a:pt x="216408" y="4445"/>
                  </a:lnTo>
                  <a:lnTo>
                    <a:pt x="218948" y="4064"/>
                  </a:lnTo>
                  <a:lnTo>
                    <a:pt x="224028" y="4064"/>
                  </a:lnTo>
                  <a:lnTo>
                    <a:pt x="256921" y="4064"/>
                  </a:lnTo>
                  <a:lnTo>
                    <a:pt x="260731" y="3937"/>
                  </a:lnTo>
                  <a:lnTo>
                    <a:pt x="258191" y="4191"/>
                  </a:lnTo>
                  <a:lnTo>
                    <a:pt x="255651" y="4826"/>
                  </a:lnTo>
                  <a:lnTo>
                    <a:pt x="246761" y="5334"/>
                  </a:lnTo>
                  <a:lnTo>
                    <a:pt x="236601" y="5842"/>
                  </a:lnTo>
                  <a:lnTo>
                    <a:pt x="246761" y="5842"/>
                  </a:lnTo>
                  <a:lnTo>
                    <a:pt x="251841" y="5588"/>
                  </a:lnTo>
                  <a:lnTo>
                    <a:pt x="255651" y="5207"/>
                  </a:lnTo>
                  <a:lnTo>
                    <a:pt x="256921" y="4953"/>
                  </a:lnTo>
                  <a:lnTo>
                    <a:pt x="260731" y="4572"/>
                  </a:lnTo>
                  <a:lnTo>
                    <a:pt x="262001" y="4445"/>
                  </a:lnTo>
                  <a:lnTo>
                    <a:pt x="268224" y="3937"/>
                  </a:lnTo>
                  <a:lnTo>
                    <a:pt x="283464" y="3175"/>
                  </a:lnTo>
                  <a:lnTo>
                    <a:pt x="283464" y="2540"/>
                  </a:lnTo>
                  <a:lnTo>
                    <a:pt x="266954" y="3302"/>
                  </a:lnTo>
                  <a:lnTo>
                    <a:pt x="262001" y="3810"/>
                  </a:lnTo>
                  <a:lnTo>
                    <a:pt x="275844" y="2032"/>
                  </a:lnTo>
                  <a:lnTo>
                    <a:pt x="279654" y="1651"/>
                  </a:lnTo>
                  <a:lnTo>
                    <a:pt x="283464" y="1143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3" name="object 39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70576" y="2973323"/>
              <a:ext cx="284988" cy="213360"/>
            </a:xfrm>
            <a:prstGeom prst="rect">
              <a:avLst/>
            </a:prstGeom>
          </p:spPr>
        </p:pic>
      </p:grpSp>
      <p:sp>
        <p:nvSpPr>
          <p:cNvPr id="394" name="object 394"/>
          <p:cNvSpPr txBox="1"/>
          <p:nvPr/>
        </p:nvSpPr>
        <p:spPr>
          <a:xfrm>
            <a:off x="4659884" y="4172839"/>
            <a:ext cx="7537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30B7"/>
                </a:solidFill>
                <a:latin typeface="Arial"/>
                <a:cs typeface="Arial"/>
              </a:rPr>
              <a:t>Unsafe</a:t>
            </a:r>
            <a:r>
              <a:rPr sz="1100" b="1" spc="40" dirty="0">
                <a:solidFill>
                  <a:srgbClr val="0030B7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30B7"/>
                </a:solidFill>
                <a:latin typeface="Arial"/>
                <a:cs typeface="Arial"/>
              </a:rPr>
              <a:t>Act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95" name="object 395"/>
          <p:cNvGrpSpPr/>
          <p:nvPr/>
        </p:nvGrpSpPr>
        <p:grpSpPr>
          <a:xfrm>
            <a:off x="3291840" y="2626994"/>
            <a:ext cx="2392045" cy="3387090"/>
            <a:chOff x="3291840" y="2626994"/>
            <a:chExt cx="2392045" cy="3387090"/>
          </a:xfrm>
        </p:grpSpPr>
        <p:pic>
          <p:nvPicPr>
            <p:cNvPr id="396" name="object 39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78552" y="3800855"/>
              <a:ext cx="155067" cy="149097"/>
            </a:xfrm>
            <a:prstGeom prst="rect">
              <a:avLst/>
            </a:prstGeom>
          </p:spPr>
        </p:pic>
        <p:sp>
          <p:nvSpPr>
            <p:cNvPr id="397" name="object 397"/>
            <p:cNvSpPr/>
            <p:nvPr/>
          </p:nvSpPr>
          <p:spPr>
            <a:xfrm>
              <a:off x="4933188" y="2903219"/>
              <a:ext cx="17780" cy="88265"/>
            </a:xfrm>
            <a:custGeom>
              <a:avLst/>
              <a:gdLst/>
              <a:ahLst/>
              <a:cxnLst/>
              <a:rect l="l" t="t" r="r" b="b"/>
              <a:pathLst>
                <a:path w="17779" h="88264">
                  <a:moveTo>
                    <a:pt x="3556" y="61518"/>
                  </a:moveTo>
                  <a:lnTo>
                    <a:pt x="0" y="61518"/>
                  </a:lnTo>
                  <a:lnTo>
                    <a:pt x="0" y="87884"/>
                  </a:lnTo>
                  <a:lnTo>
                    <a:pt x="3556" y="87884"/>
                  </a:lnTo>
                  <a:lnTo>
                    <a:pt x="3556" y="61518"/>
                  </a:lnTo>
                  <a:close/>
                </a:path>
                <a:path w="17779" h="88264">
                  <a:moveTo>
                    <a:pt x="17780" y="16383"/>
                  </a:moveTo>
                  <a:lnTo>
                    <a:pt x="16891" y="12446"/>
                  </a:lnTo>
                  <a:lnTo>
                    <a:pt x="8128" y="10287"/>
                  </a:lnTo>
                  <a:lnTo>
                    <a:pt x="8509" y="1270"/>
                  </a:lnTo>
                  <a:lnTo>
                    <a:pt x="2540" y="0"/>
                  </a:lnTo>
                  <a:lnTo>
                    <a:pt x="2159" y="16002"/>
                  </a:lnTo>
                  <a:lnTo>
                    <a:pt x="17780" y="16383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675632" y="2898647"/>
              <a:ext cx="260350" cy="108585"/>
            </a:xfrm>
            <a:custGeom>
              <a:avLst/>
              <a:gdLst/>
              <a:ahLst/>
              <a:cxnLst/>
              <a:rect l="l" t="t" r="r" b="b"/>
              <a:pathLst>
                <a:path w="260350" h="108585">
                  <a:moveTo>
                    <a:pt x="250952" y="0"/>
                  </a:moveTo>
                  <a:lnTo>
                    <a:pt x="248412" y="86867"/>
                  </a:lnTo>
                  <a:lnTo>
                    <a:pt x="247523" y="88645"/>
                  </a:lnTo>
                  <a:lnTo>
                    <a:pt x="244729" y="91312"/>
                  </a:lnTo>
                  <a:lnTo>
                    <a:pt x="242824" y="92074"/>
                  </a:lnTo>
                  <a:lnTo>
                    <a:pt x="0" y="84835"/>
                  </a:lnTo>
                  <a:lnTo>
                    <a:pt x="8763" y="95376"/>
                  </a:lnTo>
                  <a:lnTo>
                    <a:pt x="244856" y="108203"/>
                  </a:lnTo>
                  <a:lnTo>
                    <a:pt x="249047" y="106425"/>
                  </a:lnTo>
                  <a:lnTo>
                    <a:pt x="255270" y="100583"/>
                  </a:lnTo>
                  <a:lnTo>
                    <a:pt x="257175" y="96519"/>
                  </a:lnTo>
                  <a:lnTo>
                    <a:pt x="260096" y="253"/>
                  </a:lnTo>
                  <a:lnTo>
                    <a:pt x="25095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925568" y="2895599"/>
              <a:ext cx="65405" cy="673100"/>
            </a:xfrm>
            <a:custGeom>
              <a:avLst/>
              <a:gdLst/>
              <a:ahLst/>
              <a:cxnLst/>
              <a:rect l="l" t="t" r="r" b="b"/>
              <a:pathLst>
                <a:path w="65404" h="673100">
                  <a:moveTo>
                    <a:pt x="11811" y="762"/>
                  </a:moveTo>
                  <a:lnTo>
                    <a:pt x="11430" y="381"/>
                  </a:lnTo>
                  <a:lnTo>
                    <a:pt x="1143" y="0"/>
                  </a:lnTo>
                  <a:lnTo>
                    <a:pt x="635" y="0"/>
                  </a:lnTo>
                  <a:lnTo>
                    <a:pt x="127" y="381"/>
                  </a:lnTo>
                  <a:lnTo>
                    <a:pt x="0" y="5969"/>
                  </a:lnTo>
                  <a:lnTo>
                    <a:pt x="11684" y="6223"/>
                  </a:lnTo>
                  <a:lnTo>
                    <a:pt x="11811" y="762"/>
                  </a:lnTo>
                  <a:close/>
                </a:path>
                <a:path w="65404" h="673100">
                  <a:moveTo>
                    <a:pt x="65405" y="14605"/>
                  </a:moveTo>
                  <a:lnTo>
                    <a:pt x="31369" y="13589"/>
                  </a:lnTo>
                  <a:lnTo>
                    <a:pt x="11176" y="672211"/>
                  </a:lnTo>
                  <a:lnTo>
                    <a:pt x="45339" y="673100"/>
                  </a:lnTo>
                  <a:lnTo>
                    <a:pt x="65405" y="14605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963668" y="2924555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79" h="52069">
                  <a:moveTo>
                    <a:pt x="1523" y="0"/>
                  </a:moveTo>
                  <a:lnTo>
                    <a:pt x="0" y="51181"/>
                  </a:lnTo>
                  <a:lnTo>
                    <a:pt x="16128" y="51689"/>
                  </a:lnTo>
                  <a:lnTo>
                    <a:pt x="17652" y="50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945380" y="2956559"/>
              <a:ext cx="36830" cy="551815"/>
            </a:xfrm>
            <a:custGeom>
              <a:avLst/>
              <a:gdLst/>
              <a:ahLst/>
              <a:cxnLst/>
              <a:rect l="l" t="t" r="r" b="b"/>
              <a:pathLst>
                <a:path w="36829" h="551814">
                  <a:moveTo>
                    <a:pt x="17272" y="0"/>
                  </a:moveTo>
                  <a:lnTo>
                    <a:pt x="16764" y="507"/>
                  </a:lnTo>
                  <a:lnTo>
                    <a:pt x="0" y="551052"/>
                  </a:lnTo>
                  <a:lnTo>
                    <a:pt x="19685" y="551687"/>
                  </a:lnTo>
                  <a:lnTo>
                    <a:pt x="36449" y="1015"/>
                  </a:lnTo>
                  <a:lnTo>
                    <a:pt x="35941" y="50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962144" y="2956559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762" y="0"/>
                  </a:moveTo>
                  <a:lnTo>
                    <a:pt x="254" y="507"/>
                  </a:lnTo>
                  <a:lnTo>
                    <a:pt x="0" y="8127"/>
                  </a:lnTo>
                  <a:lnTo>
                    <a:pt x="19558" y="8635"/>
                  </a:lnTo>
                  <a:lnTo>
                    <a:pt x="19812" y="1142"/>
                  </a:lnTo>
                  <a:lnTo>
                    <a:pt x="19304" y="634"/>
                  </a:lnTo>
                  <a:lnTo>
                    <a:pt x="18796" y="50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940808" y="3494531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60">
                  <a:moveTo>
                    <a:pt x="3174" y="0"/>
                  </a:moveTo>
                  <a:lnTo>
                    <a:pt x="2031" y="1015"/>
                  </a:lnTo>
                  <a:lnTo>
                    <a:pt x="0" y="72262"/>
                  </a:lnTo>
                  <a:lnTo>
                    <a:pt x="26796" y="73151"/>
                  </a:lnTo>
                  <a:lnTo>
                    <a:pt x="28955" y="1777"/>
                  </a:lnTo>
                  <a:lnTo>
                    <a:pt x="27939" y="761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942332" y="3494531"/>
              <a:ext cx="27305" cy="7620"/>
            </a:xfrm>
            <a:custGeom>
              <a:avLst/>
              <a:gdLst/>
              <a:ahLst/>
              <a:cxnLst/>
              <a:rect l="l" t="t" r="r" b="b"/>
              <a:pathLst>
                <a:path w="27304" h="7620">
                  <a:moveTo>
                    <a:pt x="2412" y="0"/>
                  </a:moveTo>
                  <a:lnTo>
                    <a:pt x="1269" y="0"/>
                  </a:lnTo>
                  <a:lnTo>
                    <a:pt x="126" y="1015"/>
                  </a:lnTo>
                  <a:lnTo>
                    <a:pt x="0" y="6476"/>
                  </a:lnTo>
                  <a:lnTo>
                    <a:pt x="27177" y="7238"/>
                  </a:lnTo>
                  <a:lnTo>
                    <a:pt x="27304" y="1777"/>
                  </a:lnTo>
                  <a:lnTo>
                    <a:pt x="26288" y="761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931664" y="340766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931664" y="340766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934712" y="3410711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401"/>
                  </a:lnTo>
                  <a:lnTo>
                    <a:pt x="8128" y="31496"/>
                  </a:lnTo>
                  <a:lnTo>
                    <a:pt x="8255" y="29083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930140" y="34305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930140" y="34305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4933188" y="343509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930140" y="34549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512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930140" y="34549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512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933188" y="345947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933188" y="333603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933188" y="333603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936236" y="3340607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4191" y="23495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933188" y="3358895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4191" y="0"/>
                  </a:moveTo>
                  <a:lnTo>
                    <a:pt x="1016" y="3175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019"/>
                  </a:lnTo>
                  <a:lnTo>
                    <a:pt x="12573" y="17399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684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933188" y="3358895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730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018"/>
                  </a:lnTo>
                  <a:lnTo>
                    <a:pt x="12572" y="17398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936236" y="336346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931664" y="33832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931664" y="33832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934712" y="338785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0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934712" y="326440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934712" y="326440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937760" y="3268979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934712" y="328879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934712" y="328879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667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731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937760" y="3291839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350" y="33528"/>
                  </a:lnTo>
                  <a:lnTo>
                    <a:pt x="8128" y="31623"/>
                  </a:lnTo>
                  <a:lnTo>
                    <a:pt x="8255" y="26670"/>
                  </a:lnTo>
                  <a:close/>
                </a:path>
                <a:path w="9525" h="33654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934712" y="33116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934712" y="33116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937760" y="331622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937760" y="319277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937760" y="319277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940808" y="319735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936236" y="321716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936236" y="321716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939284" y="3221735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413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541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541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936236" y="324154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512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4936236" y="324154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667" y="40512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4939284" y="3244595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127" y="28829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401"/>
                  </a:lnTo>
                  <a:lnTo>
                    <a:pt x="8128" y="31496"/>
                  </a:lnTo>
                  <a:lnTo>
                    <a:pt x="8255" y="26670"/>
                  </a:lnTo>
                  <a:close/>
                </a:path>
                <a:path w="9525" h="33654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4939284" y="3122675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4939284" y="3122675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4942332" y="3127247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525" y="27813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5715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4445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939284" y="31470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255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4939284" y="31470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255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4942332" y="3150107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8255" y="26670"/>
                  </a:moveTo>
                  <a:lnTo>
                    <a:pt x="6477" y="24765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28829"/>
                  </a:lnTo>
                  <a:lnTo>
                    <a:pt x="0" y="31242"/>
                  </a:lnTo>
                  <a:lnTo>
                    <a:pt x="1778" y="33401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6670"/>
                  </a:lnTo>
                  <a:close/>
                </a:path>
                <a:path w="9525" h="33655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4937760" y="316991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015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493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937760" y="316991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493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940808" y="3174491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4953" y="23495"/>
                  </a:lnTo>
                  <a:lnTo>
                    <a:pt x="2286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5715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794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942332" y="3051047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4191" y="0"/>
                  </a:moveTo>
                  <a:lnTo>
                    <a:pt x="1016" y="3175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668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019"/>
                  </a:lnTo>
                  <a:lnTo>
                    <a:pt x="12573" y="17272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811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942332" y="3051047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730" y="41909"/>
                  </a:lnTo>
                  <a:lnTo>
                    <a:pt x="10667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018"/>
                  </a:lnTo>
                  <a:lnTo>
                    <a:pt x="12572" y="17271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945380" y="305561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940808" y="3075431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940808" y="3075431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943856" y="308000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0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940808" y="30998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940808" y="30998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943856" y="3102863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6670"/>
                  </a:lnTo>
                  <a:close/>
                </a:path>
                <a:path w="9525" h="33655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943856" y="298094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4943856" y="298094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1015" y="698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4946904" y="2983991"/>
              <a:ext cx="9525" cy="33655"/>
            </a:xfrm>
            <a:custGeom>
              <a:avLst/>
              <a:gdLst/>
              <a:ahLst/>
              <a:cxnLst/>
              <a:rect l="l" t="t" r="r" b="b"/>
              <a:pathLst>
                <a:path w="9525" h="33655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528"/>
                  </a:lnTo>
                  <a:lnTo>
                    <a:pt x="8128" y="31496"/>
                  </a:lnTo>
                  <a:lnTo>
                    <a:pt x="8255" y="26670"/>
                  </a:lnTo>
                  <a:close/>
                </a:path>
                <a:path w="9525" h="33655">
                  <a:moveTo>
                    <a:pt x="9017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9017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4943856" y="300380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097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4943856" y="300380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096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4946904" y="3008375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4942332" y="302818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4942332" y="302818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4945380" y="3032759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1877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762" y="4191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4946904" y="29093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4946904" y="29093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4948428" y="2913887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525" y="27813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5715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4445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4945380" y="2932175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4191" y="0"/>
                  </a:moveTo>
                  <a:lnTo>
                    <a:pt x="1016" y="3302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481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019"/>
                  </a:lnTo>
                  <a:lnTo>
                    <a:pt x="12573" y="17399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811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4945380" y="2932175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8000" y="126"/>
                  </a:moveTo>
                  <a:lnTo>
                    <a:pt x="4190" y="0"/>
                  </a:lnTo>
                  <a:lnTo>
                    <a:pt x="1015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480"/>
                  </a:lnTo>
                  <a:lnTo>
                    <a:pt x="3047" y="41782"/>
                  </a:lnTo>
                  <a:lnTo>
                    <a:pt x="6857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969" y="34797"/>
                  </a:lnTo>
                  <a:lnTo>
                    <a:pt x="14223" y="25145"/>
                  </a:lnTo>
                  <a:lnTo>
                    <a:pt x="12318" y="25018"/>
                  </a:lnTo>
                  <a:lnTo>
                    <a:pt x="12572" y="17398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4948428" y="293674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889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945380" y="29565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4945380" y="29565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4948428" y="296113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4916424" y="3489959"/>
              <a:ext cx="94615" cy="661035"/>
            </a:xfrm>
            <a:custGeom>
              <a:avLst/>
              <a:gdLst/>
              <a:ahLst/>
              <a:cxnLst/>
              <a:rect l="l" t="t" r="r" b="b"/>
              <a:pathLst>
                <a:path w="94614" h="661035">
                  <a:moveTo>
                    <a:pt x="20065" y="0"/>
                  </a:moveTo>
                  <a:lnTo>
                    <a:pt x="0" y="659638"/>
                  </a:lnTo>
                  <a:lnTo>
                    <a:pt x="41147" y="660908"/>
                  </a:lnTo>
                  <a:lnTo>
                    <a:pt x="45084" y="531495"/>
                  </a:lnTo>
                  <a:lnTo>
                    <a:pt x="86105" y="532765"/>
                  </a:lnTo>
                  <a:lnTo>
                    <a:pt x="93852" y="525399"/>
                  </a:lnTo>
                  <a:lnTo>
                    <a:pt x="94487" y="507111"/>
                  </a:lnTo>
                  <a:lnTo>
                    <a:pt x="87121" y="499364"/>
                  </a:lnTo>
                  <a:lnTo>
                    <a:pt x="46100" y="498094"/>
                  </a:lnTo>
                  <a:lnTo>
                    <a:pt x="61340" y="1270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4986528" y="3995927"/>
              <a:ext cx="21590" cy="19685"/>
            </a:xfrm>
            <a:custGeom>
              <a:avLst/>
              <a:gdLst/>
              <a:ahLst/>
              <a:cxnLst/>
              <a:rect l="l" t="t" r="r" b="b"/>
              <a:pathLst>
                <a:path w="21589" h="19685">
                  <a:moveTo>
                    <a:pt x="10160" y="0"/>
                  </a:moveTo>
                  <a:lnTo>
                    <a:pt x="4699" y="1651"/>
                  </a:lnTo>
                  <a:lnTo>
                    <a:pt x="0" y="10160"/>
                  </a:lnTo>
                  <a:lnTo>
                    <a:pt x="1778" y="15367"/>
                  </a:lnTo>
                  <a:lnTo>
                    <a:pt x="10922" y="19685"/>
                  </a:lnTo>
                  <a:lnTo>
                    <a:pt x="16510" y="17907"/>
                  </a:lnTo>
                  <a:lnTo>
                    <a:pt x="21209" y="9525"/>
                  </a:lnTo>
                  <a:lnTo>
                    <a:pt x="19304" y="4318"/>
                  </a:lnTo>
                  <a:lnTo>
                    <a:pt x="10160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4989576" y="3998975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11048" y="0"/>
                  </a:moveTo>
                  <a:lnTo>
                    <a:pt x="3428" y="381"/>
                  </a:lnTo>
                  <a:lnTo>
                    <a:pt x="0" y="7112"/>
                  </a:lnTo>
                  <a:lnTo>
                    <a:pt x="4190" y="13335"/>
                  </a:lnTo>
                  <a:lnTo>
                    <a:pt x="11810" y="12954"/>
                  </a:lnTo>
                  <a:lnTo>
                    <a:pt x="13461" y="9652"/>
                  </a:lnTo>
                  <a:lnTo>
                    <a:pt x="15239" y="6223"/>
                  </a:lnTo>
                  <a:lnTo>
                    <a:pt x="11048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4946904" y="3506723"/>
              <a:ext cx="17780" cy="50165"/>
            </a:xfrm>
            <a:custGeom>
              <a:avLst/>
              <a:gdLst/>
              <a:ahLst/>
              <a:cxnLst/>
              <a:rect l="l" t="t" r="r" b="b"/>
              <a:pathLst>
                <a:path w="17779" h="50164">
                  <a:moveTo>
                    <a:pt x="1523" y="0"/>
                  </a:moveTo>
                  <a:lnTo>
                    <a:pt x="0" y="49657"/>
                  </a:lnTo>
                  <a:lnTo>
                    <a:pt x="16128" y="50165"/>
                  </a:lnTo>
                  <a:lnTo>
                    <a:pt x="17652" y="50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4928616" y="3537203"/>
              <a:ext cx="36830" cy="553720"/>
            </a:xfrm>
            <a:custGeom>
              <a:avLst/>
              <a:gdLst/>
              <a:ahLst/>
              <a:cxnLst/>
              <a:rect l="l" t="t" r="r" b="b"/>
              <a:pathLst>
                <a:path w="36829" h="553720">
                  <a:moveTo>
                    <a:pt x="17272" y="0"/>
                  </a:moveTo>
                  <a:lnTo>
                    <a:pt x="16764" y="507"/>
                  </a:lnTo>
                  <a:lnTo>
                    <a:pt x="0" y="552576"/>
                  </a:lnTo>
                  <a:lnTo>
                    <a:pt x="19685" y="553211"/>
                  </a:lnTo>
                  <a:lnTo>
                    <a:pt x="36449" y="1015"/>
                  </a:lnTo>
                  <a:lnTo>
                    <a:pt x="35941" y="50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4945380" y="3537203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20" h="8889">
                  <a:moveTo>
                    <a:pt x="762" y="0"/>
                  </a:moveTo>
                  <a:lnTo>
                    <a:pt x="254" y="507"/>
                  </a:lnTo>
                  <a:lnTo>
                    <a:pt x="0" y="8127"/>
                  </a:lnTo>
                  <a:lnTo>
                    <a:pt x="19558" y="8635"/>
                  </a:lnTo>
                  <a:lnTo>
                    <a:pt x="19812" y="1015"/>
                  </a:lnTo>
                  <a:lnTo>
                    <a:pt x="19304" y="507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4924044" y="4076699"/>
              <a:ext cx="29209" cy="73660"/>
            </a:xfrm>
            <a:custGeom>
              <a:avLst/>
              <a:gdLst/>
              <a:ahLst/>
              <a:cxnLst/>
              <a:rect l="l" t="t" r="r" b="b"/>
              <a:pathLst>
                <a:path w="29210" h="73660">
                  <a:moveTo>
                    <a:pt x="3174" y="0"/>
                  </a:moveTo>
                  <a:lnTo>
                    <a:pt x="2031" y="1015"/>
                  </a:lnTo>
                  <a:lnTo>
                    <a:pt x="0" y="72262"/>
                  </a:lnTo>
                  <a:lnTo>
                    <a:pt x="26796" y="73151"/>
                  </a:lnTo>
                  <a:lnTo>
                    <a:pt x="28955" y="1777"/>
                  </a:lnTo>
                  <a:lnTo>
                    <a:pt x="27939" y="761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4925568" y="4076699"/>
              <a:ext cx="27305" cy="7620"/>
            </a:xfrm>
            <a:custGeom>
              <a:avLst/>
              <a:gdLst/>
              <a:ahLst/>
              <a:cxnLst/>
              <a:rect l="l" t="t" r="r" b="b"/>
              <a:pathLst>
                <a:path w="27304" h="7620">
                  <a:moveTo>
                    <a:pt x="2412" y="0"/>
                  </a:moveTo>
                  <a:lnTo>
                    <a:pt x="1269" y="0"/>
                  </a:lnTo>
                  <a:lnTo>
                    <a:pt x="126" y="1015"/>
                  </a:lnTo>
                  <a:lnTo>
                    <a:pt x="0" y="6476"/>
                  </a:lnTo>
                  <a:lnTo>
                    <a:pt x="27177" y="7238"/>
                  </a:lnTo>
                  <a:lnTo>
                    <a:pt x="27304" y="1777"/>
                  </a:lnTo>
                  <a:lnTo>
                    <a:pt x="26288" y="761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4914900" y="398983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748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512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4914900" y="398983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748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512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4917948" y="399440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4913376" y="4014215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4913376" y="4014215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4916424" y="4017263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638"/>
                  </a:lnTo>
                  <a:lnTo>
                    <a:pt x="4191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401"/>
                  </a:lnTo>
                  <a:lnTo>
                    <a:pt x="8128" y="31496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4913376" y="403707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639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4913376" y="403707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667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4916424" y="4041647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762" y="4191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4916424" y="3918203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4191" y="0"/>
                  </a:moveTo>
                  <a:lnTo>
                    <a:pt x="1016" y="3302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146"/>
                  </a:lnTo>
                  <a:lnTo>
                    <a:pt x="12573" y="17272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811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4916424" y="3918203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8000" y="126"/>
                  </a:moveTo>
                  <a:lnTo>
                    <a:pt x="4190" y="0"/>
                  </a:lnTo>
                  <a:lnTo>
                    <a:pt x="1015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857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145"/>
                  </a:lnTo>
                  <a:lnTo>
                    <a:pt x="12572" y="17271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4919472" y="392277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4916424" y="394258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4916424" y="394258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4919472" y="394715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4914900" y="396697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255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4914900" y="396697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255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4917948" y="397001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765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401"/>
                  </a:lnTo>
                  <a:lnTo>
                    <a:pt x="6223" y="33528"/>
                  </a:lnTo>
                  <a:lnTo>
                    <a:pt x="8128" y="31623"/>
                  </a:lnTo>
                  <a:lnTo>
                    <a:pt x="8255" y="29210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762" y="4318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4917948" y="384809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015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4917948" y="384809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4920996" y="3851147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9652" y="26670"/>
                  </a:moveTo>
                  <a:lnTo>
                    <a:pt x="7620" y="24638"/>
                  </a:lnTo>
                  <a:lnTo>
                    <a:pt x="2286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274"/>
                  </a:lnTo>
                  <a:lnTo>
                    <a:pt x="7366" y="33528"/>
                  </a:lnTo>
                  <a:lnTo>
                    <a:pt x="9525" y="31623"/>
                  </a:lnTo>
                  <a:lnTo>
                    <a:pt x="9652" y="26670"/>
                  </a:lnTo>
                  <a:close/>
                </a:path>
                <a:path w="10795" h="33654">
                  <a:moveTo>
                    <a:pt x="10414" y="2159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762" y="6731"/>
                  </a:lnTo>
                  <a:lnTo>
                    <a:pt x="2794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4917948" y="38709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4917948" y="387095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4920996" y="387553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4916424" y="389534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4916424" y="389534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4919472" y="3899915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921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920996" y="377647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512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920996" y="377647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512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924044" y="378104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919472" y="3799331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5">
                  <a:moveTo>
                    <a:pt x="4571" y="0"/>
                  </a:moveTo>
                  <a:lnTo>
                    <a:pt x="1015" y="3302"/>
                  </a:lnTo>
                  <a:lnTo>
                    <a:pt x="634" y="16891"/>
                  </a:lnTo>
                  <a:lnTo>
                    <a:pt x="2666" y="17018"/>
                  </a:lnTo>
                  <a:lnTo>
                    <a:pt x="2412" y="24765"/>
                  </a:lnTo>
                  <a:lnTo>
                    <a:pt x="380" y="24638"/>
                  </a:lnTo>
                  <a:lnTo>
                    <a:pt x="0" y="38354"/>
                  </a:lnTo>
                  <a:lnTo>
                    <a:pt x="3301" y="41783"/>
                  </a:lnTo>
                  <a:lnTo>
                    <a:pt x="11683" y="42037"/>
                  </a:lnTo>
                  <a:lnTo>
                    <a:pt x="15112" y="38862"/>
                  </a:lnTo>
                  <a:lnTo>
                    <a:pt x="15620" y="25146"/>
                  </a:lnTo>
                  <a:lnTo>
                    <a:pt x="13588" y="25146"/>
                  </a:lnTo>
                  <a:lnTo>
                    <a:pt x="13842" y="17272"/>
                  </a:lnTo>
                  <a:lnTo>
                    <a:pt x="15747" y="17399"/>
                  </a:lnTo>
                  <a:lnTo>
                    <a:pt x="16255" y="3683"/>
                  </a:lnTo>
                  <a:lnTo>
                    <a:pt x="12953" y="25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919472" y="3799331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5">
                  <a:moveTo>
                    <a:pt x="8762" y="126"/>
                  </a:moveTo>
                  <a:lnTo>
                    <a:pt x="4571" y="0"/>
                  </a:lnTo>
                  <a:lnTo>
                    <a:pt x="1015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666" y="17017"/>
                  </a:lnTo>
                  <a:lnTo>
                    <a:pt x="2412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301" y="41782"/>
                  </a:lnTo>
                  <a:lnTo>
                    <a:pt x="7492" y="41909"/>
                  </a:lnTo>
                  <a:lnTo>
                    <a:pt x="11683" y="42036"/>
                  </a:lnTo>
                  <a:lnTo>
                    <a:pt x="15112" y="38861"/>
                  </a:lnTo>
                  <a:lnTo>
                    <a:pt x="15239" y="34797"/>
                  </a:lnTo>
                  <a:lnTo>
                    <a:pt x="15620" y="25145"/>
                  </a:lnTo>
                  <a:lnTo>
                    <a:pt x="13588" y="25145"/>
                  </a:lnTo>
                  <a:lnTo>
                    <a:pt x="13842" y="17271"/>
                  </a:lnTo>
                  <a:lnTo>
                    <a:pt x="15747" y="17398"/>
                  </a:lnTo>
                  <a:lnTo>
                    <a:pt x="16128" y="7746"/>
                  </a:lnTo>
                  <a:lnTo>
                    <a:pt x="16255" y="3682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922520" y="3803903"/>
              <a:ext cx="10795" cy="32384"/>
            </a:xfrm>
            <a:custGeom>
              <a:avLst/>
              <a:gdLst/>
              <a:ahLst/>
              <a:cxnLst/>
              <a:rect l="l" t="t" r="r" b="b"/>
              <a:pathLst>
                <a:path w="10795" h="32385">
                  <a:moveTo>
                    <a:pt x="9652" y="25527"/>
                  </a:moveTo>
                  <a:lnTo>
                    <a:pt x="7620" y="23622"/>
                  </a:lnTo>
                  <a:lnTo>
                    <a:pt x="2286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2032" y="31877"/>
                  </a:lnTo>
                  <a:lnTo>
                    <a:pt x="7366" y="32004"/>
                  </a:lnTo>
                  <a:lnTo>
                    <a:pt x="9525" y="30099"/>
                  </a:lnTo>
                  <a:lnTo>
                    <a:pt x="9525" y="27813"/>
                  </a:lnTo>
                  <a:lnTo>
                    <a:pt x="9652" y="25527"/>
                  </a:lnTo>
                  <a:close/>
                </a:path>
                <a:path w="10795" h="32385">
                  <a:moveTo>
                    <a:pt x="10414" y="2032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778"/>
                  </a:lnTo>
                  <a:lnTo>
                    <a:pt x="762" y="6477"/>
                  </a:lnTo>
                  <a:lnTo>
                    <a:pt x="2794" y="8382"/>
                  </a:lnTo>
                  <a:lnTo>
                    <a:pt x="8128" y="8509"/>
                  </a:lnTo>
                  <a:lnTo>
                    <a:pt x="10287" y="6731"/>
                  </a:lnTo>
                  <a:lnTo>
                    <a:pt x="10414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919472" y="38237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919472" y="382371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922520" y="3828287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1877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922520" y="371093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922520" y="371093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925568" y="3715511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127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350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889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890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4920996" y="37353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4920996" y="37353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4924044" y="3738371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9652" y="26670"/>
                  </a:moveTo>
                  <a:lnTo>
                    <a:pt x="7620" y="24765"/>
                  </a:lnTo>
                  <a:lnTo>
                    <a:pt x="2286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401"/>
                  </a:lnTo>
                  <a:lnTo>
                    <a:pt x="7366" y="33528"/>
                  </a:lnTo>
                  <a:lnTo>
                    <a:pt x="9525" y="31623"/>
                  </a:lnTo>
                  <a:lnTo>
                    <a:pt x="9525" y="29210"/>
                  </a:lnTo>
                  <a:lnTo>
                    <a:pt x="9652" y="26670"/>
                  </a:lnTo>
                  <a:close/>
                </a:path>
                <a:path w="10795" h="33654">
                  <a:moveTo>
                    <a:pt x="10414" y="2159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889" y="4318"/>
                  </a:lnTo>
                  <a:lnTo>
                    <a:pt x="762" y="6731"/>
                  </a:lnTo>
                  <a:lnTo>
                    <a:pt x="2794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4920996" y="375818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668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4920996" y="3758183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730" y="40512"/>
                  </a:lnTo>
                  <a:lnTo>
                    <a:pt x="10667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4924044" y="376275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4924044" y="3639311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5">
                  <a:moveTo>
                    <a:pt x="4571" y="0"/>
                  </a:moveTo>
                  <a:lnTo>
                    <a:pt x="1142" y="3302"/>
                  </a:lnTo>
                  <a:lnTo>
                    <a:pt x="634" y="16891"/>
                  </a:lnTo>
                  <a:lnTo>
                    <a:pt x="2666" y="17018"/>
                  </a:lnTo>
                  <a:lnTo>
                    <a:pt x="2412" y="24765"/>
                  </a:lnTo>
                  <a:lnTo>
                    <a:pt x="380" y="24638"/>
                  </a:lnTo>
                  <a:lnTo>
                    <a:pt x="0" y="38354"/>
                  </a:lnTo>
                  <a:lnTo>
                    <a:pt x="3301" y="41783"/>
                  </a:lnTo>
                  <a:lnTo>
                    <a:pt x="11683" y="42037"/>
                  </a:lnTo>
                  <a:lnTo>
                    <a:pt x="15112" y="38862"/>
                  </a:lnTo>
                  <a:lnTo>
                    <a:pt x="15620" y="25146"/>
                  </a:lnTo>
                  <a:lnTo>
                    <a:pt x="13588" y="25146"/>
                  </a:lnTo>
                  <a:lnTo>
                    <a:pt x="13842" y="17399"/>
                  </a:lnTo>
                  <a:lnTo>
                    <a:pt x="15874" y="17399"/>
                  </a:lnTo>
                  <a:lnTo>
                    <a:pt x="16255" y="3683"/>
                  </a:lnTo>
                  <a:lnTo>
                    <a:pt x="12953" y="254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4924044" y="3639311"/>
              <a:ext cx="16510" cy="42545"/>
            </a:xfrm>
            <a:custGeom>
              <a:avLst/>
              <a:gdLst/>
              <a:ahLst/>
              <a:cxnLst/>
              <a:rect l="l" t="t" r="r" b="b"/>
              <a:pathLst>
                <a:path w="16510" h="42545">
                  <a:moveTo>
                    <a:pt x="8762" y="126"/>
                  </a:moveTo>
                  <a:lnTo>
                    <a:pt x="4571" y="0"/>
                  </a:lnTo>
                  <a:lnTo>
                    <a:pt x="1142" y="3301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666" y="17017"/>
                  </a:lnTo>
                  <a:lnTo>
                    <a:pt x="2412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301" y="41782"/>
                  </a:lnTo>
                  <a:lnTo>
                    <a:pt x="7492" y="41909"/>
                  </a:lnTo>
                  <a:lnTo>
                    <a:pt x="11683" y="42036"/>
                  </a:lnTo>
                  <a:lnTo>
                    <a:pt x="15112" y="38861"/>
                  </a:lnTo>
                  <a:lnTo>
                    <a:pt x="15239" y="34797"/>
                  </a:lnTo>
                  <a:lnTo>
                    <a:pt x="15620" y="25145"/>
                  </a:lnTo>
                  <a:lnTo>
                    <a:pt x="13588" y="25145"/>
                  </a:lnTo>
                  <a:lnTo>
                    <a:pt x="13842" y="17398"/>
                  </a:lnTo>
                  <a:lnTo>
                    <a:pt x="15874" y="17398"/>
                  </a:lnTo>
                  <a:lnTo>
                    <a:pt x="16128" y="7746"/>
                  </a:lnTo>
                  <a:lnTo>
                    <a:pt x="16255" y="3682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4927092" y="364388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4924044" y="366369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4924044" y="3663695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4927092" y="3668267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495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750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762" y="4191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4922520" y="36880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015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4922520" y="3688079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112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747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4925568" y="3691127"/>
              <a:ext cx="10795" cy="33655"/>
            </a:xfrm>
            <a:custGeom>
              <a:avLst/>
              <a:gdLst/>
              <a:ahLst/>
              <a:cxnLst/>
              <a:rect l="l" t="t" r="r" b="b"/>
              <a:pathLst>
                <a:path w="10795" h="33654">
                  <a:moveTo>
                    <a:pt x="9652" y="26670"/>
                  </a:moveTo>
                  <a:lnTo>
                    <a:pt x="7620" y="24638"/>
                  </a:lnTo>
                  <a:lnTo>
                    <a:pt x="2286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2032" y="33401"/>
                  </a:lnTo>
                  <a:lnTo>
                    <a:pt x="7366" y="33528"/>
                  </a:lnTo>
                  <a:lnTo>
                    <a:pt x="9525" y="31623"/>
                  </a:lnTo>
                  <a:lnTo>
                    <a:pt x="9525" y="29210"/>
                  </a:lnTo>
                  <a:lnTo>
                    <a:pt x="9652" y="26670"/>
                  </a:lnTo>
                  <a:close/>
                </a:path>
                <a:path w="10795" h="33654">
                  <a:moveTo>
                    <a:pt x="10414" y="2159"/>
                  </a:moveTo>
                  <a:lnTo>
                    <a:pt x="8382" y="127"/>
                  </a:lnTo>
                  <a:lnTo>
                    <a:pt x="3175" y="0"/>
                  </a:lnTo>
                  <a:lnTo>
                    <a:pt x="889" y="1905"/>
                  </a:lnTo>
                  <a:lnTo>
                    <a:pt x="889" y="4318"/>
                  </a:lnTo>
                  <a:lnTo>
                    <a:pt x="762" y="6731"/>
                  </a:lnTo>
                  <a:lnTo>
                    <a:pt x="2921" y="8763"/>
                  </a:lnTo>
                  <a:lnTo>
                    <a:pt x="8128" y="8890"/>
                  </a:lnTo>
                  <a:lnTo>
                    <a:pt x="10287" y="6985"/>
                  </a:lnTo>
                  <a:lnTo>
                    <a:pt x="10414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4927092" y="35692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255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748"/>
                  </a:lnTo>
                  <a:lnTo>
                    <a:pt x="0" y="36956"/>
                  </a:lnTo>
                  <a:lnTo>
                    <a:pt x="3048" y="40385"/>
                  </a:lnTo>
                  <a:lnTo>
                    <a:pt x="10541" y="40512"/>
                  </a:lnTo>
                  <a:lnTo>
                    <a:pt x="13716" y="37464"/>
                  </a:lnTo>
                  <a:lnTo>
                    <a:pt x="14224" y="24256"/>
                  </a:lnTo>
                  <a:lnTo>
                    <a:pt x="12319" y="24129"/>
                  </a:lnTo>
                  <a:lnTo>
                    <a:pt x="12573" y="16636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684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4927092" y="3569207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6984"/>
                  </a:lnTo>
                  <a:lnTo>
                    <a:pt x="634" y="16255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748"/>
                  </a:lnTo>
                  <a:lnTo>
                    <a:pt x="126" y="33019"/>
                  </a:lnTo>
                  <a:lnTo>
                    <a:pt x="0" y="36956"/>
                  </a:lnTo>
                  <a:lnTo>
                    <a:pt x="3047" y="40385"/>
                  </a:lnTo>
                  <a:lnTo>
                    <a:pt x="6730" y="40385"/>
                  </a:lnTo>
                  <a:lnTo>
                    <a:pt x="10540" y="40512"/>
                  </a:lnTo>
                  <a:lnTo>
                    <a:pt x="13715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129"/>
                  </a:lnTo>
                  <a:lnTo>
                    <a:pt x="12572" y="16636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4930140" y="3572255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4">
                  <a:moveTo>
                    <a:pt x="8255" y="26670"/>
                  </a:moveTo>
                  <a:lnTo>
                    <a:pt x="6477" y="24638"/>
                  </a:lnTo>
                  <a:lnTo>
                    <a:pt x="2032" y="24511"/>
                  </a:lnTo>
                  <a:lnTo>
                    <a:pt x="127" y="26416"/>
                  </a:lnTo>
                  <a:lnTo>
                    <a:pt x="0" y="31242"/>
                  </a:lnTo>
                  <a:lnTo>
                    <a:pt x="1778" y="33274"/>
                  </a:lnTo>
                  <a:lnTo>
                    <a:pt x="6223" y="33528"/>
                  </a:lnTo>
                  <a:lnTo>
                    <a:pt x="8128" y="31496"/>
                  </a:lnTo>
                  <a:lnTo>
                    <a:pt x="8255" y="26670"/>
                  </a:lnTo>
                  <a:close/>
                </a:path>
                <a:path w="8889" h="33654">
                  <a:moveTo>
                    <a:pt x="8890" y="2159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731"/>
                  </a:lnTo>
                  <a:lnTo>
                    <a:pt x="2413" y="8763"/>
                  </a:lnTo>
                  <a:lnTo>
                    <a:pt x="6985" y="8890"/>
                  </a:lnTo>
                  <a:lnTo>
                    <a:pt x="8763" y="6985"/>
                  </a:lnTo>
                  <a:lnTo>
                    <a:pt x="8890" y="215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4925568" y="359206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11683" y="40512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4925568" y="3592067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019"/>
                  </a:lnTo>
                  <a:lnTo>
                    <a:pt x="0" y="37083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512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256"/>
                  </a:lnTo>
                  <a:lnTo>
                    <a:pt x="13842" y="16636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4928616" y="3596639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1877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4925568" y="36164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159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4925568" y="3616451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158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842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4928616" y="3621023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7559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4928616" y="349757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4191" y="0"/>
                  </a:moveTo>
                  <a:lnTo>
                    <a:pt x="1016" y="3174"/>
                  </a:lnTo>
                  <a:lnTo>
                    <a:pt x="635" y="16382"/>
                  </a:lnTo>
                  <a:lnTo>
                    <a:pt x="2413" y="16382"/>
                  </a:lnTo>
                  <a:lnTo>
                    <a:pt x="2286" y="23875"/>
                  </a:lnTo>
                  <a:lnTo>
                    <a:pt x="381" y="23875"/>
                  </a:lnTo>
                  <a:lnTo>
                    <a:pt x="0" y="37083"/>
                  </a:lnTo>
                  <a:lnTo>
                    <a:pt x="3048" y="40385"/>
                  </a:lnTo>
                  <a:lnTo>
                    <a:pt x="10541" y="40639"/>
                  </a:lnTo>
                  <a:lnTo>
                    <a:pt x="13843" y="37464"/>
                  </a:lnTo>
                  <a:lnTo>
                    <a:pt x="14224" y="24256"/>
                  </a:lnTo>
                  <a:lnTo>
                    <a:pt x="12319" y="24256"/>
                  </a:lnTo>
                  <a:lnTo>
                    <a:pt x="12573" y="16763"/>
                  </a:lnTo>
                  <a:lnTo>
                    <a:pt x="14351" y="16763"/>
                  </a:lnTo>
                  <a:lnTo>
                    <a:pt x="14732" y="3555"/>
                  </a:lnTo>
                  <a:lnTo>
                    <a:pt x="11811" y="253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4928616" y="3497579"/>
              <a:ext cx="15240" cy="40640"/>
            </a:xfrm>
            <a:custGeom>
              <a:avLst/>
              <a:gdLst/>
              <a:ahLst/>
              <a:cxnLst/>
              <a:rect l="l" t="t" r="r" b="b"/>
              <a:pathLst>
                <a:path w="15239" h="40639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111"/>
                  </a:lnTo>
                  <a:lnTo>
                    <a:pt x="634" y="16382"/>
                  </a:lnTo>
                  <a:lnTo>
                    <a:pt x="2412" y="16382"/>
                  </a:lnTo>
                  <a:lnTo>
                    <a:pt x="2285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7083"/>
                  </a:lnTo>
                  <a:lnTo>
                    <a:pt x="3047" y="40385"/>
                  </a:lnTo>
                  <a:lnTo>
                    <a:pt x="6857" y="40512"/>
                  </a:lnTo>
                  <a:lnTo>
                    <a:pt x="10540" y="40639"/>
                  </a:lnTo>
                  <a:lnTo>
                    <a:pt x="13842" y="37464"/>
                  </a:lnTo>
                  <a:lnTo>
                    <a:pt x="13969" y="33527"/>
                  </a:lnTo>
                  <a:lnTo>
                    <a:pt x="14223" y="24256"/>
                  </a:lnTo>
                  <a:lnTo>
                    <a:pt x="12318" y="24256"/>
                  </a:lnTo>
                  <a:lnTo>
                    <a:pt x="12572" y="16763"/>
                  </a:lnTo>
                  <a:lnTo>
                    <a:pt x="14350" y="16763"/>
                  </a:lnTo>
                  <a:lnTo>
                    <a:pt x="14604" y="7492"/>
                  </a:lnTo>
                  <a:lnTo>
                    <a:pt x="14731" y="3555"/>
                  </a:lnTo>
                  <a:lnTo>
                    <a:pt x="11810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4931664" y="350215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4191" y="23495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4928616" y="3520439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4191" y="0"/>
                  </a:moveTo>
                  <a:lnTo>
                    <a:pt x="1016" y="3175"/>
                  </a:lnTo>
                  <a:lnTo>
                    <a:pt x="635" y="16891"/>
                  </a:lnTo>
                  <a:lnTo>
                    <a:pt x="2413" y="17018"/>
                  </a:lnTo>
                  <a:lnTo>
                    <a:pt x="2159" y="24765"/>
                  </a:lnTo>
                  <a:lnTo>
                    <a:pt x="381" y="24638"/>
                  </a:lnTo>
                  <a:lnTo>
                    <a:pt x="0" y="38354"/>
                  </a:lnTo>
                  <a:lnTo>
                    <a:pt x="3048" y="41783"/>
                  </a:lnTo>
                  <a:lnTo>
                    <a:pt x="10541" y="42037"/>
                  </a:lnTo>
                  <a:lnTo>
                    <a:pt x="13843" y="38862"/>
                  </a:lnTo>
                  <a:lnTo>
                    <a:pt x="14224" y="25146"/>
                  </a:lnTo>
                  <a:lnTo>
                    <a:pt x="12319" y="25146"/>
                  </a:lnTo>
                  <a:lnTo>
                    <a:pt x="12573" y="17272"/>
                  </a:lnTo>
                  <a:lnTo>
                    <a:pt x="14351" y="17399"/>
                  </a:lnTo>
                  <a:lnTo>
                    <a:pt x="14732" y="3683"/>
                  </a:lnTo>
                  <a:lnTo>
                    <a:pt x="11684" y="254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4928616" y="3520439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5">
                  <a:moveTo>
                    <a:pt x="8000" y="126"/>
                  </a:moveTo>
                  <a:lnTo>
                    <a:pt x="4190" y="0"/>
                  </a:lnTo>
                  <a:lnTo>
                    <a:pt x="1015" y="3174"/>
                  </a:lnTo>
                  <a:lnTo>
                    <a:pt x="888" y="7365"/>
                  </a:lnTo>
                  <a:lnTo>
                    <a:pt x="634" y="16890"/>
                  </a:lnTo>
                  <a:lnTo>
                    <a:pt x="2412" y="17017"/>
                  </a:lnTo>
                  <a:lnTo>
                    <a:pt x="2158" y="24764"/>
                  </a:lnTo>
                  <a:lnTo>
                    <a:pt x="380" y="24637"/>
                  </a:lnTo>
                  <a:lnTo>
                    <a:pt x="126" y="34289"/>
                  </a:lnTo>
                  <a:lnTo>
                    <a:pt x="0" y="38353"/>
                  </a:lnTo>
                  <a:lnTo>
                    <a:pt x="3047" y="41782"/>
                  </a:lnTo>
                  <a:lnTo>
                    <a:pt x="6730" y="41909"/>
                  </a:lnTo>
                  <a:lnTo>
                    <a:pt x="10540" y="42036"/>
                  </a:lnTo>
                  <a:lnTo>
                    <a:pt x="13842" y="38861"/>
                  </a:lnTo>
                  <a:lnTo>
                    <a:pt x="13842" y="34797"/>
                  </a:lnTo>
                  <a:lnTo>
                    <a:pt x="14223" y="25145"/>
                  </a:lnTo>
                  <a:lnTo>
                    <a:pt x="12318" y="25145"/>
                  </a:lnTo>
                  <a:lnTo>
                    <a:pt x="12572" y="17271"/>
                  </a:lnTo>
                  <a:lnTo>
                    <a:pt x="14350" y="17398"/>
                  </a:lnTo>
                  <a:lnTo>
                    <a:pt x="14604" y="7746"/>
                  </a:lnTo>
                  <a:lnTo>
                    <a:pt x="14731" y="3682"/>
                  </a:lnTo>
                  <a:lnTo>
                    <a:pt x="11683" y="253"/>
                  </a:lnTo>
                  <a:lnTo>
                    <a:pt x="8000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4931664" y="3525011"/>
              <a:ext cx="8890" cy="32384"/>
            </a:xfrm>
            <a:custGeom>
              <a:avLst/>
              <a:gdLst/>
              <a:ahLst/>
              <a:cxnLst/>
              <a:rect l="l" t="t" r="r" b="b"/>
              <a:pathLst>
                <a:path w="8889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495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8889" h="32385">
                  <a:moveTo>
                    <a:pt x="8890" y="2032"/>
                  </a:moveTo>
                  <a:lnTo>
                    <a:pt x="7239" y="127"/>
                  </a:lnTo>
                  <a:lnTo>
                    <a:pt x="4953" y="127"/>
                  </a:lnTo>
                  <a:lnTo>
                    <a:pt x="2667" y="0"/>
                  </a:lnTo>
                  <a:lnTo>
                    <a:pt x="762" y="1905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8890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4927092" y="35448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4571" y="0"/>
                  </a:moveTo>
                  <a:lnTo>
                    <a:pt x="1142" y="3174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4927092" y="3544823"/>
              <a:ext cx="16510" cy="40640"/>
            </a:xfrm>
            <a:custGeom>
              <a:avLst/>
              <a:gdLst/>
              <a:ahLst/>
              <a:cxnLst/>
              <a:rect l="l" t="t" r="r" b="b"/>
              <a:pathLst>
                <a:path w="16510" h="40639">
                  <a:moveTo>
                    <a:pt x="8762" y="126"/>
                  </a:moveTo>
                  <a:lnTo>
                    <a:pt x="4571" y="0"/>
                  </a:lnTo>
                  <a:lnTo>
                    <a:pt x="1142" y="3174"/>
                  </a:lnTo>
                  <a:lnTo>
                    <a:pt x="888" y="7111"/>
                  </a:lnTo>
                  <a:lnTo>
                    <a:pt x="634" y="16255"/>
                  </a:lnTo>
                  <a:lnTo>
                    <a:pt x="2666" y="16382"/>
                  </a:lnTo>
                  <a:lnTo>
                    <a:pt x="2412" y="23875"/>
                  </a:lnTo>
                  <a:lnTo>
                    <a:pt x="380" y="23875"/>
                  </a:lnTo>
                  <a:lnTo>
                    <a:pt x="126" y="33146"/>
                  </a:lnTo>
                  <a:lnTo>
                    <a:pt x="0" y="36956"/>
                  </a:lnTo>
                  <a:lnTo>
                    <a:pt x="3301" y="40385"/>
                  </a:lnTo>
                  <a:lnTo>
                    <a:pt x="7492" y="40512"/>
                  </a:lnTo>
                  <a:lnTo>
                    <a:pt x="11683" y="40639"/>
                  </a:lnTo>
                  <a:lnTo>
                    <a:pt x="15239" y="37464"/>
                  </a:lnTo>
                  <a:lnTo>
                    <a:pt x="15239" y="33527"/>
                  </a:lnTo>
                  <a:lnTo>
                    <a:pt x="15620" y="24256"/>
                  </a:lnTo>
                  <a:lnTo>
                    <a:pt x="13588" y="24129"/>
                  </a:lnTo>
                  <a:lnTo>
                    <a:pt x="13842" y="16763"/>
                  </a:lnTo>
                  <a:lnTo>
                    <a:pt x="15874" y="16763"/>
                  </a:lnTo>
                  <a:lnTo>
                    <a:pt x="16128" y="7492"/>
                  </a:lnTo>
                  <a:lnTo>
                    <a:pt x="16255" y="3555"/>
                  </a:lnTo>
                  <a:lnTo>
                    <a:pt x="12953" y="253"/>
                  </a:lnTo>
                  <a:lnTo>
                    <a:pt x="8762" y="126"/>
                  </a:lnTo>
                  <a:close/>
                </a:path>
              </a:pathLst>
            </a:custGeom>
            <a:ln w="11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4930140" y="3549395"/>
              <a:ext cx="9525" cy="32384"/>
            </a:xfrm>
            <a:custGeom>
              <a:avLst/>
              <a:gdLst/>
              <a:ahLst/>
              <a:cxnLst/>
              <a:rect l="l" t="t" r="r" b="b"/>
              <a:pathLst>
                <a:path w="9525" h="32385">
                  <a:moveTo>
                    <a:pt x="8255" y="25527"/>
                  </a:moveTo>
                  <a:lnTo>
                    <a:pt x="6477" y="23622"/>
                  </a:lnTo>
                  <a:lnTo>
                    <a:pt x="2032" y="23368"/>
                  </a:lnTo>
                  <a:lnTo>
                    <a:pt x="127" y="25273"/>
                  </a:lnTo>
                  <a:lnTo>
                    <a:pt x="0" y="29845"/>
                  </a:lnTo>
                  <a:lnTo>
                    <a:pt x="1778" y="31877"/>
                  </a:lnTo>
                  <a:lnTo>
                    <a:pt x="6223" y="32004"/>
                  </a:lnTo>
                  <a:lnTo>
                    <a:pt x="8128" y="30099"/>
                  </a:lnTo>
                  <a:lnTo>
                    <a:pt x="8255" y="27813"/>
                  </a:lnTo>
                  <a:lnTo>
                    <a:pt x="8255" y="25527"/>
                  </a:lnTo>
                  <a:close/>
                </a:path>
                <a:path w="9525" h="32385">
                  <a:moveTo>
                    <a:pt x="9017" y="2032"/>
                  </a:moveTo>
                  <a:lnTo>
                    <a:pt x="7239" y="127"/>
                  </a:lnTo>
                  <a:lnTo>
                    <a:pt x="2667" y="0"/>
                  </a:lnTo>
                  <a:lnTo>
                    <a:pt x="762" y="1778"/>
                  </a:lnTo>
                  <a:lnTo>
                    <a:pt x="635" y="6477"/>
                  </a:lnTo>
                  <a:lnTo>
                    <a:pt x="2413" y="8382"/>
                  </a:lnTo>
                  <a:lnTo>
                    <a:pt x="6985" y="8509"/>
                  </a:lnTo>
                  <a:lnTo>
                    <a:pt x="8763" y="6731"/>
                  </a:lnTo>
                  <a:lnTo>
                    <a:pt x="9017" y="2032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4914900" y="4081271"/>
              <a:ext cx="47625" cy="71755"/>
            </a:xfrm>
            <a:custGeom>
              <a:avLst/>
              <a:gdLst/>
              <a:ahLst/>
              <a:cxnLst/>
              <a:rect l="l" t="t" r="r" b="b"/>
              <a:pathLst>
                <a:path w="47625" h="71754">
                  <a:moveTo>
                    <a:pt x="44577" y="66548"/>
                  </a:moveTo>
                  <a:lnTo>
                    <a:pt x="127" y="65278"/>
                  </a:lnTo>
                  <a:lnTo>
                    <a:pt x="0" y="70231"/>
                  </a:lnTo>
                  <a:lnTo>
                    <a:pt x="44323" y="71628"/>
                  </a:lnTo>
                  <a:lnTo>
                    <a:pt x="44577" y="66548"/>
                  </a:lnTo>
                  <a:close/>
                </a:path>
                <a:path w="47625" h="71754">
                  <a:moveTo>
                    <a:pt x="47117" y="1270"/>
                  </a:moveTo>
                  <a:lnTo>
                    <a:pt x="1270" y="0"/>
                  </a:lnTo>
                  <a:lnTo>
                    <a:pt x="508" y="25019"/>
                  </a:lnTo>
                  <a:lnTo>
                    <a:pt x="46355" y="26416"/>
                  </a:lnTo>
                  <a:lnTo>
                    <a:pt x="47117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4924044" y="3456431"/>
              <a:ext cx="57785" cy="68580"/>
            </a:xfrm>
            <a:custGeom>
              <a:avLst/>
              <a:gdLst/>
              <a:ahLst/>
              <a:cxnLst/>
              <a:rect l="l" t="t" r="r" b="b"/>
              <a:pathLst>
                <a:path w="57785" h="68579">
                  <a:moveTo>
                    <a:pt x="2032" y="0"/>
                  </a:moveTo>
                  <a:lnTo>
                    <a:pt x="0" y="66801"/>
                  </a:lnTo>
                  <a:lnTo>
                    <a:pt x="45339" y="68071"/>
                  </a:lnTo>
                  <a:lnTo>
                    <a:pt x="56261" y="50672"/>
                  </a:lnTo>
                  <a:lnTo>
                    <a:pt x="57658" y="165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4922520" y="3459479"/>
              <a:ext cx="65405" cy="48260"/>
            </a:xfrm>
            <a:custGeom>
              <a:avLst/>
              <a:gdLst/>
              <a:ahLst/>
              <a:cxnLst/>
              <a:rect l="l" t="t" r="r" b="b"/>
              <a:pathLst>
                <a:path w="65404" h="48260">
                  <a:moveTo>
                    <a:pt x="64008" y="41783"/>
                  </a:moveTo>
                  <a:lnTo>
                    <a:pt x="63500" y="41275"/>
                  </a:lnTo>
                  <a:lnTo>
                    <a:pt x="762" y="39370"/>
                  </a:lnTo>
                  <a:lnTo>
                    <a:pt x="127" y="40005"/>
                  </a:lnTo>
                  <a:lnTo>
                    <a:pt x="0" y="45720"/>
                  </a:lnTo>
                  <a:lnTo>
                    <a:pt x="635" y="46355"/>
                  </a:lnTo>
                  <a:lnTo>
                    <a:pt x="63246" y="48133"/>
                  </a:lnTo>
                  <a:lnTo>
                    <a:pt x="63881" y="47625"/>
                  </a:lnTo>
                  <a:lnTo>
                    <a:pt x="64008" y="41783"/>
                  </a:lnTo>
                  <a:close/>
                </a:path>
                <a:path w="65404" h="48260">
                  <a:moveTo>
                    <a:pt x="65278" y="2413"/>
                  </a:moveTo>
                  <a:lnTo>
                    <a:pt x="64643" y="1778"/>
                  </a:lnTo>
                  <a:lnTo>
                    <a:pt x="2032" y="0"/>
                  </a:lnTo>
                  <a:lnTo>
                    <a:pt x="1397" y="635"/>
                  </a:lnTo>
                  <a:lnTo>
                    <a:pt x="1270" y="6350"/>
                  </a:lnTo>
                  <a:lnTo>
                    <a:pt x="1778" y="6985"/>
                  </a:lnTo>
                  <a:lnTo>
                    <a:pt x="64516" y="8763"/>
                  </a:lnTo>
                  <a:lnTo>
                    <a:pt x="65024" y="8255"/>
                  </a:lnTo>
                  <a:lnTo>
                    <a:pt x="65278" y="2413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4945380" y="346862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4064" y="0"/>
                  </a:moveTo>
                  <a:lnTo>
                    <a:pt x="254" y="3555"/>
                  </a:lnTo>
                  <a:lnTo>
                    <a:pt x="0" y="12572"/>
                  </a:lnTo>
                  <a:lnTo>
                    <a:pt x="3556" y="16382"/>
                  </a:lnTo>
                  <a:lnTo>
                    <a:pt x="12573" y="16636"/>
                  </a:lnTo>
                  <a:lnTo>
                    <a:pt x="16383" y="13080"/>
                  </a:lnTo>
                  <a:lnTo>
                    <a:pt x="16637" y="4063"/>
                  </a:lnTo>
                  <a:lnTo>
                    <a:pt x="13081" y="253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4946904" y="3470147"/>
              <a:ext cx="13335" cy="13970"/>
            </a:xfrm>
            <a:custGeom>
              <a:avLst/>
              <a:gdLst/>
              <a:ahLst/>
              <a:cxnLst/>
              <a:rect l="l" t="t" r="r" b="b"/>
              <a:pathLst>
                <a:path w="13335" h="13970">
                  <a:moveTo>
                    <a:pt x="8509" y="0"/>
                  </a:moveTo>
                  <a:lnTo>
                    <a:pt x="5207" y="889"/>
                  </a:lnTo>
                  <a:lnTo>
                    <a:pt x="1905" y="1651"/>
                  </a:lnTo>
                  <a:lnTo>
                    <a:pt x="0" y="8509"/>
                  </a:lnTo>
                  <a:lnTo>
                    <a:pt x="4699" y="13716"/>
                  </a:lnTo>
                  <a:lnTo>
                    <a:pt x="11303" y="12065"/>
                  </a:lnTo>
                  <a:lnTo>
                    <a:pt x="12192" y="8636"/>
                  </a:lnTo>
                  <a:lnTo>
                    <a:pt x="13208" y="5207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5009388" y="3960875"/>
              <a:ext cx="42545" cy="52069"/>
            </a:xfrm>
            <a:custGeom>
              <a:avLst/>
              <a:gdLst/>
              <a:ahLst/>
              <a:cxnLst/>
              <a:rect l="l" t="t" r="r" b="b"/>
              <a:pathLst>
                <a:path w="42545" h="52070">
                  <a:moveTo>
                    <a:pt x="1904" y="0"/>
                  </a:moveTo>
                  <a:lnTo>
                    <a:pt x="0" y="49657"/>
                  </a:lnTo>
                  <a:lnTo>
                    <a:pt x="40258" y="51816"/>
                  </a:lnTo>
                  <a:lnTo>
                    <a:pt x="42163" y="215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5074920" y="3921251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1142" y="0"/>
                  </a:moveTo>
                  <a:lnTo>
                    <a:pt x="0" y="7619"/>
                  </a:lnTo>
                  <a:lnTo>
                    <a:pt x="1015" y="7746"/>
                  </a:lnTo>
                  <a:lnTo>
                    <a:pt x="1904" y="7365"/>
                  </a:lnTo>
                  <a:lnTo>
                    <a:pt x="2666" y="6730"/>
                  </a:lnTo>
                  <a:lnTo>
                    <a:pt x="2285" y="11810"/>
                  </a:lnTo>
                  <a:lnTo>
                    <a:pt x="4444" y="12064"/>
                  </a:lnTo>
                  <a:lnTo>
                    <a:pt x="5587" y="11429"/>
                  </a:lnTo>
                  <a:lnTo>
                    <a:pt x="4190" y="2285"/>
                  </a:lnTo>
                  <a:lnTo>
                    <a:pt x="3682" y="2031"/>
                  </a:lnTo>
                  <a:lnTo>
                    <a:pt x="3174" y="888"/>
                  </a:lnTo>
                  <a:lnTo>
                    <a:pt x="2285" y="126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EC2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5073396" y="3919727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1270" y="0"/>
                  </a:moveTo>
                  <a:lnTo>
                    <a:pt x="0" y="8890"/>
                  </a:lnTo>
                  <a:lnTo>
                    <a:pt x="889" y="9017"/>
                  </a:lnTo>
                  <a:lnTo>
                    <a:pt x="1270" y="9144"/>
                  </a:lnTo>
                  <a:lnTo>
                    <a:pt x="1651" y="8763"/>
                  </a:lnTo>
                  <a:lnTo>
                    <a:pt x="2794" y="762"/>
                  </a:lnTo>
                  <a:lnTo>
                    <a:pt x="2794" y="508"/>
                  </a:lnTo>
                  <a:lnTo>
                    <a:pt x="2540" y="127"/>
                  </a:lnTo>
                  <a:lnTo>
                    <a:pt x="2159" y="12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5077968" y="3904487"/>
              <a:ext cx="4445" cy="12065"/>
            </a:xfrm>
            <a:custGeom>
              <a:avLst/>
              <a:gdLst/>
              <a:ahLst/>
              <a:cxnLst/>
              <a:rect l="l" t="t" r="r" b="b"/>
              <a:pathLst>
                <a:path w="4445" h="12064">
                  <a:moveTo>
                    <a:pt x="761" y="0"/>
                  </a:moveTo>
                  <a:lnTo>
                    <a:pt x="0" y="7619"/>
                  </a:lnTo>
                  <a:lnTo>
                    <a:pt x="761" y="7619"/>
                  </a:lnTo>
                  <a:lnTo>
                    <a:pt x="1396" y="7365"/>
                  </a:lnTo>
                  <a:lnTo>
                    <a:pt x="1904" y="6730"/>
                  </a:lnTo>
                  <a:lnTo>
                    <a:pt x="1777" y="11810"/>
                  </a:lnTo>
                  <a:lnTo>
                    <a:pt x="3301" y="12064"/>
                  </a:lnTo>
                  <a:lnTo>
                    <a:pt x="4190" y="11429"/>
                  </a:lnTo>
                  <a:lnTo>
                    <a:pt x="3174" y="2285"/>
                  </a:lnTo>
                  <a:lnTo>
                    <a:pt x="2666" y="1904"/>
                  </a:lnTo>
                  <a:lnTo>
                    <a:pt x="2412" y="888"/>
                  </a:lnTo>
                  <a:lnTo>
                    <a:pt x="1650" y="12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9A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5076444" y="3902963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1270" y="0"/>
                  </a:moveTo>
                  <a:lnTo>
                    <a:pt x="0" y="9017"/>
                  </a:lnTo>
                  <a:lnTo>
                    <a:pt x="889" y="9017"/>
                  </a:lnTo>
                  <a:lnTo>
                    <a:pt x="1270" y="9144"/>
                  </a:lnTo>
                  <a:lnTo>
                    <a:pt x="1651" y="8890"/>
                  </a:lnTo>
                  <a:lnTo>
                    <a:pt x="2794" y="508"/>
                  </a:lnTo>
                  <a:lnTo>
                    <a:pt x="2540" y="127"/>
                  </a:lnTo>
                  <a:lnTo>
                    <a:pt x="2159" y="12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5125212" y="3803903"/>
              <a:ext cx="36195" cy="21590"/>
            </a:xfrm>
            <a:custGeom>
              <a:avLst/>
              <a:gdLst/>
              <a:ahLst/>
              <a:cxnLst/>
              <a:rect l="l" t="t" r="r" b="b"/>
              <a:pathLst>
                <a:path w="36195" h="21589">
                  <a:moveTo>
                    <a:pt x="381" y="0"/>
                  </a:moveTo>
                  <a:lnTo>
                    <a:pt x="0" y="762"/>
                  </a:lnTo>
                  <a:lnTo>
                    <a:pt x="19431" y="13970"/>
                  </a:lnTo>
                  <a:lnTo>
                    <a:pt x="35814" y="21209"/>
                  </a:lnTo>
                  <a:lnTo>
                    <a:pt x="36195" y="20447"/>
                  </a:lnTo>
                  <a:lnTo>
                    <a:pt x="19177" y="1295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5158740" y="3822191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5" h="7620">
                  <a:moveTo>
                    <a:pt x="1016" y="0"/>
                  </a:moveTo>
                  <a:lnTo>
                    <a:pt x="0" y="2540"/>
                  </a:lnTo>
                  <a:lnTo>
                    <a:pt x="6477" y="6350"/>
                  </a:lnTo>
                  <a:lnTo>
                    <a:pt x="6731" y="5715"/>
                  </a:lnTo>
                  <a:lnTo>
                    <a:pt x="7112" y="5842"/>
                  </a:lnTo>
                  <a:lnTo>
                    <a:pt x="6858" y="6604"/>
                  </a:lnTo>
                  <a:lnTo>
                    <a:pt x="8128" y="7239"/>
                  </a:lnTo>
                  <a:lnTo>
                    <a:pt x="9017" y="6731"/>
                  </a:lnTo>
                  <a:lnTo>
                    <a:pt x="9906" y="4572"/>
                  </a:lnTo>
                  <a:lnTo>
                    <a:pt x="10287" y="3810"/>
                  </a:lnTo>
                  <a:lnTo>
                    <a:pt x="9906" y="2794"/>
                  </a:lnTo>
                  <a:lnTo>
                    <a:pt x="9144" y="2540"/>
                  </a:lnTo>
                  <a:lnTo>
                    <a:pt x="8636" y="2286"/>
                  </a:lnTo>
                  <a:lnTo>
                    <a:pt x="8382" y="3048"/>
                  </a:lnTo>
                  <a:lnTo>
                    <a:pt x="8001" y="2794"/>
                  </a:lnTo>
                  <a:lnTo>
                    <a:pt x="8255" y="2286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5158740" y="382219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143" y="0"/>
                  </a:moveTo>
                  <a:lnTo>
                    <a:pt x="0" y="2793"/>
                  </a:lnTo>
                  <a:lnTo>
                    <a:pt x="2921" y="4444"/>
                  </a:lnTo>
                  <a:lnTo>
                    <a:pt x="4445" y="1015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5077968" y="3767327"/>
              <a:ext cx="33655" cy="24765"/>
            </a:xfrm>
            <a:custGeom>
              <a:avLst/>
              <a:gdLst/>
              <a:ahLst/>
              <a:cxnLst/>
              <a:rect l="l" t="t" r="r" b="b"/>
              <a:pathLst>
                <a:path w="33654" h="24764">
                  <a:moveTo>
                    <a:pt x="508" y="0"/>
                  </a:moveTo>
                  <a:lnTo>
                    <a:pt x="0" y="635"/>
                  </a:lnTo>
                  <a:lnTo>
                    <a:pt x="13208" y="12319"/>
                  </a:lnTo>
                  <a:lnTo>
                    <a:pt x="32766" y="24384"/>
                  </a:lnTo>
                  <a:lnTo>
                    <a:pt x="33274" y="23749"/>
                  </a:lnTo>
                  <a:lnTo>
                    <a:pt x="14224" y="1219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5070348" y="3762755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3048" y="0"/>
                  </a:moveTo>
                  <a:lnTo>
                    <a:pt x="2032" y="126"/>
                  </a:lnTo>
                  <a:lnTo>
                    <a:pt x="1524" y="634"/>
                  </a:lnTo>
                  <a:lnTo>
                    <a:pt x="508" y="1523"/>
                  </a:lnTo>
                  <a:lnTo>
                    <a:pt x="0" y="2031"/>
                  </a:lnTo>
                  <a:lnTo>
                    <a:pt x="0" y="2920"/>
                  </a:lnTo>
                  <a:lnTo>
                    <a:pt x="635" y="3301"/>
                  </a:lnTo>
                  <a:lnTo>
                    <a:pt x="1143" y="3555"/>
                  </a:lnTo>
                  <a:lnTo>
                    <a:pt x="1524" y="3047"/>
                  </a:lnTo>
                  <a:lnTo>
                    <a:pt x="1778" y="3301"/>
                  </a:lnTo>
                  <a:lnTo>
                    <a:pt x="1397" y="3682"/>
                  </a:lnTo>
                  <a:lnTo>
                    <a:pt x="7493" y="7238"/>
                  </a:lnTo>
                  <a:lnTo>
                    <a:pt x="9144" y="5587"/>
                  </a:lnTo>
                  <a:lnTo>
                    <a:pt x="4191" y="1142"/>
                  </a:lnTo>
                  <a:lnTo>
                    <a:pt x="3810" y="1523"/>
                  </a:lnTo>
                  <a:lnTo>
                    <a:pt x="3429" y="1269"/>
                  </a:lnTo>
                  <a:lnTo>
                    <a:pt x="3937" y="888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5076444" y="376732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031" y="0"/>
                  </a:moveTo>
                  <a:lnTo>
                    <a:pt x="0" y="1651"/>
                  </a:lnTo>
                  <a:lnTo>
                    <a:pt x="2412" y="2667"/>
                  </a:lnTo>
                  <a:lnTo>
                    <a:pt x="4063" y="1397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5045964" y="3785615"/>
              <a:ext cx="83820" cy="118745"/>
            </a:xfrm>
            <a:custGeom>
              <a:avLst/>
              <a:gdLst/>
              <a:ahLst/>
              <a:cxnLst/>
              <a:rect l="l" t="t" r="r" b="b"/>
              <a:pathLst>
                <a:path w="83820" h="118745">
                  <a:moveTo>
                    <a:pt x="68452" y="0"/>
                  </a:moveTo>
                  <a:lnTo>
                    <a:pt x="0" y="108839"/>
                  </a:lnTo>
                  <a:lnTo>
                    <a:pt x="14985" y="118237"/>
                  </a:lnTo>
                  <a:lnTo>
                    <a:pt x="83438" y="9398"/>
                  </a:lnTo>
                  <a:lnTo>
                    <a:pt x="68452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5081016" y="3762755"/>
              <a:ext cx="82550" cy="66675"/>
            </a:xfrm>
            <a:custGeom>
              <a:avLst/>
              <a:gdLst/>
              <a:ahLst/>
              <a:cxnLst/>
              <a:rect l="l" t="t" r="r" b="b"/>
              <a:pathLst>
                <a:path w="82550" h="66675">
                  <a:moveTo>
                    <a:pt x="45212" y="45593"/>
                  </a:moveTo>
                  <a:lnTo>
                    <a:pt x="23241" y="31623"/>
                  </a:lnTo>
                  <a:lnTo>
                    <a:pt x="10160" y="52451"/>
                  </a:lnTo>
                  <a:lnTo>
                    <a:pt x="32258" y="66548"/>
                  </a:lnTo>
                  <a:lnTo>
                    <a:pt x="45212" y="45593"/>
                  </a:lnTo>
                  <a:close/>
                </a:path>
                <a:path w="82550" h="66675">
                  <a:moveTo>
                    <a:pt x="46609" y="42164"/>
                  </a:moveTo>
                  <a:lnTo>
                    <a:pt x="25781" y="28829"/>
                  </a:lnTo>
                  <a:lnTo>
                    <a:pt x="24130" y="31496"/>
                  </a:lnTo>
                  <a:lnTo>
                    <a:pt x="44958" y="44704"/>
                  </a:lnTo>
                  <a:lnTo>
                    <a:pt x="46609" y="42164"/>
                  </a:lnTo>
                  <a:close/>
                </a:path>
                <a:path w="82550" h="66675">
                  <a:moveTo>
                    <a:pt x="48514" y="39116"/>
                  </a:moveTo>
                  <a:lnTo>
                    <a:pt x="27559" y="25781"/>
                  </a:lnTo>
                  <a:lnTo>
                    <a:pt x="25908" y="28448"/>
                  </a:lnTo>
                  <a:lnTo>
                    <a:pt x="46863" y="41783"/>
                  </a:lnTo>
                  <a:lnTo>
                    <a:pt x="48514" y="39116"/>
                  </a:lnTo>
                  <a:close/>
                </a:path>
                <a:path w="82550" h="66675">
                  <a:moveTo>
                    <a:pt x="82042" y="51181"/>
                  </a:moveTo>
                  <a:lnTo>
                    <a:pt x="81534" y="48768"/>
                  </a:lnTo>
                  <a:lnTo>
                    <a:pt x="54737" y="31750"/>
                  </a:lnTo>
                  <a:lnTo>
                    <a:pt x="55118" y="31242"/>
                  </a:lnTo>
                  <a:lnTo>
                    <a:pt x="52578" y="29591"/>
                  </a:lnTo>
                  <a:lnTo>
                    <a:pt x="52578" y="27686"/>
                  </a:lnTo>
                  <a:lnTo>
                    <a:pt x="49403" y="24257"/>
                  </a:lnTo>
                  <a:lnTo>
                    <a:pt x="40513" y="18669"/>
                  </a:lnTo>
                  <a:lnTo>
                    <a:pt x="36068" y="17272"/>
                  </a:lnTo>
                  <a:lnTo>
                    <a:pt x="34417" y="18034"/>
                  </a:lnTo>
                  <a:lnTo>
                    <a:pt x="32766" y="17018"/>
                  </a:lnTo>
                  <a:lnTo>
                    <a:pt x="32385" y="17526"/>
                  </a:lnTo>
                  <a:lnTo>
                    <a:pt x="4699" y="0"/>
                  </a:lnTo>
                  <a:lnTo>
                    <a:pt x="2286" y="508"/>
                  </a:lnTo>
                  <a:lnTo>
                    <a:pt x="0" y="4318"/>
                  </a:lnTo>
                  <a:lnTo>
                    <a:pt x="508" y="6731"/>
                  </a:lnTo>
                  <a:lnTo>
                    <a:pt x="28194" y="24257"/>
                  </a:lnTo>
                  <a:lnTo>
                    <a:pt x="27559" y="25273"/>
                  </a:lnTo>
                  <a:lnTo>
                    <a:pt x="50038" y="39497"/>
                  </a:lnTo>
                  <a:lnTo>
                    <a:pt x="50546" y="38481"/>
                  </a:lnTo>
                  <a:lnTo>
                    <a:pt x="77343" y="55499"/>
                  </a:lnTo>
                  <a:lnTo>
                    <a:pt x="79756" y="54864"/>
                  </a:lnTo>
                  <a:lnTo>
                    <a:pt x="82042" y="51181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5007864" y="3848099"/>
              <a:ext cx="83820" cy="123189"/>
            </a:xfrm>
            <a:custGeom>
              <a:avLst/>
              <a:gdLst/>
              <a:ahLst/>
              <a:cxnLst/>
              <a:rect l="l" t="t" r="r" b="b"/>
              <a:pathLst>
                <a:path w="83820" h="123189">
                  <a:moveTo>
                    <a:pt x="65913" y="0"/>
                  </a:moveTo>
                  <a:lnTo>
                    <a:pt x="64770" y="254"/>
                  </a:lnTo>
                  <a:lnTo>
                    <a:pt x="53467" y="18796"/>
                  </a:lnTo>
                  <a:lnTo>
                    <a:pt x="50165" y="20701"/>
                  </a:lnTo>
                  <a:lnTo>
                    <a:pt x="11303" y="27686"/>
                  </a:lnTo>
                  <a:lnTo>
                    <a:pt x="0" y="116713"/>
                  </a:lnTo>
                  <a:lnTo>
                    <a:pt x="47752" y="122809"/>
                  </a:lnTo>
                  <a:lnTo>
                    <a:pt x="58801" y="116205"/>
                  </a:lnTo>
                  <a:lnTo>
                    <a:pt x="66167" y="84963"/>
                  </a:lnTo>
                  <a:lnTo>
                    <a:pt x="70612" y="50292"/>
                  </a:lnTo>
                  <a:lnTo>
                    <a:pt x="65659" y="46990"/>
                  </a:lnTo>
                  <a:lnTo>
                    <a:pt x="71882" y="30607"/>
                  </a:lnTo>
                  <a:lnTo>
                    <a:pt x="83312" y="11811"/>
                  </a:lnTo>
                  <a:lnTo>
                    <a:pt x="83058" y="10541"/>
                  </a:lnTo>
                  <a:lnTo>
                    <a:pt x="65913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5009388" y="3889247"/>
              <a:ext cx="62230" cy="78740"/>
            </a:xfrm>
            <a:custGeom>
              <a:avLst/>
              <a:gdLst/>
              <a:ahLst/>
              <a:cxnLst/>
              <a:rect l="l" t="t" r="r" b="b"/>
              <a:pathLst>
                <a:path w="62229" h="78739">
                  <a:moveTo>
                    <a:pt x="61976" y="35433"/>
                  </a:moveTo>
                  <a:lnTo>
                    <a:pt x="60325" y="23317"/>
                  </a:lnTo>
                  <a:lnTo>
                    <a:pt x="60325" y="35306"/>
                  </a:lnTo>
                  <a:lnTo>
                    <a:pt x="54610" y="70485"/>
                  </a:lnTo>
                  <a:lnTo>
                    <a:pt x="44831" y="77089"/>
                  </a:lnTo>
                  <a:lnTo>
                    <a:pt x="1778" y="71755"/>
                  </a:lnTo>
                  <a:lnTo>
                    <a:pt x="10922" y="1778"/>
                  </a:lnTo>
                  <a:lnTo>
                    <a:pt x="56515" y="6858"/>
                  </a:lnTo>
                  <a:lnTo>
                    <a:pt x="60325" y="35306"/>
                  </a:lnTo>
                  <a:lnTo>
                    <a:pt x="60325" y="23317"/>
                  </a:lnTo>
                  <a:lnTo>
                    <a:pt x="57912" y="5588"/>
                  </a:lnTo>
                  <a:lnTo>
                    <a:pt x="57658" y="5334"/>
                  </a:lnTo>
                  <a:lnTo>
                    <a:pt x="9906" y="0"/>
                  </a:lnTo>
                  <a:lnTo>
                    <a:pt x="9525" y="254"/>
                  </a:lnTo>
                  <a:lnTo>
                    <a:pt x="0" y="72771"/>
                  </a:lnTo>
                  <a:lnTo>
                    <a:pt x="381" y="73152"/>
                  </a:lnTo>
                  <a:lnTo>
                    <a:pt x="1778" y="73406"/>
                  </a:lnTo>
                  <a:lnTo>
                    <a:pt x="44831" y="78740"/>
                  </a:lnTo>
                  <a:lnTo>
                    <a:pt x="45339" y="78740"/>
                  </a:lnTo>
                  <a:lnTo>
                    <a:pt x="56134" y="71501"/>
                  </a:lnTo>
                  <a:lnTo>
                    <a:pt x="56261" y="71247"/>
                  </a:lnTo>
                  <a:lnTo>
                    <a:pt x="60325" y="45720"/>
                  </a:lnTo>
                  <a:lnTo>
                    <a:pt x="61976" y="35433"/>
                  </a:lnTo>
                  <a:close/>
                </a:path>
              </a:pathLst>
            </a:custGeom>
            <a:solidFill>
              <a:srgbClr val="09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5047488" y="3896867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5" h="8889">
                  <a:moveTo>
                    <a:pt x="1523" y="0"/>
                  </a:moveTo>
                  <a:lnTo>
                    <a:pt x="761" y="762"/>
                  </a:lnTo>
                  <a:lnTo>
                    <a:pt x="0" y="7620"/>
                  </a:lnTo>
                  <a:lnTo>
                    <a:pt x="634" y="8509"/>
                  </a:lnTo>
                  <a:lnTo>
                    <a:pt x="2539" y="8890"/>
                  </a:lnTo>
                  <a:lnTo>
                    <a:pt x="3301" y="8128"/>
                  </a:lnTo>
                  <a:lnTo>
                    <a:pt x="4063" y="1270"/>
                  </a:lnTo>
                  <a:lnTo>
                    <a:pt x="3428" y="25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5047488" y="389686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1269" y="0"/>
                  </a:moveTo>
                  <a:lnTo>
                    <a:pt x="253" y="762"/>
                  </a:lnTo>
                  <a:lnTo>
                    <a:pt x="0" y="3048"/>
                  </a:lnTo>
                  <a:lnTo>
                    <a:pt x="761" y="4064"/>
                  </a:lnTo>
                  <a:lnTo>
                    <a:pt x="3047" y="4318"/>
                  </a:lnTo>
                  <a:lnTo>
                    <a:pt x="4063" y="3556"/>
                  </a:lnTo>
                  <a:lnTo>
                    <a:pt x="4317" y="1270"/>
                  </a:lnTo>
                  <a:lnTo>
                    <a:pt x="3555" y="254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5049012" y="389839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4">
                  <a:moveTo>
                    <a:pt x="762" y="0"/>
                  </a:moveTo>
                  <a:lnTo>
                    <a:pt x="381" y="0"/>
                  </a:lnTo>
                  <a:lnTo>
                    <a:pt x="0" y="1397"/>
                  </a:lnTo>
                  <a:lnTo>
                    <a:pt x="381" y="1524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5042916" y="3947159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270" y="0"/>
                  </a:moveTo>
                  <a:lnTo>
                    <a:pt x="0" y="9779"/>
                  </a:lnTo>
                  <a:lnTo>
                    <a:pt x="18415" y="12192"/>
                  </a:lnTo>
                  <a:lnTo>
                    <a:pt x="19685" y="2286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5042916" y="3947159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5">
                  <a:moveTo>
                    <a:pt x="889" y="10160"/>
                  </a:moveTo>
                  <a:lnTo>
                    <a:pt x="635" y="10033"/>
                  </a:lnTo>
                  <a:lnTo>
                    <a:pt x="508" y="9906"/>
                  </a:lnTo>
                  <a:lnTo>
                    <a:pt x="381" y="10033"/>
                  </a:lnTo>
                  <a:lnTo>
                    <a:pt x="127" y="10033"/>
                  </a:lnTo>
                  <a:lnTo>
                    <a:pt x="127" y="10287"/>
                  </a:lnTo>
                  <a:lnTo>
                    <a:pt x="0" y="10414"/>
                  </a:lnTo>
                  <a:lnTo>
                    <a:pt x="0" y="10541"/>
                  </a:lnTo>
                  <a:lnTo>
                    <a:pt x="127" y="10795"/>
                  </a:lnTo>
                  <a:lnTo>
                    <a:pt x="381" y="10922"/>
                  </a:lnTo>
                  <a:lnTo>
                    <a:pt x="508" y="10922"/>
                  </a:lnTo>
                  <a:lnTo>
                    <a:pt x="762" y="10795"/>
                  </a:lnTo>
                  <a:lnTo>
                    <a:pt x="889" y="10541"/>
                  </a:lnTo>
                  <a:lnTo>
                    <a:pt x="889" y="10160"/>
                  </a:lnTo>
                  <a:close/>
                </a:path>
                <a:path w="20320" h="13335">
                  <a:moveTo>
                    <a:pt x="2159" y="508"/>
                  </a:moveTo>
                  <a:lnTo>
                    <a:pt x="2032" y="381"/>
                  </a:lnTo>
                  <a:lnTo>
                    <a:pt x="2032" y="127"/>
                  </a:lnTo>
                  <a:lnTo>
                    <a:pt x="1778" y="0"/>
                  </a:lnTo>
                  <a:lnTo>
                    <a:pt x="1524" y="0"/>
                  </a:lnTo>
                  <a:lnTo>
                    <a:pt x="1270" y="254"/>
                  </a:lnTo>
                  <a:lnTo>
                    <a:pt x="1270" y="762"/>
                  </a:lnTo>
                  <a:lnTo>
                    <a:pt x="1397" y="889"/>
                  </a:lnTo>
                  <a:lnTo>
                    <a:pt x="1651" y="1016"/>
                  </a:lnTo>
                  <a:lnTo>
                    <a:pt x="1778" y="889"/>
                  </a:lnTo>
                  <a:lnTo>
                    <a:pt x="1905" y="889"/>
                  </a:lnTo>
                  <a:lnTo>
                    <a:pt x="2032" y="762"/>
                  </a:lnTo>
                  <a:lnTo>
                    <a:pt x="2159" y="508"/>
                  </a:lnTo>
                  <a:close/>
                </a:path>
                <a:path w="20320" h="13335">
                  <a:moveTo>
                    <a:pt x="7112" y="7112"/>
                  </a:moveTo>
                  <a:lnTo>
                    <a:pt x="1397" y="6350"/>
                  </a:lnTo>
                  <a:lnTo>
                    <a:pt x="1397" y="6604"/>
                  </a:lnTo>
                  <a:lnTo>
                    <a:pt x="7112" y="7493"/>
                  </a:lnTo>
                  <a:lnTo>
                    <a:pt x="7112" y="7112"/>
                  </a:lnTo>
                  <a:close/>
                </a:path>
                <a:path w="20320" h="13335">
                  <a:moveTo>
                    <a:pt x="7239" y="6350"/>
                  </a:moveTo>
                  <a:lnTo>
                    <a:pt x="1524" y="5588"/>
                  </a:lnTo>
                  <a:lnTo>
                    <a:pt x="1524" y="5969"/>
                  </a:lnTo>
                  <a:lnTo>
                    <a:pt x="7112" y="6731"/>
                  </a:lnTo>
                  <a:lnTo>
                    <a:pt x="7239" y="6350"/>
                  </a:lnTo>
                  <a:close/>
                </a:path>
                <a:path w="20320" h="13335">
                  <a:moveTo>
                    <a:pt x="7366" y="5588"/>
                  </a:moveTo>
                  <a:lnTo>
                    <a:pt x="1651" y="4699"/>
                  </a:lnTo>
                  <a:lnTo>
                    <a:pt x="1524" y="5080"/>
                  </a:lnTo>
                  <a:lnTo>
                    <a:pt x="7239" y="5842"/>
                  </a:lnTo>
                  <a:lnTo>
                    <a:pt x="7366" y="5588"/>
                  </a:lnTo>
                  <a:close/>
                </a:path>
                <a:path w="20320" h="13335">
                  <a:moveTo>
                    <a:pt x="7366" y="4826"/>
                  </a:moveTo>
                  <a:lnTo>
                    <a:pt x="1651" y="4064"/>
                  </a:lnTo>
                  <a:lnTo>
                    <a:pt x="1651" y="4445"/>
                  </a:lnTo>
                  <a:lnTo>
                    <a:pt x="7366" y="5207"/>
                  </a:lnTo>
                  <a:lnTo>
                    <a:pt x="7366" y="4826"/>
                  </a:lnTo>
                  <a:close/>
                </a:path>
                <a:path w="20320" h="13335">
                  <a:moveTo>
                    <a:pt x="7493" y="4064"/>
                  </a:moveTo>
                  <a:lnTo>
                    <a:pt x="1778" y="3302"/>
                  </a:lnTo>
                  <a:lnTo>
                    <a:pt x="1778" y="3683"/>
                  </a:lnTo>
                  <a:lnTo>
                    <a:pt x="7366" y="4445"/>
                  </a:lnTo>
                  <a:lnTo>
                    <a:pt x="7493" y="4064"/>
                  </a:lnTo>
                  <a:close/>
                </a:path>
                <a:path w="20320" h="13335">
                  <a:moveTo>
                    <a:pt x="7493" y="3429"/>
                  </a:moveTo>
                  <a:lnTo>
                    <a:pt x="1905" y="2667"/>
                  </a:lnTo>
                  <a:lnTo>
                    <a:pt x="1778" y="3048"/>
                  </a:lnTo>
                  <a:lnTo>
                    <a:pt x="7493" y="3810"/>
                  </a:lnTo>
                  <a:lnTo>
                    <a:pt x="7493" y="3429"/>
                  </a:lnTo>
                  <a:close/>
                </a:path>
                <a:path w="20320" h="13335">
                  <a:moveTo>
                    <a:pt x="17780" y="11938"/>
                  </a:moveTo>
                  <a:lnTo>
                    <a:pt x="8382" y="10668"/>
                  </a:lnTo>
                  <a:lnTo>
                    <a:pt x="8255" y="11049"/>
                  </a:lnTo>
                  <a:lnTo>
                    <a:pt x="17653" y="12319"/>
                  </a:lnTo>
                  <a:lnTo>
                    <a:pt x="17780" y="11938"/>
                  </a:lnTo>
                  <a:close/>
                </a:path>
                <a:path w="20320" h="13335">
                  <a:moveTo>
                    <a:pt x="18034" y="9906"/>
                  </a:moveTo>
                  <a:lnTo>
                    <a:pt x="8509" y="8636"/>
                  </a:lnTo>
                  <a:lnTo>
                    <a:pt x="8509" y="9017"/>
                  </a:lnTo>
                  <a:lnTo>
                    <a:pt x="17907" y="10287"/>
                  </a:lnTo>
                  <a:lnTo>
                    <a:pt x="18034" y="9906"/>
                  </a:lnTo>
                  <a:close/>
                </a:path>
                <a:path w="20320" h="13335">
                  <a:moveTo>
                    <a:pt x="18034" y="9017"/>
                  </a:moveTo>
                  <a:lnTo>
                    <a:pt x="8636" y="7747"/>
                  </a:lnTo>
                  <a:lnTo>
                    <a:pt x="8636" y="8128"/>
                  </a:lnTo>
                  <a:lnTo>
                    <a:pt x="18034" y="9398"/>
                  </a:lnTo>
                  <a:lnTo>
                    <a:pt x="18034" y="9017"/>
                  </a:lnTo>
                  <a:close/>
                </a:path>
                <a:path w="20320" h="13335">
                  <a:moveTo>
                    <a:pt x="18161" y="8255"/>
                  </a:moveTo>
                  <a:lnTo>
                    <a:pt x="8763" y="6985"/>
                  </a:lnTo>
                  <a:lnTo>
                    <a:pt x="8763" y="7366"/>
                  </a:lnTo>
                  <a:lnTo>
                    <a:pt x="18161" y="8636"/>
                  </a:lnTo>
                  <a:lnTo>
                    <a:pt x="18161" y="8255"/>
                  </a:lnTo>
                  <a:close/>
                </a:path>
                <a:path w="20320" h="13335">
                  <a:moveTo>
                    <a:pt x="18288" y="7493"/>
                  </a:moveTo>
                  <a:lnTo>
                    <a:pt x="8890" y="6223"/>
                  </a:lnTo>
                  <a:lnTo>
                    <a:pt x="8763" y="6604"/>
                  </a:lnTo>
                  <a:lnTo>
                    <a:pt x="18288" y="7874"/>
                  </a:lnTo>
                  <a:lnTo>
                    <a:pt x="18288" y="7493"/>
                  </a:lnTo>
                  <a:close/>
                </a:path>
                <a:path w="20320" h="13335">
                  <a:moveTo>
                    <a:pt x="18542" y="4953"/>
                  </a:moveTo>
                  <a:lnTo>
                    <a:pt x="9144" y="3683"/>
                  </a:lnTo>
                  <a:lnTo>
                    <a:pt x="9144" y="3937"/>
                  </a:lnTo>
                  <a:lnTo>
                    <a:pt x="18542" y="5207"/>
                  </a:lnTo>
                  <a:lnTo>
                    <a:pt x="18542" y="4953"/>
                  </a:lnTo>
                  <a:close/>
                </a:path>
                <a:path w="20320" h="13335">
                  <a:moveTo>
                    <a:pt x="18669" y="12700"/>
                  </a:moveTo>
                  <a:lnTo>
                    <a:pt x="18542" y="12573"/>
                  </a:lnTo>
                  <a:lnTo>
                    <a:pt x="18542" y="12319"/>
                  </a:lnTo>
                  <a:lnTo>
                    <a:pt x="18161" y="12192"/>
                  </a:lnTo>
                  <a:lnTo>
                    <a:pt x="18034" y="12192"/>
                  </a:lnTo>
                  <a:lnTo>
                    <a:pt x="17653" y="12573"/>
                  </a:lnTo>
                  <a:lnTo>
                    <a:pt x="17780" y="12827"/>
                  </a:lnTo>
                  <a:lnTo>
                    <a:pt x="17780" y="12954"/>
                  </a:lnTo>
                  <a:lnTo>
                    <a:pt x="17907" y="13081"/>
                  </a:lnTo>
                  <a:lnTo>
                    <a:pt x="18415" y="13081"/>
                  </a:lnTo>
                  <a:lnTo>
                    <a:pt x="18542" y="12827"/>
                  </a:lnTo>
                  <a:lnTo>
                    <a:pt x="18669" y="12700"/>
                  </a:lnTo>
                  <a:close/>
                </a:path>
                <a:path w="20320" h="13335">
                  <a:moveTo>
                    <a:pt x="18669" y="3937"/>
                  </a:moveTo>
                  <a:lnTo>
                    <a:pt x="9271" y="2667"/>
                  </a:lnTo>
                  <a:lnTo>
                    <a:pt x="9271" y="3048"/>
                  </a:lnTo>
                  <a:lnTo>
                    <a:pt x="18669" y="4318"/>
                  </a:lnTo>
                  <a:lnTo>
                    <a:pt x="18669" y="3937"/>
                  </a:lnTo>
                  <a:close/>
                </a:path>
                <a:path w="20320" h="13335">
                  <a:moveTo>
                    <a:pt x="18796" y="3175"/>
                  </a:moveTo>
                  <a:lnTo>
                    <a:pt x="9398" y="1905"/>
                  </a:lnTo>
                  <a:lnTo>
                    <a:pt x="9398" y="2286"/>
                  </a:lnTo>
                  <a:lnTo>
                    <a:pt x="18796" y="3556"/>
                  </a:lnTo>
                  <a:lnTo>
                    <a:pt x="18796" y="3175"/>
                  </a:lnTo>
                  <a:close/>
                </a:path>
                <a:path w="20320" h="13335">
                  <a:moveTo>
                    <a:pt x="19812" y="3175"/>
                  </a:moveTo>
                  <a:lnTo>
                    <a:pt x="19685" y="3048"/>
                  </a:lnTo>
                  <a:lnTo>
                    <a:pt x="19685" y="2794"/>
                  </a:lnTo>
                  <a:lnTo>
                    <a:pt x="19304" y="2667"/>
                  </a:lnTo>
                  <a:lnTo>
                    <a:pt x="19177" y="2667"/>
                  </a:lnTo>
                  <a:lnTo>
                    <a:pt x="18796" y="3048"/>
                  </a:lnTo>
                  <a:lnTo>
                    <a:pt x="18923" y="3302"/>
                  </a:lnTo>
                  <a:lnTo>
                    <a:pt x="18923" y="3429"/>
                  </a:lnTo>
                  <a:lnTo>
                    <a:pt x="19304" y="3556"/>
                  </a:lnTo>
                  <a:lnTo>
                    <a:pt x="19558" y="3556"/>
                  </a:lnTo>
                  <a:lnTo>
                    <a:pt x="19685" y="3302"/>
                  </a:lnTo>
                  <a:lnTo>
                    <a:pt x="19812" y="3175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5041392" y="3604221"/>
              <a:ext cx="155575" cy="344805"/>
            </a:xfrm>
            <a:custGeom>
              <a:avLst/>
              <a:gdLst/>
              <a:ahLst/>
              <a:cxnLst/>
              <a:rect l="l" t="t" r="r" b="b"/>
              <a:pathLst>
                <a:path w="155575" h="344804">
                  <a:moveTo>
                    <a:pt x="16421" y="0"/>
                  </a:moveTo>
                  <a:lnTo>
                    <a:pt x="0" y="0"/>
                  </a:lnTo>
                  <a:lnTo>
                    <a:pt x="0" y="18961"/>
                  </a:lnTo>
                  <a:lnTo>
                    <a:pt x="16421" y="18961"/>
                  </a:lnTo>
                  <a:lnTo>
                    <a:pt x="16421" y="0"/>
                  </a:lnTo>
                  <a:close/>
                </a:path>
                <a:path w="155575" h="344804">
                  <a:moveTo>
                    <a:pt x="155067" y="336334"/>
                  </a:moveTo>
                  <a:lnTo>
                    <a:pt x="154051" y="333921"/>
                  </a:lnTo>
                  <a:lnTo>
                    <a:pt x="152400" y="333794"/>
                  </a:lnTo>
                  <a:lnTo>
                    <a:pt x="150749" y="333540"/>
                  </a:lnTo>
                  <a:lnTo>
                    <a:pt x="149225" y="335699"/>
                  </a:lnTo>
                  <a:lnTo>
                    <a:pt x="148844" y="338620"/>
                  </a:lnTo>
                  <a:lnTo>
                    <a:pt x="148590" y="341541"/>
                  </a:lnTo>
                  <a:lnTo>
                    <a:pt x="149733" y="343954"/>
                  </a:lnTo>
                  <a:lnTo>
                    <a:pt x="151257" y="344081"/>
                  </a:lnTo>
                  <a:lnTo>
                    <a:pt x="152908" y="344335"/>
                  </a:lnTo>
                  <a:lnTo>
                    <a:pt x="154559" y="342176"/>
                  </a:lnTo>
                  <a:lnTo>
                    <a:pt x="155067" y="336334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5050536" y="3596639"/>
              <a:ext cx="26034" cy="30480"/>
            </a:xfrm>
            <a:custGeom>
              <a:avLst/>
              <a:gdLst/>
              <a:ahLst/>
              <a:cxnLst/>
              <a:rect l="l" t="t" r="r" b="b"/>
              <a:pathLst>
                <a:path w="26035" h="30479">
                  <a:moveTo>
                    <a:pt x="9524" y="0"/>
                  </a:moveTo>
                  <a:lnTo>
                    <a:pt x="8762" y="254"/>
                  </a:lnTo>
                  <a:lnTo>
                    <a:pt x="0" y="29972"/>
                  </a:lnTo>
                  <a:lnTo>
                    <a:pt x="507" y="30353"/>
                  </a:lnTo>
                  <a:lnTo>
                    <a:pt x="18668" y="29718"/>
                  </a:lnTo>
                  <a:lnTo>
                    <a:pt x="19049" y="29464"/>
                  </a:lnTo>
                  <a:lnTo>
                    <a:pt x="25526" y="9271"/>
                  </a:lnTo>
                  <a:lnTo>
                    <a:pt x="25399" y="8763"/>
                  </a:lnTo>
                  <a:lnTo>
                    <a:pt x="952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5052060" y="3598163"/>
              <a:ext cx="22860" cy="28575"/>
            </a:xfrm>
            <a:custGeom>
              <a:avLst/>
              <a:gdLst/>
              <a:ahLst/>
              <a:cxnLst/>
              <a:rect l="l" t="t" r="r" b="b"/>
              <a:pathLst>
                <a:path w="22860" h="28575">
                  <a:moveTo>
                    <a:pt x="8254" y="0"/>
                  </a:moveTo>
                  <a:lnTo>
                    <a:pt x="7619" y="254"/>
                  </a:lnTo>
                  <a:lnTo>
                    <a:pt x="0" y="28067"/>
                  </a:lnTo>
                  <a:lnTo>
                    <a:pt x="380" y="28448"/>
                  </a:lnTo>
                  <a:lnTo>
                    <a:pt x="16382" y="28321"/>
                  </a:lnTo>
                  <a:lnTo>
                    <a:pt x="16763" y="27940"/>
                  </a:lnTo>
                  <a:lnTo>
                    <a:pt x="22478" y="8382"/>
                  </a:lnTo>
                  <a:lnTo>
                    <a:pt x="22351" y="7874"/>
                  </a:lnTo>
                  <a:lnTo>
                    <a:pt x="8254" y="0"/>
                  </a:lnTo>
                  <a:close/>
                </a:path>
              </a:pathLst>
            </a:custGeom>
            <a:solidFill>
              <a:srgbClr val="AA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5073396" y="3965447"/>
              <a:ext cx="7620" cy="31750"/>
            </a:xfrm>
            <a:custGeom>
              <a:avLst/>
              <a:gdLst/>
              <a:ahLst/>
              <a:cxnLst/>
              <a:rect l="l" t="t" r="r" b="b"/>
              <a:pathLst>
                <a:path w="7620" h="31750">
                  <a:moveTo>
                    <a:pt x="5587" y="0"/>
                  </a:moveTo>
                  <a:lnTo>
                    <a:pt x="0" y="31241"/>
                  </a:lnTo>
                  <a:lnTo>
                    <a:pt x="1904" y="31495"/>
                  </a:lnTo>
                  <a:lnTo>
                    <a:pt x="7492" y="380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5087112" y="3985259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6096" y="0"/>
                  </a:moveTo>
                  <a:lnTo>
                    <a:pt x="5080" y="254"/>
                  </a:lnTo>
                  <a:lnTo>
                    <a:pt x="635" y="1143"/>
                  </a:lnTo>
                  <a:lnTo>
                    <a:pt x="0" y="2032"/>
                  </a:lnTo>
                  <a:lnTo>
                    <a:pt x="127" y="3048"/>
                  </a:lnTo>
                  <a:lnTo>
                    <a:pt x="1524" y="9144"/>
                  </a:lnTo>
                  <a:lnTo>
                    <a:pt x="8636" y="7620"/>
                  </a:lnTo>
                  <a:lnTo>
                    <a:pt x="7112" y="635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5065776" y="3948683"/>
              <a:ext cx="31750" cy="51435"/>
            </a:xfrm>
            <a:custGeom>
              <a:avLst/>
              <a:gdLst/>
              <a:ahLst/>
              <a:cxnLst/>
              <a:rect l="l" t="t" r="r" b="b"/>
              <a:pathLst>
                <a:path w="31750" h="51435">
                  <a:moveTo>
                    <a:pt x="27051" y="41656"/>
                  </a:moveTo>
                  <a:lnTo>
                    <a:pt x="23495" y="34671"/>
                  </a:lnTo>
                  <a:lnTo>
                    <a:pt x="23622" y="34544"/>
                  </a:lnTo>
                  <a:lnTo>
                    <a:pt x="22606" y="32258"/>
                  </a:lnTo>
                  <a:lnTo>
                    <a:pt x="22352" y="32385"/>
                  </a:lnTo>
                  <a:lnTo>
                    <a:pt x="22098" y="31877"/>
                  </a:lnTo>
                  <a:lnTo>
                    <a:pt x="22225" y="31750"/>
                  </a:lnTo>
                  <a:lnTo>
                    <a:pt x="21082" y="29464"/>
                  </a:lnTo>
                  <a:lnTo>
                    <a:pt x="20955" y="29591"/>
                  </a:lnTo>
                  <a:lnTo>
                    <a:pt x="20701" y="28956"/>
                  </a:lnTo>
                  <a:lnTo>
                    <a:pt x="20828" y="28956"/>
                  </a:lnTo>
                  <a:lnTo>
                    <a:pt x="19685" y="26670"/>
                  </a:lnTo>
                  <a:lnTo>
                    <a:pt x="19558" y="26797"/>
                  </a:lnTo>
                  <a:lnTo>
                    <a:pt x="19304" y="26162"/>
                  </a:lnTo>
                  <a:lnTo>
                    <a:pt x="19431" y="26035"/>
                  </a:lnTo>
                  <a:lnTo>
                    <a:pt x="18288" y="23876"/>
                  </a:lnTo>
                  <a:lnTo>
                    <a:pt x="18161" y="23876"/>
                  </a:lnTo>
                  <a:lnTo>
                    <a:pt x="17907" y="23368"/>
                  </a:lnTo>
                  <a:lnTo>
                    <a:pt x="18034" y="23241"/>
                  </a:lnTo>
                  <a:lnTo>
                    <a:pt x="16891" y="20955"/>
                  </a:lnTo>
                  <a:lnTo>
                    <a:pt x="16764" y="21082"/>
                  </a:lnTo>
                  <a:lnTo>
                    <a:pt x="16510" y="20447"/>
                  </a:lnTo>
                  <a:lnTo>
                    <a:pt x="16637" y="20447"/>
                  </a:lnTo>
                  <a:lnTo>
                    <a:pt x="15494" y="18161"/>
                  </a:lnTo>
                  <a:lnTo>
                    <a:pt x="15367" y="18288"/>
                  </a:lnTo>
                  <a:lnTo>
                    <a:pt x="15113" y="17653"/>
                  </a:lnTo>
                  <a:lnTo>
                    <a:pt x="15240" y="17653"/>
                  </a:lnTo>
                  <a:lnTo>
                    <a:pt x="14097" y="15367"/>
                  </a:lnTo>
                  <a:lnTo>
                    <a:pt x="13970" y="15367"/>
                  </a:lnTo>
                  <a:lnTo>
                    <a:pt x="13716" y="14859"/>
                  </a:lnTo>
                  <a:lnTo>
                    <a:pt x="13843" y="14732"/>
                  </a:lnTo>
                  <a:lnTo>
                    <a:pt x="12700" y="12573"/>
                  </a:lnTo>
                  <a:lnTo>
                    <a:pt x="12573" y="12573"/>
                  </a:lnTo>
                  <a:lnTo>
                    <a:pt x="12192" y="12065"/>
                  </a:lnTo>
                  <a:lnTo>
                    <a:pt x="12446" y="11938"/>
                  </a:lnTo>
                  <a:lnTo>
                    <a:pt x="11303" y="9652"/>
                  </a:lnTo>
                  <a:lnTo>
                    <a:pt x="11176" y="9779"/>
                  </a:lnTo>
                  <a:lnTo>
                    <a:pt x="10795" y="9144"/>
                  </a:lnTo>
                  <a:lnTo>
                    <a:pt x="11049" y="9144"/>
                  </a:lnTo>
                  <a:lnTo>
                    <a:pt x="9906" y="6858"/>
                  </a:lnTo>
                  <a:lnTo>
                    <a:pt x="9779" y="6985"/>
                  </a:lnTo>
                  <a:lnTo>
                    <a:pt x="9398" y="6350"/>
                  </a:lnTo>
                  <a:lnTo>
                    <a:pt x="9652" y="6223"/>
                  </a:lnTo>
                  <a:lnTo>
                    <a:pt x="8509" y="4064"/>
                  </a:lnTo>
                  <a:lnTo>
                    <a:pt x="8382" y="4064"/>
                  </a:lnTo>
                  <a:lnTo>
                    <a:pt x="8001" y="3556"/>
                  </a:lnTo>
                  <a:lnTo>
                    <a:pt x="8128" y="3429"/>
                  </a:lnTo>
                  <a:lnTo>
                    <a:pt x="7112" y="1143"/>
                  </a:lnTo>
                  <a:lnTo>
                    <a:pt x="6858" y="1270"/>
                  </a:lnTo>
                  <a:lnTo>
                    <a:pt x="6477" y="254"/>
                  </a:lnTo>
                  <a:lnTo>
                    <a:pt x="5588" y="0"/>
                  </a:lnTo>
                  <a:lnTo>
                    <a:pt x="4191" y="635"/>
                  </a:lnTo>
                  <a:lnTo>
                    <a:pt x="3810" y="1524"/>
                  </a:lnTo>
                  <a:lnTo>
                    <a:pt x="10033" y="13970"/>
                  </a:lnTo>
                  <a:lnTo>
                    <a:pt x="9144" y="14478"/>
                  </a:lnTo>
                  <a:lnTo>
                    <a:pt x="8890" y="14986"/>
                  </a:lnTo>
                  <a:lnTo>
                    <a:pt x="13589" y="24511"/>
                  </a:lnTo>
                  <a:lnTo>
                    <a:pt x="13970" y="24638"/>
                  </a:lnTo>
                  <a:lnTo>
                    <a:pt x="15113" y="24003"/>
                  </a:lnTo>
                  <a:lnTo>
                    <a:pt x="24511" y="42926"/>
                  </a:lnTo>
                  <a:lnTo>
                    <a:pt x="27051" y="41656"/>
                  </a:lnTo>
                  <a:close/>
                </a:path>
                <a:path w="31750" h="51435">
                  <a:moveTo>
                    <a:pt x="31496" y="44831"/>
                  </a:moveTo>
                  <a:lnTo>
                    <a:pt x="30988" y="42926"/>
                  </a:lnTo>
                  <a:lnTo>
                    <a:pt x="0" y="49403"/>
                  </a:lnTo>
                  <a:lnTo>
                    <a:pt x="381" y="51308"/>
                  </a:lnTo>
                  <a:lnTo>
                    <a:pt x="31496" y="44831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088636" y="398525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937" y="0"/>
                  </a:moveTo>
                  <a:lnTo>
                    <a:pt x="889" y="761"/>
                  </a:lnTo>
                  <a:lnTo>
                    <a:pt x="0" y="2666"/>
                  </a:lnTo>
                  <a:lnTo>
                    <a:pt x="254" y="4444"/>
                  </a:lnTo>
                  <a:lnTo>
                    <a:pt x="635" y="6349"/>
                  </a:lnTo>
                  <a:lnTo>
                    <a:pt x="2032" y="7492"/>
                  </a:lnTo>
                  <a:lnTo>
                    <a:pt x="5080" y="6730"/>
                  </a:lnTo>
                  <a:lnTo>
                    <a:pt x="5969" y="4952"/>
                  </a:lnTo>
                  <a:lnTo>
                    <a:pt x="5334" y="1142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004816" y="3567683"/>
              <a:ext cx="312420" cy="438784"/>
            </a:xfrm>
            <a:custGeom>
              <a:avLst/>
              <a:gdLst/>
              <a:ahLst/>
              <a:cxnLst/>
              <a:rect l="l" t="t" r="r" b="b"/>
              <a:pathLst>
                <a:path w="312420" h="438785">
                  <a:moveTo>
                    <a:pt x="93980" y="2667"/>
                  </a:moveTo>
                  <a:lnTo>
                    <a:pt x="91440" y="0"/>
                  </a:lnTo>
                  <a:lnTo>
                    <a:pt x="84836" y="0"/>
                  </a:lnTo>
                  <a:lnTo>
                    <a:pt x="82169" y="2667"/>
                  </a:lnTo>
                  <a:lnTo>
                    <a:pt x="82169" y="9144"/>
                  </a:lnTo>
                  <a:lnTo>
                    <a:pt x="84836" y="11811"/>
                  </a:lnTo>
                  <a:lnTo>
                    <a:pt x="91440" y="11811"/>
                  </a:lnTo>
                  <a:lnTo>
                    <a:pt x="93980" y="9144"/>
                  </a:lnTo>
                  <a:lnTo>
                    <a:pt x="93980" y="2667"/>
                  </a:lnTo>
                  <a:close/>
                </a:path>
                <a:path w="312420" h="438785">
                  <a:moveTo>
                    <a:pt x="106934" y="9652"/>
                  </a:moveTo>
                  <a:lnTo>
                    <a:pt x="106807" y="3048"/>
                  </a:lnTo>
                  <a:lnTo>
                    <a:pt x="104267" y="381"/>
                  </a:lnTo>
                  <a:lnTo>
                    <a:pt x="97663" y="508"/>
                  </a:lnTo>
                  <a:lnTo>
                    <a:pt x="95123" y="3048"/>
                  </a:lnTo>
                  <a:lnTo>
                    <a:pt x="95123" y="9652"/>
                  </a:lnTo>
                  <a:lnTo>
                    <a:pt x="97663" y="12319"/>
                  </a:lnTo>
                  <a:lnTo>
                    <a:pt x="104267" y="12319"/>
                  </a:lnTo>
                  <a:lnTo>
                    <a:pt x="106934" y="9652"/>
                  </a:lnTo>
                  <a:close/>
                </a:path>
                <a:path w="312420" h="438785">
                  <a:moveTo>
                    <a:pt x="119761" y="3429"/>
                  </a:moveTo>
                  <a:lnTo>
                    <a:pt x="117094" y="762"/>
                  </a:lnTo>
                  <a:lnTo>
                    <a:pt x="110490" y="762"/>
                  </a:lnTo>
                  <a:lnTo>
                    <a:pt x="107950" y="3429"/>
                  </a:lnTo>
                  <a:lnTo>
                    <a:pt x="107950" y="9906"/>
                  </a:lnTo>
                  <a:lnTo>
                    <a:pt x="110490" y="12573"/>
                  </a:lnTo>
                  <a:lnTo>
                    <a:pt x="117094" y="12573"/>
                  </a:lnTo>
                  <a:lnTo>
                    <a:pt x="119761" y="9906"/>
                  </a:lnTo>
                  <a:lnTo>
                    <a:pt x="119761" y="3429"/>
                  </a:lnTo>
                  <a:close/>
                </a:path>
                <a:path w="312420" h="438785">
                  <a:moveTo>
                    <a:pt x="132588" y="3556"/>
                  </a:moveTo>
                  <a:lnTo>
                    <a:pt x="129921" y="889"/>
                  </a:lnTo>
                  <a:lnTo>
                    <a:pt x="123444" y="889"/>
                  </a:lnTo>
                  <a:lnTo>
                    <a:pt x="120777" y="3556"/>
                  </a:lnTo>
                  <a:lnTo>
                    <a:pt x="120777" y="10033"/>
                  </a:lnTo>
                  <a:lnTo>
                    <a:pt x="123444" y="12700"/>
                  </a:lnTo>
                  <a:lnTo>
                    <a:pt x="129921" y="12700"/>
                  </a:lnTo>
                  <a:lnTo>
                    <a:pt x="132588" y="10033"/>
                  </a:lnTo>
                  <a:lnTo>
                    <a:pt x="132588" y="3556"/>
                  </a:lnTo>
                  <a:close/>
                </a:path>
                <a:path w="312420" h="438785">
                  <a:moveTo>
                    <a:pt x="145415" y="3937"/>
                  </a:moveTo>
                  <a:lnTo>
                    <a:pt x="142748" y="1270"/>
                  </a:lnTo>
                  <a:lnTo>
                    <a:pt x="136271" y="1270"/>
                  </a:lnTo>
                  <a:lnTo>
                    <a:pt x="133604" y="3937"/>
                  </a:lnTo>
                  <a:lnTo>
                    <a:pt x="133604" y="10541"/>
                  </a:lnTo>
                  <a:lnTo>
                    <a:pt x="136271" y="13208"/>
                  </a:lnTo>
                  <a:lnTo>
                    <a:pt x="142748" y="13208"/>
                  </a:lnTo>
                  <a:lnTo>
                    <a:pt x="145415" y="10541"/>
                  </a:lnTo>
                  <a:lnTo>
                    <a:pt x="145415" y="3937"/>
                  </a:lnTo>
                  <a:close/>
                </a:path>
                <a:path w="312420" h="438785">
                  <a:moveTo>
                    <a:pt x="158242" y="4191"/>
                  </a:moveTo>
                  <a:lnTo>
                    <a:pt x="155575" y="1651"/>
                  </a:lnTo>
                  <a:lnTo>
                    <a:pt x="149098" y="1651"/>
                  </a:lnTo>
                  <a:lnTo>
                    <a:pt x="146431" y="4318"/>
                  </a:lnTo>
                  <a:lnTo>
                    <a:pt x="146431" y="10795"/>
                  </a:lnTo>
                  <a:lnTo>
                    <a:pt x="149098" y="13462"/>
                  </a:lnTo>
                  <a:lnTo>
                    <a:pt x="155575" y="13462"/>
                  </a:lnTo>
                  <a:lnTo>
                    <a:pt x="158242" y="10795"/>
                  </a:lnTo>
                  <a:lnTo>
                    <a:pt x="158242" y="4191"/>
                  </a:lnTo>
                  <a:close/>
                </a:path>
                <a:path w="312420" h="438785">
                  <a:moveTo>
                    <a:pt x="171069" y="3937"/>
                  </a:moveTo>
                  <a:lnTo>
                    <a:pt x="168529" y="1270"/>
                  </a:lnTo>
                  <a:lnTo>
                    <a:pt x="161925" y="1270"/>
                  </a:lnTo>
                  <a:lnTo>
                    <a:pt x="159258" y="3937"/>
                  </a:lnTo>
                  <a:lnTo>
                    <a:pt x="159258" y="10541"/>
                  </a:lnTo>
                  <a:lnTo>
                    <a:pt x="161925" y="13081"/>
                  </a:lnTo>
                  <a:lnTo>
                    <a:pt x="168529" y="13081"/>
                  </a:lnTo>
                  <a:lnTo>
                    <a:pt x="171069" y="10414"/>
                  </a:lnTo>
                  <a:lnTo>
                    <a:pt x="171069" y="3937"/>
                  </a:lnTo>
                  <a:close/>
                </a:path>
                <a:path w="312420" h="438785">
                  <a:moveTo>
                    <a:pt x="183896" y="4318"/>
                  </a:moveTo>
                  <a:lnTo>
                    <a:pt x="181356" y="1778"/>
                  </a:lnTo>
                  <a:lnTo>
                    <a:pt x="174752" y="1778"/>
                  </a:lnTo>
                  <a:lnTo>
                    <a:pt x="172085" y="4445"/>
                  </a:lnTo>
                  <a:lnTo>
                    <a:pt x="172085" y="10922"/>
                  </a:lnTo>
                  <a:lnTo>
                    <a:pt x="174752" y="13589"/>
                  </a:lnTo>
                  <a:lnTo>
                    <a:pt x="181356" y="13589"/>
                  </a:lnTo>
                  <a:lnTo>
                    <a:pt x="183896" y="10922"/>
                  </a:lnTo>
                  <a:lnTo>
                    <a:pt x="183896" y="4318"/>
                  </a:lnTo>
                  <a:close/>
                </a:path>
                <a:path w="312420" h="438785">
                  <a:moveTo>
                    <a:pt x="196850" y="4699"/>
                  </a:moveTo>
                  <a:lnTo>
                    <a:pt x="194183" y="2032"/>
                  </a:lnTo>
                  <a:lnTo>
                    <a:pt x="187579" y="2032"/>
                  </a:lnTo>
                  <a:lnTo>
                    <a:pt x="185039" y="4699"/>
                  </a:lnTo>
                  <a:lnTo>
                    <a:pt x="185039" y="11176"/>
                  </a:lnTo>
                  <a:lnTo>
                    <a:pt x="187579" y="13843"/>
                  </a:lnTo>
                  <a:lnTo>
                    <a:pt x="194183" y="13843"/>
                  </a:lnTo>
                  <a:lnTo>
                    <a:pt x="196850" y="11176"/>
                  </a:lnTo>
                  <a:lnTo>
                    <a:pt x="196850" y="4699"/>
                  </a:lnTo>
                  <a:close/>
                </a:path>
                <a:path w="312420" h="438785">
                  <a:moveTo>
                    <a:pt x="209677" y="4826"/>
                  </a:moveTo>
                  <a:lnTo>
                    <a:pt x="207010" y="2159"/>
                  </a:lnTo>
                  <a:lnTo>
                    <a:pt x="200406" y="2159"/>
                  </a:lnTo>
                  <a:lnTo>
                    <a:pt x="197866" y="4826"/>
                  </a:lnTo>
                  <a:lnTo>
                    <a:pt x="197866" y="11303"/>
                  </a:lnTo>
                  <a:lnTo>
                    <a:pt x="200406" y="13970"/>
                  </a:lnTo>
                  <a:lnTo>
                    <a:pt x="207010" y="13970"/>
                  </a:lnTo>
                  <a:lnTo>
                    <a:pt x="209677" y="11303"/>
                  </a:lnTo>
                  <a:lnTo>
                    <a:pt x="209677" y="8128"/>
                  </a:lnTo>
                  <a:lnTo>
                    <a:pt x="209677" y="4826"/>
                  </a:lnTo>
                  <a:close/>
                </a:path>
                <a:path w="312420" h="438785">
                  <a:moveTo>
                    <a:pt x="222504" y="5207"/>
                  </a:moveTo>
                  <a:lnTo>
                    <a:pt x="219837" y="2667"/>
                  </a:lnTo>
                  <a:lnTo>
                    <a:pt x="213360" y="2540"/>
                  </a:lnTo>
                  <a:lnTo>
                    <a:pt x="210693" y="5207"/>
                  </a:lnTo>
                  <a:lnTo>
                    <a:pt x="210693" y="11811"/>
                  </a:lnTo>
                  <a:lnTo>
                    <a:pt x="213360" y="14478"/>
                  </a:lnTo>
                  <a:lnTo>
                    <a:pt x="219837" y="14478"/>
                  </a:lnTo>
                  <a:lnTo>
                    <a:pt x="222504" y="11811"/>
                  </a:lnTo>
                  <a:lnTo>
                    <a:pt x="222504" y="5207"/>
                  </a:lnTo>
                  <a:close/>
                </a:path>
                <a:path w="312420" h="438785">
                  <a:moveTo>
                    <a:pt x="232283" y="432181"/>
                  </a:moveTo>
                  <a:lnTo>
                    <a:pt x="231902" y="432181"/>
                  </a:lnTo>
                  <a:lnTo>
                    <a:pt x="231775" y="431038"/>
                  </a:lnTo>
                  <a:lnTo>
                    <a:pt x="228219" y="430911"/>
                  </a:lnTo>
                  <a:lnTo>
                    <a:pt x="228092" y="431927"/>
                  </a:lnTo>
                  <a:lnTo>
                    <a:pt x="227711" y="431927"/>
                  </a:lnTo>
                  <a:lnTo>
                    <a:pt x="227838" y="431038"/>
                  </a:lnTo>
                  <a:lnTo>
                    <a:pt x="224028" y="430657"/>
                  </a:lnTo>
                  <a:lnTo>
                    <a:pt x="223901" y="431800"/>
                  </a:lnTo>
                  <a:lnTo>
                    <a:pt x="223647" y="431800"/>
                  </a:lnTo>
                  <a:lnTo>
                    <a:pt x="223520" y="430657"/>
                  </a:lnTo>
                  <a:lnTo>
                    <a:pt x="219964" y="430530"/>
                  </a:lnTo>
                  <a:lnTo>
                    <a:pt x="219837" y="431546"/>
                  </a:lnTo>
                  <a:lnTo>
                    <a:pt x="219456" y="431546"/>
                  </a:lnTo>
                  <a:lnTo>
                    <a:pt x="219329" y="430530"/>
                  </a:lnTo>
                  <a:lnTo>
                    <a:pt x="215773" y="430403"/>
                  </a:lnTo>
                  <a:lnTo>
                    <a:pt x="215646" y="431419"/>
                  </a:lnTo>
                  <a:lnTo>
                    <a:pt x="215392" y="431419"/>
                  </a:lnTo>
                  <a:lnTo>
                    <a:pt x="215392" y="430403"/>
                  </a:lnTo>
                  <a:lnTo>
                    <a:pt x="211709" y="430149"/>
                  </a:lnTo>
                  <a:lnTo>
                    <a:pt x="211582" y="431165"/>
                  </a:lnTo>
                  <a:lnTo>
                    <a:pt x="211201" y="431165"/>
                  </a:lnTo>
                  <a:lnTo>
                    <a:pt x="211074" y="430149"/>
                  </a:lnTo>
                  <a:lnTo>
                    <a:pt x="207518" y="430022"/>
                  </a:lnTo>
                  <a:lnTo>
                    <a:pt x="207391" y="431038"/>
                  </a:lnTo>
                  <a:lnTo>
                    <a:pt x="207010" y="431038"/>
                  </a:lnTo>
                  <a:lnTo>
                    <a:pt x="207137" y="430276"/>
                  </a:lnTo>
                  <a:lnTo>
                    <a:pt x="206883" y="429895"/>
                  </a:lnTo>
                  <a:lnTo>
                    <a:pt x="203327" y="429768"/>
                  </a:lnTo>
                  <a:lnTo>
                    <a:pt x="203327" y="430911"/>
                  </a:lnTo>
                  <a:lnTo>
                    <a:pt x="202946" y="430911"/>
                  </a:lnTo>
                  <a:lnTo>
                    <a:pt x="202946" y="429895"/>
                  </a:lnTo>
                  <a:lnTo>
                    <a:pt x="199263" y="429641"/>
                  </a:lnTo>
                  <a:lnTo>
                    <a:pt x="199136" y="430657"/>
                  </a:lnTo>
                  <a:lnTo>
                    <a:pt x="198882" y="430657"/>
                  </a:lnTo>
                  <a:lnTo>
                    <a:pt x="198628" y="429641"/>
                  </a:lnTo>
                  <a:lnTo>
                    <a:pt x="195072" y="429387"/>
                  </a:lnTo>
                  <a:lnTo>
                    <a:pt x="195072" y="430530"/>
                  </a:lnTo>
                  <a:lnTo>
                    <a:pt x="194691" y="430530"/>
                  </a:lnTo>
                  <a:lnTo>
                    <a:pt x="194691" y="429514"/>
                  </a:lnTo>
                  <a:lnTo>
                    <a:pt x="191008" y="429260"/>
                  </a:lnTo>
                  <a:lnTo>
                    <a:pt x="190881" y="430276"/>
                  </a:lnTo>
                  <a:lnTo>
                    <a:pt x="190500" y="430276"/>
                  </a:lnTo>
                  <a:lnTo>
                    <a:pt x="190373" y="429260"/>
                  </a:lnTo>
                  <a:lnTo>
                    <a:pt x="186817" y="429006"/>
                  </a:lnTo>
                  <a:lnTo>
                    <a:pt x="186690" y="430149"/>
                  </a:lnTo>
                  <a:lnTo>
                    <a:pt x="186436" y="430149"/>
                  </a:lnTo>
                  <a:lnTo>
                    <a:pt x="186309" y="429006"/>
                  </a:lnTo>
                  <a:lnTo>
                    <a:pt x="182753" y="428879"/>
                  </a:lnTo>
                  <a:lnTo>
                    <a:pt x="182626" y="429895"/>
                  </a:lnTo>
                  <a:lnTo>
                    <a:pt x="182245" y="429895"/>
                  </a:lnTo>
                  <a:lnTo>
                    <a:pt x="182372" y="429006"/>
                  </a:lnTo>
                  <a:lnTo>
                    <a:pt x="178562" y="428625"/>
                  </a:lnTo>
                  <a:lnTo>
                    <a:pt x="178435" y="429768"/>
                  </a:lnTo>
                  <a:lnTo>
                    <a:pt x="178181" y="429768"/>
                  </a:lnTo>
                  <a:lnTo>
                    <a:pt x="178054" y="428625"/>
                  </a:lnTo>
                  <a:lnTo>
                    <a:pt x="174498" y="428498"/>
                  </a:lnTo>
                  <a:lnTo>
                    <a:pt x="174371" y="429641"/>
                  </a:lnTo>
                  <a:lnTo>
                    <a:pt x="173990" y="429514"/>
                  </a:lnTo>
                  <a:lnTo>
                    <a:pt x="173990" y="428498"/>
                  </a:lnTo>
                  <a:lnTo>
                    <a:pt x="170307" y="428371"/>
                  </a:lnTo>
                  <a:lnTo>
                    <a:pt x="170180" y="429387"/>
                  </a:lnTo>
                  <a:lnTo>
                    <a:pt x="169926" y="429387"/>
                  </a:lnTo>
                  <a:lnTo>
                    <a:pt x="169926" y="428498"/>
                  </a:lnTo>
                  <a:lnTo>
                    <a:pt x="166243" y="428117"/>
                  </a:lnTo>
                  <a:lnTo>
                    <a:pt x="166116" y="429260"/>
                  </a:lnTo>
                  <a:lnTo>
                    <a:pt x="165735" y="429133"/>
                  </a:lnTo>
                  <a:lnTo>
                    <a:pt x="165862" y="428498"/>
                  </a:lnTo>
                  <a:lnTo>
                    <a:pt x="165608" y="428117"/>
                  </a:lnTo>
                  <a:lnTo>
                    <a:pt x="162052" y="427990"/>
                  </a:lnTo>
                  <a:lnTo>
                    <a:pt x="161925" y="429006"/>
                  </a:lnTo>
                  <a:lnTo>
                    <a:pt x="161671" y="429006"/>
                  </a:lnTo>
                  <a:lnTo>
                    <a:pt x="161544" y="427990"/>
                  </a:lnTo>
                  <a:lnTo>
                    <a:pt x="157988" y="427736"/>
                  </a:lnTo>
                  <a:lnTo>
                    <a:pt x="157861" y="428879"/>
                  </a:lnTo>
                  <a:lnTo>
                    <a:pt x="157480" y="428879"/>
                  </a:lnTo>
                  <a:lnTo>
                    <a:pt x="157480" y="427863"/>
                  </a:lnTo>
                  <a:lnTo>
                    <a:pt x="153797" y="427609"/>
                  </a:lnTo>
                  <a:lnTo>
                    <a:pt x="153670" y="428625"/>
                  </a:lnTo>
                  <a:lnTo>
                    <a:pt x="153416" y="428625"/>
                  </a:lnTo>
                  <a:lnTo>
                    <a:pt x="153289" y="427609"/>
                  </a:lnTo>
                  <a:lnTo>
                    <a:pt x="149733" y="427355"/>
                  </a:lnTo>
                  <a:lnTo>
                    <a:pt x="149606" y="428498"/>
                  </a:lnTo>
                  <a:lnTo>
                    <a:pt x="149225" y="428498"/>
                  </a:lnTo>
                  <a:lnTo>
                    <a:pt x="149098" y="427355"/>
                  </a:lnTo>
                  <a:lnTo>
                    <a:pt x="145542" y="427228"/>
                  </a:lnTo>
                  <a:lnTo>
                    <a:pt x="145415" y="428244"/>
                  </a:lnTo>
                  <a:lnTo>
                    <a:pt x="145161" y="428244"/>
                  </a:lnTo>
                  <a:lnTo>
                    <a:pt x="145161" y="427355"/>
                  </a:lnTo>
                  <a:lnTo>
                    <a:pt x="141478" y="427101"/>
                  </a:lnTo>
                  <a:lnTo>
                    <a:pt x="141351" y="428117"/>
                  </a:lnTo>
                  <a:lnTo>
                    <a:pt x="140970" y="428117"/>
                  </a:lnTo>
                  <a:lnTo>
                    <a:pt x="140843" y="426974"/>
                  </a:lnTo>
                  <a:lnTo>
                    <a:pt x="137287" y="426847"/>
                  </a:lnTo>
                  <a:lnTo>
                    <a:pt x="137160" y="427863"/>
                  </a:lnTo>
                  <a:lnTo>
                    <a:pt x="136906" y="427863"/>
                  </a:lnTo>
                  <a:lnTo>
                    <a:pt x="136906" y="426974"/>
                  </a:lnTo>
                  <a:lnTo>
                    <a:pt x="133096" y="426720"/>
                  </a:lnTo>
                  <a:lnTo>
                    <a:pt x="133096" y="427736"/>
                  </a:lnTo>
                  <a:lnTo>
                    <a:pt x="132715" y="427736"/>
                  </a:lnTo>
                  <a:lnTo>
                    <a:pt x="132588" y="426593"/>
                  </a:lnTo>
                  <a:lnTo>
                    <a:pt x="129032" y="426466"/>
                  </a:lnTo>
                  <a:lnTo>
                    <a:pt x="128905" y="427609"/>
                  </a:lnTo>
                  <a:lnTo>
                    <a:pt x="128524" y="427482"/>
                  </a:lnTo>
                  <a:lnTo>
                    <a:pt x="128397" y="426466"/>
                  </a:lnTo>
                  <a:lnTo>
                    <a:pt x="124841" y="426339"/>
                  </a:lnTo>
                  <a:lnTo>
                    <a:pt x="124841" y="427355"/>
                  </a:lnTo>
                  <a:lnTo>
                    <a:pt x="124460" y="427355"/>
                  </a:lnTo>
                  <a:lnTo>
                    <a:pt x="124460" y="426466"/>
                  </a:lnTo>
                  <a:lnTo>
                    <a:pt x="120904" y="426085"/>
                  </a:lnTo>
                  <a:lnTo>
                    <a:pt x="120650" y="426212"/>
                  </a:lnTo>
                  <a:lnTo>
                    <a:pt x="120650" y="427228"/>
                  </a:lnTo>
                  <a:lnTo>
                    <a:pt x="120269" y="427228"/>
                  </a:lnTo>
                  <a:lnTo>
                    <a:pt x="120142" y="426085"/>
                  </a:lnTo>
                  <a:lnTo>
                    <a:pt x="116586" y="425958"/>
                  </a:lnTo>
                  <a:lnTo>
                    <a:pt x="116459" y="426974"/>
                  </a:lnTo>
                  <a:lnTo>
                    <a:pt x="116078" y="426974"/>
                  </a:lnTo>
                  <a:lnTo>
                    <a:pt x="115951" y="425958"/>
                  </a:lnTo>
                  <a:lnTo>
                    <a:pt x="112395" y="425704"/>
                  </a:lnTo>
                  <a:lnTo>
                    <a:pt x="112268" y="426847"/>
                  </a:lnTo>
                  <a:lnTo>
                    <a:pt x="111887" y="426847"/>
                  </a:lnTo>
                  <a:lnTo>
                    <a:pt x="111760" y="425704"/>
                  </a:lnTo>
                  <a:lnTo>
                    <a:pt x="108204" y="425577"/>
                  </a:lnTo>
                  <a:lnTo>
                    <a:pt x="108077" y="426593"/>
                  </a:lnTo>
                  <a:lnTo>
                    <a:pt x="107823" y="426593"/>
                  </a:lnTo>
                  <a:lnTo>
                    <a:pt x="107696" y="425577"/>
                  </a:lnTo>
                  <a:lnTo>
                    <a:pt x="104140" y="425450"/>
                  </a:lnTo>
                  <a:lnTo>
                    <a:pt x="104013" y="426466"/>
                  </a:lnTo>
                  <a:lnTo>
                    <a:pt x="103632" y="426466"/>
                  </a:lnTo>
                  <a:lnTo>
                    <a:pt x="103505" y="425323"/>
                  </a:lnTo>
                  <a:lnTo>
                    <a:pt x="99949" y="425196"/>
                  </a:lnTo>
                  <a:lnTo>
                    <a:pt x="99822" y="426212"/>
                  </a:lnTo>
                  <a:lnTo>
                    <a:pt x="99568" y="426212"/>
                  </a:lnTo>
                  <a:lnTo>
                    <a:pt x="99441" y="425196"/>
                  </a:lnTo>
                  <a:lnTo>
                    <a:pt x="95758" y="425069"/>
                  </a:lnTo>
                  <a:lnTo>
                    <a:pt x="95758" y="426085"/>
                  </a:lnTo>
                  <a:lnTo>
                    <a:pt x="95377" y="426085"/>
                  </a:lnTo>
                  <a:lnTo>
                    <a:pt x="95250" y="424942"/>
                  </a:lnTo>
                  <a:lnTo>
                    <a:pt x="91694" y="424815"/>
                  </a:lnTo>
                  <a:lnTo>
                    <a:pt x="91567" y="425958"/>
                  </a:lnTo>
                  <a:lnTo>
                    <a:pt x="91186" y="425831"/>
                  </a:lnTo>
                  <a:lnTo>
                    <a:pt x="91186" y="424815"/>
                  </a:lnTo>
                  <a:lnTo>
                    <a:pt x="87503" y="424688"/>
                  </a:lnTo>
                  <a:lnTo>
                    <a:pt x="87503" y="425704"/>
                  </a:lnTo>
                  <a:lnTo>
                    <a:pt x="87122" y="425704"/>
                  </a:lnTo>
                  <a:lnTo>
                    <a:pt x="86995" y="424688"/>
                  </a:lnTo>
                  <a:lnTo>
                    <a:pt x="83439" y="424434"/>
                  </a:lnTo>
                  <a:lnTo>
                    <a:pt x="83312" y="425577"/>
                  </a:lnTo>
                  <a:lnTo>
                    <a:pt x="82931" y="425577"/>
                  </a:lnTo>
                  <a:lnTo>
                    <a:pt x="82804" y="424434"/>
                  </a:lnTo>
                  <a:lnTo>
                    <a:pt x="79248" y="424307"/>
                  </a:lnTo>
                  <a:lnTo>
                    <a:pt x="79121" y="425323"/>
                  </a:lnTo>
                  <a:lnTo>
                    <a:pt x="78867" y="425323"/>
                  </a:lnTo>
                  <a:lnTo>
                    <a:pt x="78740" y="424307"/>
                  </a:lnTo>
                  <a:lnTo>
                    <a:pt x="75184" y="424053"/>
                  </a:lnTo>
                  <a:lnTo>
                    <a:pt x="75057" y="425196"/>
                  </a:lnTo>
                  <a:lnTo>
                    <a:pt x="74676" y="425196"/>
                  </a:lnTo>
                  <a:lnTo>
                    <a:pt x="74549" y="424053"/>
                  </a:lnTo>
                  <a:lnTo>
                    <a:pt x="71120" y="423926"/>
                  </a:lnTo>
                  <a:lnTo>
                    <a:pt x="70866" y="424942"/>
                  </a:lnTo>
                  <a:lnTo>
                    <a:pt x="70612" y="424942"/>
                  </a:lnTo>
                  <a:lnTo>
                    <a:pt x="70485" y="423926"/>
                  </a:lnTo>
                  <a:lnTo>
                    <a:pt x="66929" y="423672"/>
                  </a:lnTo>
                  <a:lnTo>
                    <a:pt x="66802" y="424815"/>
                  </a:lnTo>
                  <a:lnTo>
                    <a:pt x="66421" y="424815"/>
                  </a:lnTo>
                  <a:lnTo>
                    <a:pt x="66294" y="423672"/>
                  </a:lnTo>
                  <a:lnTo>
                    <a:pt x="62738" y="423545"/>
                  </a:lnTo>
                  <a:lnTo>
                    <a:pt x="62611" y="424688"/>
                  </a:lnTo>
                  <a:lnTo>
                    <a:pt x="62357" y="424561"/>
                  </a:lnTo>
                  <a:lnTo>
                    <a:pt x="62230" y="423545"/>
                  </a:lnTo>
                  <a:lnTo>
                    <a:pt x="58674" y="423418"/>
                  </a:lnTo>
                  <a:lnTo>
                    <a:pt x="58547" y="424434"/>
                  </a:lnTo>
                  <a:lnTo>
                    <a:pt x="58166" y="424434"/>
                  </a:lnTo>
                  <a:lnTo>
                    <a:pt x="58039" y="423291"/>
                  </a:lnTo>
                  <a:lnTo>
                    <a:pt x="54483" y="423164"/>
                  </a:lnTo>
                  <a:lnTo>
                    <a:pt x="54356" y="424307"/>
                  </a:lnTo>
                  <a:lnTo>
                    <a:pt x="54102" y="424180"/>
                  </a:lnTo>
                  <a:lnTo>
                    <a:pt x="53975" y="423164"/>
                  </a:lnTo>
                  <a:lnTo>
                    <a:pt x="50419" y="423037"/>
                  </a:lnTo>
                  <a:lnTo>
                    <a:pt x="50292" y="424053"/>
                  </a:lnTo>
                  <a:lnTo>
                    <a:pt x="49911" y="424053"/>
                  </a:lnTo>
                  <a:lnTo>
                    <a:pt x="49784" y="423037"/>
                  </a:lnTo>
                  <a:lnTo>
                    <a:pt x="46355" y="422783"/>
                  </a:lnTo>
                  <a:lnTo>
                    <a:pt x="46101" y="423926"/>
                  </a:lnTo>
                  <a:lnTo>
                    <a:pt x="45847" y="423926"/>
                  </a:lnTo>
                  <a:lnTo>
                    <a:pt x="45720" y="422783"/>
                  </a:lnTo>
                  <a:lnTo>
                    <a:pt x="42164" y="422656"/>
                  </a:lnTo>
                  <a:lnTo>
                    <a:pt x="42037" y="423672"/>
                  </a:lnTo>
                  <a:lnTo>
                    <a:pt x="41656" y="423672"/>
                  </a:lnTo>
                  <a:lnTo>
                    <a:pt x="41656" y="422783"/>
                  </a:lnTo>
                  <a:lnTo>
                    <a:pt x="37973" y="422402"/>
                  </a:lnTo>
                  <a:lnTo>
                    <a:pt x="37846" y="423545"/>
                  </a:lnTo>
                  <a:lnTo>
                    <a:pt x="37592" y="423545"/>
                  </a:lnTo>
                  <a:lnTo>
                    <a:pt x="37338" y="422402"/>
                  </a:lnTo>
                  <a:lnTo>
                    <a:pt x="33782" y="422275"/>
                  </a:lnTo>
                  <a:lnTo>
                    <a:pt x="33782" y="423291"/>
                  </a:lnTo>
                  <a:lnTo>
                    <a:pt x="33401" y="423291"/>
                  </a:lnTo>
                  <a:lnTo>
                    <a:pt x="33274" y="422275"/>
                  </a:lnTo>
                  <a:lnTo>
                    <a:pt x="29718" y="422148"/>
                  </a:lnTo>
                  <a:lnTo>
                    <a:pt x="29591" y="423164"/>
                  </a:lnTo>
                  <a:lnTo>
                    <a:pt x="29210" y="423164"/>
                  </a:lnTo>
                  <a:lnTo>
                    <a:pt x="29210" y="422021"/>
                  </a:lnTo>
                  <a:lnTo>
                    <a:pt x="25527" y="421894"/>
                  </a:lnTo>
                  <a:lnTo>
                    <a:pt x="25400" y="422910"/>
                  </a:lnTo>
                  <a:lnTo>
                    <a:pt x="25146" y="422910"/>
                  </a:lnTo>
                  <a:lnTo>
                    <a:pt x="25019" y="421894"/>
                  </a:lnTo>
                  <a:lnTo>
                    <a:pt x="21463" y="421767"/>
                  </a:lnTo>
                  <a:lnTo>
                    <a:pt x="21336" y="422783"/>
                  </a:lnTo>
                  <a:lnTo>
                    <a:pt x="20955" y="422783"/>
                  </a:lnTo>
                  <a:lnTo>
                    <a:pt x="20828" y="421640"/>
                  </a:lnTo>
                  <a:lnTo>
                    <a:pt x="17272" y="421513"/>
                  </a:lnTo>
                  <a:lnTo>
                    <a:pt x="17145" y="422656"/>
                  </a:lnTo>
                  <a:lnTo>
                    <a:pt x="16891" y="422656"/>
                  </a:lnTo>
                  <a:lnTo>
                    <a:pt x="16764" y="421513"/>
                  </a:lnTo>
                  <a:lnTo>
                    <a:pt x="13335" y="421386"/>
                  </a:lnTo>
                  <a:lnTo>
                    <a:pt x="13081" y="421513"/>
                  </a:lnTo>
                  <a:lnTo>
                    <a:pt x="13081" y="422402"/>
                  </a:lnTo>
                  <a:lnTo>
                    <a:pt x="12700" y="422402"/>
                  </a:lnTo>
                  <a:lnTo>
                    <a:pt x="12573" y="421386"/>
                  </a:lnTo>
                  <a:lnTo>
                    <a:pt x="9017" y="421132"/>
                  </a:lnTo>
                  <a:lnTo>
                    <a:pt x="8890" y="422275"/>
                  </a:lnTo>
                  <a:lnTo>
                    <a:pt x="8636" y="422275"/>
                  </a:lnTo>
                  <a:lnTo>
                    <a:pt x="8509" y="421132"/>
                  </a:lnTo>
                  <a:lnTo>
                    <a:pt x="4953" y="421005"/>
                  </a:lnTo>
                  <a:lnTo>
                    <a:pt x="4826" y="422021"/>
                  </a:lnTo>
                  <a:lnTo>
                    <a:pt x="4445" y="422021"/>
                  </a:lnTo>
                  <a:lnTo>
                    <a:pt x="4318" y="421005"/>
                  </a:lnTo>
                  <a:lnTo>
                    <a:pt x="762" y="420878"/>
                  </a:lnTo>
                  <a:lnTo>
                    <a:pt x="635" y="421894"/>
                  </a:lnTo>
                  <a:lnTo>
                    <a:pt x="254" y="421894"/>
                  </a:lnTo>
                  <a:lnTo>
                    <a:pt x="0" y="428498"/>
                  </a:lnTo>
                  <a:lnTo>
                    <a:pt x="232029" y="438785"/>
                  </a:lnTo>
                  <a:lnTo>
                    <a:pt x="232283" y="432181"/>
                  </a:lnTo>
                  <a:close/>
                </a:path>
                <a:path w="312420" h="438785">
                  <a:moveTo>
                    <a:pt x="235331" y="5588"/>
                  </a:moveTo>
                  <a:lnTo>
                    <a:pt x="232664" y="2921"/>
                  </a:lnTo>
                  <a:lnTo>
                    <a:pt x="226187" y="2921"/>
                  </a:lnTo>
                  <a:lnTo>
                    <a:pt x="223520" y="5588"/>
                  </a:lnTo>
                  <a:lnTo>
                    <a:pt x="223520" y="12065"/>
                  </a:lnTo>
                  <a:lnTo>
                    <a:pt x="226187" y="14732"/>
                  </a:lnTo>
                  <a:lnTo>
                    <a:pt x="232664" y="14732"/>
                  </a:lnTo>
                  <a:lnTo>
                    <a:pt x="235331" y="12065"/>
                  </a:lnTo>
                  <a:lnTo>
                    <a:pt x="235331" y="5588"/>
                  </a:lnTo>
                  <a:close/>
                </a:path>
                <a:path w="312420" h="438785">
                  <a:moveTo>
                    <a:pt x="248158" y="5207"/>
                  </a:moveTo>
                  <a:lnTo>
                    <a:pt x="245491" y="2540"/>
                  </a:lnTo>
                  <a:lnTo>
                    <a:pt x="239014" y="2540"/>
                  </a:lnTo>
                  <a:lnTo>
                    <a:pt x="236347" y="5207"/>
                  </a:lnTo>
                  <a:lnTo>
                    <a:pt x="236347" y="11811"/>
                  </a:lnTo>
                  <a:lnTo>
                    <a:pt x="239014" y="14478"/>
                  </a:lnTo>
                  <a:lnTo>
                    <a:pt x="245491" y="14351"/>
                  </a:lnTo>
                  <a:lnTo>
                    <a:pt x="248158" y="11811"/>
                  </a:lnTo>
                  <a:lnTo>
                    <a:pt x="248158" y="5207"/>
                  </a:lnTo>
                  <a:close/>
                </a:path>
                <a:path w="312420" h="438785">
                  <a:moveTo>
                    <a:pt x="260985" y="5715"/>
                  </a:moveTo>
                  <a:lnTo>
                    <a:pt x="258445" y="3048"/>
                  </a:lnTo>
                  <a:lnTo>
                    <a:pt x="251841" y="3048"/>
                  </a:lnTo>
                  <a:lnTo>
                    <a:pt x="249174" y="5715"/>
                  </a:lnTo>
                  <a:lnTo>
                    <a:pt x="249174" y="12192"/>
                  </a:lnTo>
                  <a:lnTo>
                    <a:pt x="251841" y="14859"/>
                  </a:lnTo>
                  <a:lnTo>
                    <a:pt x="258445" y="14859"/>
                  </a:lnTo>
                  <a:lnTo>
                    <a:pt x="260985" y="12192"/>
                  </a:lnTo>
                  <a:lnTo>
                    <a:pt x="260985" y="5715"/>
                  </a:lnTo>
                  <a:close/>
                </a:path>
                <a:path w="312420" h="438785">
                  <a:moveTo>
                    <a:pt x="273812" y="5969"/>
                  </a:moveTo>
                  <a:lnTo>
                    <a:pt x="271272" y="3302"/>
                  </a:lnTo>
                  <a:lnTo>
                    <a:pt x="264668" y="3302"/>
                  </a:lnTo>
                  <a:lnTo>
                    <a:pt x="262001" y="5969"/>
                  </a:lnTo>
                  <a:lnTo>
                    <a:pt x="262001" y="12446"/>
                  </a:lnTo>
                  <a:lnTo>
                    <a:pt x="264668" y="15113"/>
                  </a:lnTo>
                  <a:lnTo>
                    <a:pt x="271272" y="15113"/>
                  </a:lnTo>
                  <a:lnTo>
                    <a:pt x="273812" y="12446"/>
                  </a:lnTo>
                  <a:lnTo>
                    <a:pt x="273812" y="5969"/>
                  </a:lnTo>
                  <a:close/>
                </a:path>
                <a:path w="312420" h="438785">
                  <a:moveTo>
                    <a:pt x="286766" y="6096"/>
                  </a:moveTo>
                  <a:lnTo>
                    <a:pt x="284099" y="3429"/>
                  </a:lnTo>
                  <a:lnTo>
                    <a:pt x="277495" y="3429"/>
                  </a:lnTo>
                  <a:lnTo>
                    <a:pt x="274955" y="6096"/>
                  </a:lnTo>
                  <a:lnTo>
                    <a:pt x="274955" y="12573"/>
                  </a:lnTo>
                  <a:lnTo>
                    <a:pt x="277495" y="15240"/>
                  </a:lnTo>
                  <a:lnTo>
                    <a:pt x="284099" y="15240"/>
                  </a:lnTo>
                  <a:lnTo>
                    <a:pt x="286766" y="12573"/>
                  </a:lnTo>
                  <a:lnTo>
                    <a:pt x="286766" y="6096"/>
                  </a:lnTo>
                  <a:close/>
                </a:path>
                <a:path w="312420" h="438785">
                  <a:moveTo>
                    <a:pt x="299593" y="6477"/>
                  </a:moveTo>
                  <a:lnTo>
                    <a:pt x="296926" y="3937"/>
                  </a:lnTo>
                  <a:lnTo>
                    <a:pt x="290322" y="3937"/>
                  </a:lnTo>
                  <a:lnTo>
                    <a:pt x="287782" y="6604"/>
                  </a:lnTo>
                  <a:lnTo>
                    <a:pt x="287782" y="13081"/>
                  </a:lnTo>
                  <a:lnTo>
                    <a:pt x="290322" y="15748"/>
                  </a:lnTo>
                  <a:lnTo>
                    <a:pt x="296926" y="15748"/>
                  </a:lnTo>
                  <a:lnTo>
                    <a:pt x="299593" y="13081"/>
                  </a:lnTo>
                  <a:lnTo>
                    <a:pt x="299593" y="6477"/>
                  </a:lnTo>
                  <a:close/>
                </a:path>
                <a:path w="312420" h="438785">
                  <a:moveTo>
                    <a:pt x="312420" y="6858"/>
                  </a:moveTo>
                  <a:lnTo>
                    <a:pt x="309753" y="4191"/>
                  </a:lnTo>
                  <a:lnTo>
                    <a:pt x="303276" y="4191"/>
                  </a:lnTo>
                  <a:lnTo>
                    <a:pt x="300609" y="6858"/>
                  </a:lnTo>
                  <a:lnTo>
                    <a:pt x="300609" y="13335"/>
                  </a:lnTo>
                  <a:lnTo>
                    <a:pt x="303276" y="16002"/>
                  </a:lnTo>
                  <a:lnTo>
                    <a:pt x="309753" y="16002"/>
                  </a:lnTo>
                  <a:lnTo>
                    <a:pt x="312420" y="13335"/>
                  </a:lnTo>
                  <a:lnTo>
                    <a:pt x="312420" y="6858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372100" y="3598163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60" h="31750">
                  <a:moveTo>
                    <a:pt x="8509" y="0"/>
                  </a:moveTo>
                  <a:lnTo>
                    <a:pt x="0" y="0"/>
                  </a:lnTo>
                  <a:lnTo>
                    <a:pt x="0" y="31496"/>
                  </a:lnTo>
                  <a:lnTo>
                    <a:pt x="6604" y="31496"/>
                  </a:lnTo>
                  <a:lnTo>
                    <a:pt x="8001" y="30099"/>
                  </a:lnTo>
                  <a:lnTo>
                    <a:pt x="10033" y="1397"/>
                  </a:lnTo>
                  <a:lnTo>
                    <a:pt x="8509" y="0"/>
                  </a:lnTo>
                  <a:close/>
                </a:path>
              </a:pathLst>
            </a:custGeom>
            <a:solidFill>
              <a:srgbClr val="FF09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378196" y="3602735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10" h="10795">
                  <a:moveTo>
                    <a:pt x="3810" y="0"/>
                  </a:moveTo>
                  <a:lnTo>
                    <a:pt x="635" y="0"/>
                  </a:lnTo>
                  <a:lnTo>
                    <a:pt x="0" y="508"/>
                  </a:lnTo>
                  <a:lnTo>
                    <a:pt x="0" y="9779"/>
                  </a:lnTo>
                  <a:lnTo>
                    <a:pt x="635" y="10287"/>
                  </a:lnTo>
                  <a:lnTo>
                    <a:pt x="2921" y="10287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355336" y="3595115"/>
              <a:ext cx="22860" cy="38100"/>
            </a:xfrm>
            <a:custGeom>
              <a:avLst/>
              <a:gdLst/>
              <a:ahLst/>
              <a:cxnLst/>
              <a:rect l="l" t="t" r="r" b="b"/>
              <a:pathLst>
                <a:path w="22860" h="38100">
                  <a:moveTo>
                    <a:pt x="20446" y="0"/>
                  </a:moveTo>
                  <a:lnTo>
                    <a:pt x="0" y="0"/>
                  </a:lnTo>
                  <a:lnTo>
                    <a:pt x="9016" y="37972"/>
                  </a:lnTo>
                  <a:lnTo>
                    <a:pt x="20446" y="37972"/>
                  </a:lnTo>
                  <a:lnTo>
                    <a:pt x="22351" y="36067"/>
                  </a:lnTo>
                  <a:lnTo>
                    <a:pt x="22351" y="1777"/>
                  </a:lnTo>
                  <a:lnTo>
                    <a:pt x="20446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012436" y="3572255"/>
              <a:ext cx="54610" cy="36195"/>
            </a:xfrm>
            <a:custGeom>
              <a:avLst/>
              <a:gdLst/>
              <a:ahLst/>
              <a:cxnLst/>
              <a:rect l="l" t="t" r="r" b="b"/>
              <a:pathLst>
                <a:path w="54610" h="36195">
                  <a:moveTo>
                    <a:pt x="52451" y="0"/>
                  </a:moveTo>
                  <a:lnTo>
                    <a:pt x="0" y="0"/>
                  </a:lnTo>
                  <a:lnTo>
                    <a:pt x="6223" y="36194"/>
                  </a:lnTo>
                  <a:lnTo>
                    <a:pt x="29591" y="36194"/>
                  </a:lnTo>
                  <a:lnTo>
                    <a:pt x="33909" y="13207"/>
                  </a:lnTo>
                  <a:lnTo>
                    <a:pt x="54483" y="1650"/>
                  </a:lnTo>
                  <a:lnTo>
                    <a:pt x="52451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012436" y="3575303"/>
              <a:ext cx="15240" cy="30480"/>
            </a:xfrm>
            <a:custGeom>
              <a:avLst/>
              <a:gdLst/>
              <a:ahLst/>
              <a:cxnLst/>
              <a:rect l="l" t="t" r="r" b="b"/>
              <a:pathLst>
                <a:path w="15239" h="30479">
                  <a:moveTo>
                    <a:pt x="13843" y="0"/>
                  </a:moveTo>
                  <a:lnTo>
                    <a:pt x="0" y="0"/>
                  </a:lnTo>
                  <a:lnTo>
                    <a:pt x="5207" y="30098"/>
                  </a:lnTo>
                  <a:lnTo>
                    <a:pt x="13843" y="30098"/>
                  </a:lnTo>
                  <a:lnTo>
                    <a:pt x="14859" y="28955"/>
                  </a:lnTo>
                  <a:lnTo>
                    <a:pt x="14859" y="1142"/>
                  </a:lnTo>
                  <a:lnTo>
                    <a:pt x="13843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012436" y="3578351"/>
              <a:ext cx="12065" cy="26034"/>
            </a:xfrm>
            <a:custGeom>
              <a:avLst/>
              <a:gdLst/>
              <a:ahLst/>
              <a:cxnLst/>
              <a:rect l="l" t="t" r="r" b="b"/>
              <a:pathLst>
                <a:path w="12064" h="26035">
                  <a:moveTo>
                    <a:pt x="11176" y="0"/>
                  </a:moveTo>
                  <a:lnTo>
                    <a:pt x="0" y="0"/>
                  </a:lnTo>
                  <a:lnTo>
                    <a:pt x="4318" y="25526"/>
                  </a:lnTo>
                  <a:lnTo>
                    <a:pt x="11176" y="25526"/>
                  </a:lnTo>
                  <a:lnTo>
                    <a:pt x="11811" y="24891"/>
                  </a:lnTo>
                  <a:lnTo>
                    <a:pt x="11811" y="634"/>
                  </a:lnTo>
                  <a:lnTo>
                    <a:pt x="11176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021580" y="3578351"/>
              <a:ext cx="3175" cy="26034"/>
            </a:xfrm>
            <a:custGeom>
              <a:avLst/>
              <a:gdLst/>
              <a:ahLst/>
              <a:cxnLst/>
              <a:rect l="l" t="t" r="r" b="b"/>
              <a:pathLst>
                <a:path w="3175" h="26035">
                  <a:moveTo>
                    <a:pt x="2540" y="0"/>
                  </a:moveTo>
                  <a:lnTo>
                    <a:pt x="0" y="0"/>
                  </a:lnTo>
                  <a:lnTo>
                    <a:pt x="1143" y="25526"/>
                  </a:lnTo>
                  <a:lnTo>
                    <a:pt x="2540" y="25526"/>
                  </a:lnTo>
                  <a:lnTo>
                    <a:pt x="3048" y="24891"/>
                  </a:lnTo>
                  <a:lnTo>
                    <a:pt x="3048" y="63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FF9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000244" y="4009643"/>
              <a:ext cx="495300" cy="116839"/>
            </a:xfrm>
            <a:custGeom>
              <a:avLst/>
              <a:gdLst/>
              <a:ahLst/>
              <a:cxnLst/>
              <a:rect l="l" t="t" r="r" b="b"/>
              <a:pathLst>
                <a:path w="495300" h="116839">
                  <a:moveTo>
                    <a:pt x="133604" y="0"/>
                  </a:moveTo>
                  <a:lnTo>
                    <a:pt x="0" y="127"/>
                  </a:lnTo>
                  <a:lnTo>
                    <a:pt x="8890" y="97282"/>
                  </a:lnTo>
                  <a:lnTo>
                    <a:pt x="108839" y="116840"/>
                  </a:lnTo>
                  <a:lnTo>
                    <a:pt x="133604" y="0"/>
                  </a:lnTo>
                  <a:close/>
                </a:path>
                <a:path w="495300" h="116839">
                  <a:moveTo>
                    <a:pt x="495300" y="1270"/>
                  </a:moveTo>
                  <a:lnTo>
                    <a:pt x="366268" y="1143"/>
                  </a:lnTo>
                  <a:lnTo>
                    <a:pt x="386715" y="116840"/>
                  </a:lnTo>
                  <a:lnTo>
                    <a:pt x="483108" y="116205"/>
                  </a:lnTo>
                  <a:lnTo>
                    <a:pt x="495300" y="1270"/>
                  </a:lnTo>
                  <a:close/>
                </a:path>
              </a:pathLst>
            </a:custGeom>
            <a:solidFill>
              <a:srgbClr val="23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4994148" y="3921251"/>
              <a:ext cx="510540" cy="231775"/>
            </a:xfrm>
            <a:custGeom>
              <a:avLst/>
              <a:gdLst/>
              <a:ahLst/>
              <a:cxnLst/>
              <a:rect l="l" t="t" r="r" b="b"/>
              <a:pathLst>
                <a:path w="510539" h="231775">
                  <a:moveTo>
                    <a:pt x="387223" y="0"/>
                  </a:moveTo>
                  <a:lnTo>
                    <a:pt x="203072" y="4318"/>
                  </a:lnTo>
                  <a:lnTo>
                    <a:pt x="199897" y="8382"/>
                  </a:lnTo>
                  <a:lnTo>
                    <a:pt x="189356" y="81407"/>
                  </a:lnTo>
                  <a:lnTo>
                    <a:pt x="9525" y="71882"/>
                  </a:lnTo>
                  <a:lnTo>
                    <a:pt x="0" y="95504"/>
                  </a:lnTo>
                  <a:lnTo>
                    <a:pt x="51561" y="95504"/>
                  </a:lnTo>
                  <a:lnTo>
                    <a:pt x="73786" y="99949"/>
                  </a:lnTo>
                  <a:lnTo>
                    <a:pt x="91947" y="112268"/>
                  </a:lnTo>
                  <a:lnTo>
                    <a:pt x="104266" y="130556"/>
                  </a:lnTo>
                  <a:lnTo>
                    <a:pt x="108711" y="152781"/>
                  </a:lnTo>
                  <a:lnTo>
                    <a:pt x="108711" y="231267"/>
                  </a:lnTo>
                  <a:lnTo>
                    <a:pt x="403859" y="231267"/>
                  </a:lnTo>
                  <a:lnTo>
                    <a:pt x="403859" y="195707"/>
                  </a:lnTo>
                  <a:lnTo>
                    <a:pt x="408431" y="173482"/>
                  </a:lnTo>
                  <a:lnTo>
                    <a:pt x="420750" y="155194"/>
                  </a:lnTo>
                  <a:lnTo>
                    <a:pt x="438911" y="142875"/>
                  </a:lnTo>
                  <a:lnTo>
                    <a:pt x="461136" y="138430"/>
                  </a:lnTo>
                  <a:lnTo>
                    <a:pt x="509142" y="138430"/>
                  </a:lnTo>
                  <a:lnTo>
                    <a:pt x="510286" y="135763"/>
                  </a:lnTo>
                  <a:lnTo>
                    <a:pt x="510413" y="132969"/>
                  </a:lnTo>
                  <a:lnTo>
                    <a:pt x="510413" y="81407"/>
                  </a:lnTo>
                  <a:lnTo>
                    <a:pt x="502031" y="17272"/>
                  </a:lnTo>
                  <a:lnTo>
                    <a:pt x="501522" y="11430"/>
                  </a:lnTo>
                  <a:lnTo>
                    <a:pt x="498983" y="9779"/>
                  </a:lnTo>
                  <a:lnTo>
                    <a:pt x="493648" y="9652"/>
                  </a:lnTo>
                  <a:lnTo>
                    <a:pt x="444372" y="4826"/>
                  </a:lnTo>
                  <a:lnTo>
                    <a:pt x="387223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000244" y="3992879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5">
                  <a:moveTo>
                    <a:pt x="3937" y="0"/>
                  </a:moveTo>
                  <a:lnTo>
                    <a:pt x="0" y="10287"/>
                  </a:lnTo>
                  <a:lnTo>
                    <a:pt x="9144" y="10287"/>
                  </a:lnTo>
                  <a:lnTo>
                    <a:pt x="13208" y="5969"/>
                  </a:lnTo>
                  <a:lnTo>
                    <a:pt x="13208" y="508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186172" y="3931919"/>
              <a:ext cx="22225" cy="52069"/>
            </a:xfrm>
            <a:custGeom>
              <a:avLst/>
              <a:gdLst/>
              <a:ahLst/>
              <a:cxnLst/>
              <a:rect l="l" t="t" r="r" b="b"/>
              <a:pathLst>
                <a:path w="22225" h="52070">
                  <a:moveTo>
                    <a:pt x="19939" y="5658"/>
                  </a:moveTo>
                  <a:lnTo>
                    <a:pt x="15748" y="46100"/>
                  </a:lnTo>
                  <a:lnTo>
                    <a:pt x="12573" y="49275"/>
                  </a:lnTo>
                  <a:lnTo>
                    <a:pt x="381" y="49275"/>
                  </a:lnTo>
                  <a:lnTo>
                    <a:pt x="0" y="51561"/>
                  </a:lnTo>
                  <a:lnTo>
                    <a:pt x="13208" y="51561"/>
                  </a:lnTo>
                  <a:lnTo>
                    <a:pt x="14859" y="50799"/>
                  </a:lnTo>
                  <a:lnTo>
                    <a:pt x="17272" y="48513"/>
                  </a:lnTo>
                  <a:lnTo>
                    <a:pt x="18034" y="46862"/>
                  </a:lnTo>
                  <a:lnTo>
                    <a:pt x="22225" y="6730"/>
                  </a:lnTo>
                  <a:lnTo>
                    <a:pt x="19939" y="5658"/>
                  </a:lnTo>
                  <a:close/>
                </a:path>
                <a:path w="22225" h="52070">
                  <a:moveTo>
                    <a:pt x="15494" y="2285"/>
                  </a:moveTo>
                  <a:lnTo>
                    <a:pt x="12747" y="2285"/>
                  </a:lnTo>
                  <a:lnTo>
                    <a:pt x="19939" y="5658"/>
                  </a:lnTo>
                  <a:lnTo>
                    <a:pt x="19939" y="5206"/>
                  </a:lnTo>
                  <a:lnTo>
                    <a:pt x="19431" y="4317"/>
                  </a:lnTo>
                  <a:lnTo>
                    <a:pt x="18034" y="2920"/>
                  </a:lnTo>
                  <a:lnTo>
                    <a:pt x="17018" y="2412"/>
                  </a:lnTo>
                  <a:lnTo>
                    <a:pt x="15494" y="2285"/>
                  </a:lnTo>
                  <a:close/>
                </a:path>
                <a:path w="22225" h="52070">
                  <a:moveTo>
                    <a:pt x="7874" y="0"/>
                  </a:moveTo>
                  <a:lnTo>
                    <a:pt x="7746" y="380"/>
                  </a:lnTo>
                  <a:lnTo>
                    <a:pt x="7493" y="2285"/>
                  </a:lnTo>
                  <a:lnTo>
                    <a:pt x="12747" y="2285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1" name="object 60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59908" y="3922775"/>
              <a:ext cx="144779" cy="86867"/>
            </a:xfrm>
            <a:prstGeom prst="rect">
              <a:avLst/>
            </a:prstGeom>
          </p:spPr>
        </p:pic>
        <p:sp>
          <p:nvSpPr>
            <p:cNvPr id="602" name="object 602"/>
            <p:cNvSpPr/>
            <p:nvPr/>
          </p:nvSpPr>
          <p:spPr>
            <a:xfrm>
              <a:off x="5073396" y="4023359"/>
              <a:ext cx="432434" cy="19685"/>
            </a:xfrm>
            <a:custGeom>
              <a:avLst/>
              <a:gdLst/>
              <a:ahLst/>
              <a:cxnLst/>
              <a:rect l="l" t="t" r="r" b="b"/>
              <a:pathLst>
                <a:path w="432435" h="19685">
                  <a:moveTo>
                    <a:pt x="432308" y="0"/>
                  </a:moveTo>
                  <a:lnTo>
                    <a:pt x="0" y="0"/>
                  </a:lnTo>
                  <a:lnTo>
                    <a:pt x="6096" y="3809"/>
                  </a:lnTo>
                  <a:lnTo>
                    <a:pt x="11684" y="8381"/>
                  </a:lnTo>
                  <a:lnTo>
                    <a:pt x="16637" y="13461"/>
                  </a:lnTo>
                  <a:lnTo>
                    <a:pt x="20955" y="19303"/>
                  </a:lnTo>
                  <a:lnTo>
                    <a:pt x="432308" y="19303"/>
                  </a:lnTo>
                  <a:lnTo>
                    <a:pt x="432308" y="0"/>
                  </a:lnTo>
                  <a:close/>
                </a:path>
              </a:pathLst>
            </a:custGeom>
            <a:solidFill>
              <a:srgbClr val="FFD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102352" y="4091939"/>
              <a:ext cx="302260" cy="60960"/>
            </a:xfrm>
            <a:custGeom>
              <a:avLst/>
              <a:gdLst/>
              <a:ahLst/>
              <a:cxnLst/>
              <a:rect l="l" t="t" r="r" b="b"/>
              <a:pathLst>
                <a:path w="302260" h="60960">
                  <a:moveTo>
                    <a:pt x="30175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11430"/>
                  </a:lnTo>
                  <a:lnTo>
                    <a:pt x="0" y="60960"/>
                  </a:lnTo>
                  <a:lnTo>
                    <a:pt x="296672" y="60960"/>
                  </a:lnTo>
                  <a:lnTo>
                    <a:pt x="296672" y="11430"/>
                  </a:lnTo>
                  <a:lnTo>
                    <a:pt x="297942" y="11430"/>
                  </a:lnTo>
                  <a:lnTo>
                    <a:pt x="297942" y="3810"/>
                  </a:lnTo>
                  <a:lnTo>
                    <a:pt x="301752" y="3810"/>
                  </a:lnTo>
                  <a:lnTo>
                    <a:pt x="301752" y="0"/>
                  </a:lnTo>
                  <a:close/>
                </a:path>
              </a:pathLst>
            </a:custGeom>
            <a:solidFill>
              <a:srgbClr val="F4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379720" y="3921251"/>
              <a:ext cx="17780" cy="20955"/>
            </a:xfrm>
            <a:custGeom>
              <a:avLst/>
              <a:gdLst/>
              <a:ahLst/>
              <a:cxnLst/>
              <a:rect l="l" t="t" r="r" b="b"/>
              <a:pathLst>
                <a:path w="17779" h="20954">
                  <a:moveTo>
                    <a:pt x="2539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3936" y="20827"/>
                  </a:lnTo>
                  <a:lnTo>
                    <a:pt x="13715" y="20827"/>
                  </a:lnTo>
                  <a:lnTo>
                    <a:pt x="17779" y="16763"/>
                  </a:lnTo>
                  <a:lnTo>
                    <a:pt x="17779" y="1269"/>
                  </a:lnTo>
                  <a:lnTo>
                    <a:pt x="8000" y="38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462016" y="4024883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10">
                  <a:moveTo>
                    <a:pt x="23368" y="0"/>
                  </a:moveTo>
                  <a:lnTo>
                    <a:pt x="6731" y="0"/>
                  </a:lnTo>
                  <a:lnTo>
                    <a:pt x="0" y="3682"/>
                  </a:lnTo>
                  <a:lnTo>
                    <a:pt x="0" y="12826"/>
                  </a:lnTo>
                  <a:lnTo>
                    <a:pt x="6731" y="16509"/>
                  </a:lnTo>
                  <a:lnTo>
                    <a:pt x="23368" y="16509"/>
                  </a:lnTo>
                  <a:lnTo>
                    <a:pt x="30099" y="12826"/>
                  </a:lnTo>
                  <a:lnTo>
                    <a:pt x="30099" y="3682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462016" y="4029455"/>
              <a:ext cx="30480" cy="8890"/>
            </a:xfrm>
            <a:custGeom>
              <a:avLst/>
              <a:gdLst/>
              <a:ahLst/>
              <a:cxnLst/>
              <a:rect l="l" t="t" r="r" b="b"/>
              <a:pathLst>
                <a:path w="30479" h="8889">
                  <a:moveTo>
                    <a:pt x="29972" y="7493"/>
                  </a:moveTo>
                  <a:lnTo>
                    <a:pt x="0" y="7493"/>
                  </a:lnTo>
                  <a:lnTo>
                    <a:pt x="1143" y="8636"/>
                  </a:lnTo>
                  <a:lnTo>
                    <a:pt x="28829" y="8636"/>
                  </a:lnTo>
                  <a:lnTo>
                    <a:pt x="29718" y="7874"/>
                  </a:lnTo>
                  <a:lnTo>
                    <a:pt x="29972" y="7493"/>
                  </a:lnTo>
                  <a:close/>
                </a:path>
                <a:path w="30479" h="8889">
                  <a:moveTo>
                    <a:pt x="29972" y="1143"/>
                  </a:moveTo>
                  <a:lnTo>
                    <a:pt x="29718" y="762"/>
                  </a:lnTo>
                  <a:lnTo>
                    <a:pt x="28829" y="0"/>
                  </a:lnTo>
                  <a:lnTo>
                    <a:pt x="1143" y="0"/>
                  </a:lnTo>
                  <a:lnTo>
                    <a:pt x="0" y="1143"/>
                  </a:lnTo>
                  <a:lnTo>
                    <a:pt x="29972" y="1143"/>
                  </a:lnTo>
                  <a:close/>
                </a:path>
              </a:pathLst>
            </a:custGeom>
            <a:solidFill>
              <a:srgbClr val="CD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471160" y="4027931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9270" y="0"/>
                  </a:moveTo>
                  <a:lnTo>
                    <a:pt x="2666" y="0"/>
                  </a:lnTo>
                  <a:lnTo>
                    <a:pt x="0" y="2667"/>
                  </a:lnTo>
                  <a:lnTo>
                    <a:pt x="0" y="9271"/>
                  </a:lnTo>
                  <a:lnTo>
                    <a:pt x="2666" y="12065"/>
                  </a:lnTo>
                  <a:lnTo>
                    <a:pt x="9270" y="12065"/>
                  </a:lnTo>
                  <a:lnTo>
                    <a:pt x="11937" y="9271"/>
                  </a:lnTo>
                  <a:lnTo>
                    <a:pt x="11937" y="2667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477256" y="4027931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253" y="0"/>
                  </a:moveTo>
                  <a:lnTo>
                    <a:pt x="507" y="380"/>
                  </a:lnTo>
                  <a:lnTo>
                    <a:pt x="634" y="761"/>
                  </a:lnTo>
                  <a:lnTo>
                    <a:pt x="761" y="1396"/>
                  </a:lnTo>
                  <a:lnTo>
                    <a:pt x="1015" y="1904"/>
                  </a:lnTo>
                  <a:lnTo>
                    <a:pt x="1650" y="7873"/>
                  </a:lnTo>
                  <a:lnTo>
                    <a:pt x="1015" y="9524"/>
                  </a:lnTo>
                  <a:lnTo>
                    <a:pt x="253" y="10794"/>
                  </a:lnTo>
                  <a:lnTo>
                    <a:pt x="0" y="11810"/>
                  </a:lnTo>
                  <a:lnTo>
                    <a:pt x="3301" y="11556"/>
                  </a:lnTo>
                  <a:lnTo>
                    <a:pt x="5841" y="9016"/>
                  </a:lnTo>
                  <a:lnTo>
                    <a:pt x="5841" y="2920"/>
                  </a:lnTo>
                  <a:lnTo>
                    <a:pt x="3428" y="50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471160" y="4032503"/>
              <a:ext cx="12065" cy="2540"/>
            </a:xfrm>
            <a:custGeom>
              <a:avLst/>
              <a:gdLst/>
              <a:ahLst/>
              <a:cxnLst/>
              <a:rect l="l" t="t" r="r" b="b"/>
              <a:pathLst>
                <a:path w="12064" h="2539">
                  <a:moveTo>
                    <a:pt x="2032" y="508"/>
                  </a:moveTo>
                  <a:lnTo>
                    <a:pt x="1524" y="0"/>
                  </a:lnTo>
                  <a:lnTo>
                    <a:pt x="508" y="0"/>
                  </a:lnTo>
                  <a:lnTo>
                    <a:pt x="0" y="508"/>
                  </a:lnTo>
                  <a:lnTo>
                    <a:pt x="0" y="1778"/>
                  </a:lnTo>
                  <a:lnTo>
                    <a:pt x="508" y="2413"/>
                  </a:lnTo>
                  <a:lnTo>
                    <a:pt x="1524" y="2413"/>
                  </a:lnTo>
                  <a:lnTo>
                    <a:pt x="2032" y="1778"/>
                  </a:lnTo>
                  <a:lnTo>
                    <a:pt x="2032" y="508"/>
                  </a:lnTo>
                  <a:close/>
                </a:path>
                <a:path w="12064" h="2539">
                  <a:moveTo>
                    <a:pt x="12065" y="508"/>
                  </a:moveTo>
                  <a:lnTo>
                    <a:pt x="11557" y="0"/>
                  </a:lnTo>
                  <a:lnTo>
                    <a:pt x="10414" y="0"/>
                  </a:lnTo>
                  <a:lnTo>
                    <a:pt x="10033" y="508"/>
                  </a:lnTo>
                  <a:lnTo>
                    <a:pt x="10033" y="1778"/>
                  </a:lnTo>
                  <a:lnTo>
                    <a:pt x="10414" y="2413"/>
                  </a:lnTo>
                  <a:lnTo>
                    <a:pt x="11557" y="2413"/>
                  </a:lnTo>
                  <a:lnTo>
                    <a:pt x="12065" y="1778"/>
                  </a:lnTo>
                  <a:lnTo>
                    <a:pt x="12065" y="508"/>
                  </a:lnTo>
                  <a:close/>
                </a:path>
              </a:pathLst>
            </a:custGeom>
            <a:solidFill>
              <a:srgbClr val="F8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471160" y="4026407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11811" y="4826"/>
                  </a:moveTo>
                  <a:lnTo>
                    <a:pt x="11430" y="3835"/>
                  </a:lnTo>
                  <a:lnTo>
                    <a:pt x="11430" y="4953"/>
                  </a:lnTo>
                  <a:lnTo>
                    <a:pt x="11430" y="8382"/>
                  </a:lnTo>
                  <a:lnTo>
                    <a:pt x="10795" y="9906"/>
                  </a:lnTo>
                  <a:lnTo>
                    <a:pt x="8763" y="12192"/>
                  </a:lnTo>
                  <a:lnTo>
                    <a:pt x="7493" y="12827"/>
                  </a:lnTo>
                  <a:lnTo>
                    <a:pt x="4318" y="12827"/>
                  </a:lnTo>
                  <a:lnTo>
                    <a:pt x="3048" y="12192"/>
                  </a:lnTo>
                  <a:lnTo>
                    <a:pt x="1016" y="9906"/>
                  </a:lnTo>
                  <a:lnTo>
                    <a:pt x="381" y="8382"/>
                  </a:lnTo>
                  <a:lnTo>
                    <a:pt x="381" y="4953"/>
                  </a:lnTo>
                  <a:lnTo>
                    <a:pt x="1016" y="3429"/>
                  </a:lnTo>
                  <a:lnTo>
                    <a:pt x="3048" y="1143"/>
                  </a:lnTo>
                  <a:lnTo>
                    <a:pt x="4318" y="508"/>
                  </a:lnTo>
                  <a:lnTo>
                    <a:pt x="7493" y="508"/>
                  </a:lnTo>
                  <a:lnTo>
                    <a:pt x="8763" y="1143"/>
                  </a:lnTo>
                  <a:lnTo>
                    <a:pt x="10795" y="3429"/>
                  </a:lnTo>
                  <a:lnTo>
                    <a:pt x="11430" y="4953"/>
                  </a:lnTo>
                  <a:lnTo>
                    <a:pt x="11430" y="3835"/>
                  </a:lnTo>
                  <a:lnTo>
                    <a:pt x="11176" y="3175"/>
                  </a:lnTo>
                  <a:lnTo>
                    <a:pt x="9017" y="762"/>
                  </a:lnTo>
                  <a:lnTo>
                    <a:pt x="7493" y="0"/>
                  </a:lnTo>
                  <a:lnTo>
                    <a:pt x="4318" y="0"/>
                  </a:lnTo>
                  <a:lnTo>
                    <a:pt x="2794" y="762"/>
                  </a:lnTo>
                  <a:lnTo>
                    <a:pt x="635" y="3175"/>
                  </a:lnTo>
                  <a:lnTo>
                    <a:pt x="0" y="4826"/>
                  </a:lnTo>
                  <a:lnTo>
                    <a:pt x="0" y="8509"/>
                  </a:lnTo>
                  <a:lnTo>
                    <a:pt x="381" y="9525"/>
                  </a:lnTo>
                  <a:lnTo>
                    <a:pt x="635" y="10160"/>
                  </a:lnTo>
                  <a:lnTo>
                    <a:pt x="2794" y="12573"/>
                  </a:lnTo>
                  <a:lnTo>
                    <a:pt x="4318" y="13335"/>
                  </a:lnTo>
                  <a:lnTo>
                    <a:pt x="7493" y="13335"/>
                  </a:lnTo>
                  <a:lnTo>
                    <a:pt x="9017" y="12573"/>
                  </a:lnTo>
                  <a:lnTo>
                    <a:pt x="11176" y="10160"/>
                  </a:lnTo>
                  <a:lnTo>
                    <a:pt x="11430" y="9525"/>
                  </a:lnTo>
                  <a:lnTo>
                    <a:pt x="11811" y="8509"/>
                  </a:lnTo>
                  <a:lnTo>
                    <a:pt x="11811" y="482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462016" y="40309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59" y="0"/>
                  </a:moveTo>
                  <a:lnTo>
                    <a:pt x="635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635" y="4191"/>
                  </a:lnTo>
                  <a:lnTo>
                    <a:pt x="2159" y="4191"/>
                  </a:lnTo>
                  <a:lnTo>
                    <a:pt x="2794" y="3175"/>
                  </a:lnTo>
                  <a:lnTo>
                    <a:pt x="2794" y="8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5462016" y="40325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905" y="0"/>
                  </a:moveTo>
                  <a:lnTo>
                    <a:pt x="1270" y="127"/>
                  </a:lnTo>
                  <a:lnTo>
                    <a:pt x="508" y="127"/>
                  </a:lnTo>
                  <a:lnTo>
                    <a:pt x="0" y="889"/>
                  </a:lnTo>
                  <a:lnTo>
                    <a:pt x="1016" y="1397"/>
                  </a:lnTo>
                  <a:lnTo>
                    <a:pt x="1778" y="1397"/>
                  </a:lnTo>
                  <a:lnTo>
                    <a:pt x="2413" y="1270"/>
                  </a:lnTo>
                  <a:lnTo>
                    <a:pt x="2921" y="5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5487924" y="403097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301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888" y="4191"/>
                  </a:lnTo>
                  <a:lnTo>
                    <a:pt x="3301" y="4191"/>
                  </a:lnTo>
                  <a:lnTo>
                    <a:pt x="4190" y="3175"/>
                  </a:lnTo>
                  <a:lnTo>
                    <a:pt x="4190" y="889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489448" y="403250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4">
                  <a:moveTo>
                    <a:pt x="1016" y="0"/>
                  </a:moveTo>
                  <a:lnTo>
                    <a:pt x="635" y="127"/>
                  </a:lnTo>
                  <a:lnTo>
                    <a:pt x="254" y="127"/>
                  </a:lnTo>
                  <a:lnTo>
                    <a:pt x="0" y="889"/>
                  </a:lnTo>
                  <a:lnTo>
                    <a:pt x="508" y="1397"/>
                  </a:lnTo>
                  <a:lnTo>
                    <a:pt x="889" y="1397"/>
                  </a:lnTo>
                  <a:lnTo>
                    <a:pt x="1270" y="1270"/>
                  </a:lnTo>
                  <a:lnTo>
                    <a:pt x="1524" y="50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018532" y="3998963"/>
              <a:ext cx="30480" cy="17145"/>
            </a:xfrm>
            <a:custGeom>
              <a:avLst/>
              <a:gdLst/>
              <a:ahLst/>
              <a:cxnLst/>
              <a:rect l="l" t="t" r="r" b="b"/>
              <a:pathLst>
                <a:path w="30479" h="17145">
                  <a:moveTo>
                    <a:pt x="30099" y="0"/>
                  </a:moveTo>
                  <a:lnTo>
                    <a:pt x="0" y="0"/>
                  </a:lnTo>
                  <a:lnTo>
                    <a:pt x="0" y="16522"/>
                  </a:lnTo>
                  <a:lnTo>
                    <a:pt x="30099" y="16522"/>
                  </a:lnTo>
                  <a:lnTo>
                    <a:pt x="30099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5017008" y="3997451"/>
              <a:ext cx="31750" cy="17780"/>
            </a:xfrm>
            <a:custGeom>
              <a:avLst/>
              <a:gdLst/>
              <a:ahLst/>
              <a:cxnLst/>
              <a:rect l="l" t="t" r="r" b="b"/>
              <a:pathLst>
                <a:path w="31750" h="17779">
                  <a:moveTo>
                    <a:pt x="1524" y="16637"/>
                  </a:moveTo>
                  <a:lnTo>
                    <a:pt x="1270" y="16129"/>
                  </a:lnTo>
                  <a:lnTo>
                    <a:pt x="762" y="15875"/>
                  </a:lnTo>
                  <a:lnTo>
                    <a:pt x="254" y="16129"/>
                  </a:lnTo>
                  <a:lnTo>
                    <a:pt x="0" y="16637"/>
                  </a:lnTo>
                  <a:lnTo>
                    <a:pt x="127" y="16891"/>
                  </a:lnTo>
                  <a:lnTo>
                    <a:pt x="254" y="17272"/>
                  </a:lnTo>
                  <a:lnTo>
                    <a:pt x="508" y="17399"/>
                  </a:lnTo>
                  <a:lnTo>
                    <a:pt x="1016" y="17399"/>
                  </a:lnTo>
                  <a:lnTo>
                    <a:pt x="1270" y="17272"/>
                  </a:lnTo>
                  <a:lnTo>
                    <a:pt x="1397" y="16891"/>
                  </a:lnTo>
                  <a:lnTo>
                    <a:pt x="1524" y="16637"/>
                  </a:lnTo>
                  <a:close/>
                </a:path>
                <a:path w="31750" h="17779">
                  <a:moveTo>
                    <a:pt x="1524" y="889"/>
                  </a:moveTo>
                  <a:lnTo>
                    <a:pt x="1397" y="635"/>
                  </a:lnTo>
                  <a:lnTo>
                    <a:pt x="1016" y="508"/>
                  </a:lnTo>
                  <a:lnTo>
                    <a:pt x="762" y="381"/>
                  </a:lnTo>
                  <a:lnTo>
                    <a:pt x="254" y="635"/>
                  </a:lnTo>
                  <a:lnTo>
                    <a:pt x="127" y="889"/>
                  </a:lnTo>
                  <a:lnTo>
                    <a:pt x="0" y="1270"/>
                  </a:lnTo>
                  <a:lnTo>
                    <a:pt x="254" y="1778"/>
                  </a:lnTo>
                  <a:lnTo>
                    <a:pt x="762" y="2032"/>
                  </a:lnTo>
                  <a:lnTo>
                    <a:pt x="1016" y="1905"/>
                  </a:lnTo>
                  <a:lnTo>
                    <a:pt x="1397" y="1778"/>
                  </a:lnTo>
                  <a:lnTo>
                    <a:pt x="1524" y="1270"/>
                  </a:lnTo>
                  <a:lnTo>
                    <a:pt x="1524" y="889"/>
                  </a:lnTo>
                  <a:close/>
                </a:path>
                <a:path w="31750" h="17779">
                  <a:moveTo>
                    <a:pt x="17703" y="15557"/>
                  </a:moveTo>
                  <a:lnTo>
                    <a:pt x="1651" y="15557"/>
                  </a:lnTo>
                  <a:lnTo>
                    <a:pt x="1651" y="16129"/>
                  </a:lnTo>
                  <a:lnTo>
                    <a:pt x="17703" y="16129"/>
                  </a:lnTo>
                  <a:lnTo>
                    <a:pt x="17703" y="15557"/>
                  </a:lnTo>
                  <a:close/>
                </a:path>
                <a:path w="31750" h="17779">
                  <a:moveTo>
                    <a:pt x="17703" y="12382"/>
                  </a:moveTo>
                  <a:lnTo>
                    <a:pt x="1651" y="12382"/>
                  </a:lnTo>
                  <a:lnTo>
                    <a:pt x="1651" y="12954"/>
                  </a:lnTo>
                  <a:lnTo>
                    <a:pt x="17703" y="12954"/>
                  </a:lnTo>
                  <a:lnTo>
                    <a:pt x="17703" y="12382"/>
                  </a:lnTo>
                  <a:close/>
                </a:path>
                <a:path w="31750" h="17779">
                  <a:moveTo>
                    <a:pt x="17703" y="10985"/>
                  </a:moveTo>
                  <a:lnTo>
                    <a:pt x="1651" y="10985"/>
                  </a:lnTo>
                  <a:lnTo>
                    <a:pt x="1651" y="11557"/>
                  </a:lnTo>
                  <a:lnTo>
                    <a:pt x="17703" y="11557"/>
                  </a:lnTo>
                  <a:lnTo>
                    <a:pt x="17703" y="10985"/>
                  </a:lnTo>
                  <a:close/>
                </a:path>
                <a:path w="31750" h="17779">
                  <a:moveTo>
                    <a:pt x="17703" y="9690"/>
                  </a:moveTo>
                  <a:lnTo>
                    <a:pt x="1651" y="9690"/>
                  </a:lnTo>
                  <a:lnTo>
                    <a:pt x="1651" y="10287"/>
                  </a:lnTo>
                  <a:lnTo>
                    <a:pt x="17703" y="10287"/>
                  </a:lnTo>
                  <a:lnTo>
                    <a:pt x="17703" y="9690"/>
                  </a:lnTo>
                  <a:close/>
                </a:path>
                <a:path w="31750" h="17779">
                  <a:moveTo>
                    <a:pt x="17703" y="8445"/>
                  </a:moveTo>
                  <a:lnTo>
                    <a:pt x="1651" y="8445"/>
                  </a:lnTo>
                  <a:lnTo>
                    <a:pt x="1651" y="9017"/>
                  </a:lnTo>
                  <a:lnTo>
                    <a:pt x="17703" y="9017"/>
                  </a:lnTo>
                  <a:lnTo>
                    <a:pt x="17703" y="8445"/>
                  </a:lnTo>
                  <a:close/>
                </a:path>
                <a:path w="31750" h="17779">
                  <a:moveTo>
                    <a:pt x="17703" y="4254"/>
                  </a:moveTo>
                  <a:lnTo>
                    <a:pt x="1651" y="4254"/>
                  </a:lnTo>
                  <a:lnTo>
                    <a:pt x="1651" y="4826"/>
                  </a:lnTo>
                  <a:lnTo>
                    <a:pt x="17703" y="4826"/>
                  </a:lnTo>
                  <a:lnTo>
                    <a:pt x="17703" y="4254"/>
                  </a:lnTo>
                  <a:close/>
                </a:path>
                <a:path w="31750" h="17779">
                  <a:moveTo>
                    <a:pt x="17703" y="2590"/>
                  </a:moveTo>
                  <a:lnTo>
                    <a:pt x="1651" y="2590"/>
                  </a:lnTo>
                  <a:lnTo>
                    <a:pt x="1651" y="3175"/>
                  </a:lnTo>
                  <a:lnTo>
                    <a:pt x="17703" y="3175"/>
                  </a:lnTo>
                  <a:lnTo>
                    <a:pt x="17703" y="2590"/>
                  </a:lnTo>
                  <a:close/>
                </a:path>
                <a:path w="31750" h="17779">
                  <a:moveTo>
                    <a:pt x="17703" y="1460"/>
                  </a:moveTo>
                  <a:lnTo>
                    <a:pt x="1651" y="1460"/>
                  </a:lnTo>
                  <a:lnTo>
                    <a:pt x="1651" y="2032"/>
                  </a:lnTo>
                  <a:lnTo>
                    <a:pt x="17703" y="2032"/>
                  </a:lnTo>
                  <a:lnTo>
                    <a:pt x="17703" y="1460"/>
                  </a:lnTo>
                  <a:close/>
                </a:path>
                <a:path w="31750" h="17779">
                  <a:moveTo>
                    <a:pt x="30149" y="10198"/>
                  </a:moveTo>
                  <a:lnTo>
                    <a:pt x="20447" y="10198"/>
                  </a:lnTo>
                  <a:lnTo>
                    <a:pt x="20447" y="10795"/>
                  </a:lnTo>
                  <a:lnTo>
                    <a:pt x="30149" y="10795"/>
                  </a:lnTo>
                  <a:lnTo>
                    <a:pt x="30149" y="10198"/>
                  </a:lnTo>
                  <a:close/>
                </a:path>
                <a:path w="31750" h="17779">
                  <a:moveTo>
                    <a:pt x="30149" y="8953"/>
                  </a:moveTo>
                  <a:lnTo>
                    <a:pt x="20447" y="8953"/>
                  </a:lnTo>
                  <a:lnTo>
                    <a:pt x="20447" y="9525"/>
                  </a:lnTo>
                  <a:lnTo>
                    <a:pt x="30149" y="9525"/>
                  </a:lnTo>
                  <a:lnTo>
                    <a:pt x="30149" y="8953"/>
                  </a:lnTo>
                  <a:close/>
                </a:path>
                <a:path w="31750" h="17779">
                  <a:moveTo>
                    <a:pt x="30149" y="7543"/>
                  </a:moveTo>
                  <a:lnTo>
                    <a:pt x="20447" y="7543"/>
                  </a:lnTo>
                  <a:lnTo>
                    <a:pt x="20447" y="8128"/>
                  </a:lnTo>
                  <a:lnTo>
                    <a:pt x="30149" y="8128"/>
                  </a:lnTo>
                  <a:lnTo>
                    <a:pt x="30149" y="7543"/>
                  </a:lnTo>
                  <a:close/>
                </a:path>
                <a:path w="31750" h="17779">
                  <a:moveTo>
                    <a:pt x="30149" y="6540"/>
                  </a:moveTo>
                  <a:lnTo>
                    <a:pt x="20447" y="6540"/>
                  </a:lnTo>
                  <a:lnTo>
                    <a:pt x="20447" y="7112"/>
                  </a:lnTo>
                  <a:lnTo>
                    <a:pt x="30149" y="7112"/>
                  </a:lnTo>
                  <a:lnTo>
                    <a:pt x="30149" y="6540"/>
                  </a:lnTo>
                  <a:close/>
                </a:path>
                <a:path w="31750" h="17779">
                  <a:moveTo>
                    <a:pt x="30149" y="5397"/>
                  </a:moveTo>
                  <a:lnTo>
                    <a:pt x="20447" y="5397"/>
                  </a:lnTo>
                  <a:lnTo>
                    <a:pt x="20447" y="5969"/>
                  </a:lnTo>
                  <a:lnTo>
                    <a:pt x="30149" y="5969"/>
                  </a:lnTo>
                  <a:lnTo>
                    <a:pt x="30149" y="5397"/>
                  </a:lnTo>
                  <a:close/>
                </a:path>
                <a:path w="31750" h="17779">
                  <a:moveTo>
                    <a:pt x="30149" y="4254"/>
                  </a:moveTo>
                  <a:lnTo>
                    <a:pt x="20447" y="4254"/>
                  </a:lnTo>
                  <a:lnTo>
                    <a:pt x="20447" y="4826"/>
                  </a:lnTo>
                  <a:lnTo>
                    <a:pt x="30149" y="4826"/>
                  </a:lnTo>
                  <a:lnTo>
                    <a:pt x="30149" y="4254"/>
                  </a:lnTo>
                  <a:close/>
                </a:path>
                <a:path w="31750" h="17779">
                  <a:moveTo>
                    <a:pt x="31623" y="17018"/>
                  </a:moveTo>
                  <a:lnTo>
                    <a:pt x="31496" y="16637"/>
                  </a:lnTo>
                  <a:lnTo>
                    <a:pt x="31369" y="16383"/>
                  </a:lnTo>
                  <a:lnTo>
                    <a:pt x="30861" y="16129"/>
                  </a:lnTo>
                  <a:lnTo>
                    <a:pt x="30353" y="16383"/>
                  </a:lnTo>
                  <a:lnTo>
                    <a:pt x="30226" y="16637"/>
                  </a:lnTo>
                  <a:lnTo>
                    <a:pt x="30099" y="17018"/>
                  </a:lnTo>
                  <a:lnTo>
                    <a:pt x="30353" y="17526"/>
                  </a:lnTo>
                  <a:lnTo>
                    <a:pt x="30861" y="17780"/>
                  </a:lnTo>
                  <a:lnTo>
                    <a:pt x="31369" y="17526"/>
                  </a:lnTo>
                  <a:lnTo>
                    <a:pt x="31623" y="17018"/>
                  </a:lnTo>
                  <a:close/>
                </a:path>
                <a:path w="31750" h="17779">
                  <a:moveTo>
                    <a:pt x="31623" y="762"/>
                  </a:moveTo>
                  <a:lnTo>
                    <a:pt x="31369" y="254"/>
                  </a:lnTo>
                  <a:lnTo>
                    <a:pt x="30861" y="0"/>
                  </a:lnTo>
                  <a:lnTo>
                    <a:pt x="30353" y="254"/>
                  </a:lnTo>
                  <a:lnTo>
                    <a:pt x="30099" y="762"/>
                  </a:lnTo>
                  <a:lnTo>
                    <a:pt x="30226" y="1016"/>
                  </a:lnTo>
                  <a:lnTo>
                    <a:pt x="30353" y="1397"/>
                  </a:lnTo>
                  <a:lnTo>
                    <a:pt x="30861" y="1651"/>
                  </a:lnTo>
                  <a:lnTo>
                    <a:pt x="31369" y="1397"/>
                  </a:lnTo>
                  <a:lnTo>
                    <a:pt x="31496" y="1016"/>
                  </a:lnTo>
                  <a:lnTo>
                    <a:pt x="31623" y="762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5187696" y="3998975"/>
              <a:ext cx="50165" cy="19685"/>
            </a:xfrm>
            <a:custGeom>
              <a:avLst/>
              <a:gdLst/>
              <a:ahLst/>
              <a:cxnLst/>
              <a:rect l="l" t="t" r="r" b="b"/>
              <a:pathLst>
                <a:path w="50164" h="19685">
                  <a:moveTo>
                    <a:pt x="48894" y="0"/>
                  </a:moveTo>
                  <a:lnTo>
                    <a:pt x="1396" y="0"/>
                  </a:lnTo>
                  <a:lnTo>
                    <a:pt x="0" y="1270"/>
                  </a:lnTo>
                  <a:lnTo>
                    <a:pt x="0" y="18161"/>
                  </a:lnTo>
                  <a:lnTo>
                    <a:pt x="1396" y="19431"/>
                  </a:lnTo>
                  <a:lnTo>
                    <a:pt x="48894" y="19431"/>
                  </a:lnTo>
                  <a:lnTo>
                    <a:pt x="50164" y="18161"/>
                  </a:lnTo>
                  <a:lnTo>
                    <a:pt x="50164" y="1270"/>
                  </a:lnTo>
                  <a:lnTo>
                    <a:pt x="48894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5190744" y="4002023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4" h="13970">
                  <a:moveTo>
                    <a:pt x="42798" y="0"/>
                  </a:moveTo>
                  <a:lnTo>
                    <a:pt x="1015" y="0"/>
                  </a:lnTo>
                  <a:lnTo>
                    <a:pt x="0" y="888"/>
                  </a:lnTo>
                  <a:lnTo>
                    <a:pt x="0" y="12826"/>
                  </a:lnTo>
                  <a:lnTo>
                    <a:pt x="1015" y="13715"/>
                  </a:lnTo>
                  <a:lnTo>
                    <a:pt x="42798" y="13715"/>
                  </a:lnTo>
                  <a:lnTo>
                    <a:pt x="43687" y="12826"/>
                  </a:lnTo>
                  <a:lnTo>
                    <a:pt x="43687" y="888"/>
                  </a:lnTo>
                  <a:lnTo>
                    <a:pt x="42798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5210556" y="400354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286" y="0"/>
                  </a:moveTo>
                  <a:lnTo>
                    <a:pt x="635" y="0"/>
                  </a:lnTo>
                  <a:lnTo>
                    <a:pt x="0" y="634"/>
                  </a:lnTo>
                  <a:lnTo>
                    <a:pt x="0" y="4952"/>
                  </a:lnTo>
                  <a:lnTo>
                    <a:pt x="635" y="5587"/>
                  </a:lnTo>
                  <a:lnTo>
                    <a:pt x="2286" y="5587"/>
                  </a:lnTo>
                  <a:lnTo>
                    <a:pt x="2921" y="4952"/>
                  </a:lnTo>
                  <a:lnTo>
                    <a:pt x="2921" y="63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5210556" y="400354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86" y="0"/>
                  </a:moveTo>
                  <a:lnTo>
                    <a:pt x="635" y="0"/>
                  </a:lnTo>
                  <a:lnTo>
                    <a:pt x="0" y="635"/>
                  </a:lnTo>
                  <a:lnTo>
                    <a:pt x="0" y="2286"/>
                  </a:lnTo>
                  <a:lnTo>
                    <a:pt x="635" y="2921"/>
                  </a:lnTo>
                  <a:lnTo>
                    <a:pt x="2286" y="2921"/>
                  </a:lnTo>
                  <a:lnTo>
                    <a:pt x="2921" y="2286"/>
                  </a:lnTo>
                  <a:lnTo>
                    <a:pt x="2921" y="63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5212080" y="4003560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5" h="1904">
                  <a:moveTo>
                    <a:pt x="63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635" y="13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5469636" y="3936491"/>
              <a:ext cx="20320" cy="20320"/>
            </a:xfrm>
            <a:custGeom>
              <a:avLst/>
              <a:gdLst/>
              <a:ahLst/>
              <a:cxnLst/>
              <a:rect l="l" t="t" r="r" b="b"/>
              <a:pathLst>
                <a:path w="20320" h="20320">
                  <a:moveTo>
                    <a:pt x="15367" y="0"/>
                  </a:moveTo>
                  <a:lnTo>
                    <a:pt x="4445" y="0"/>
                  </a:lnTo>
                  <a:lnTo>
                    <a:pt x="0" y="4444"/>
                  </a:lnTo>
                  <a:lnTo>
                    <a:pt x="0" y="15366"/>
                  </a:lnTo>
                  <a:lnTo>
                    <a:pt x="4445" y="19811"/>
                  </a:lnTo>
                  <a:lnTo>
                    <a:pt x="15367" y="19811"/>
                  </a:lnTo>
                  <a:lnTo>
                    <a:pt x="19812" y="15366"/>
                  </a:lnTo>
                  <a:lnTo>
                    <a:pt x="19812" y="4444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5469636" y="3938015"/>
              <a:ext cx="20320" cy="17145"/>
            </a:xfrm>
            <a:custGeom>
              <a:avLst/>
              <a:gdLst/>
              <a:ahLst/>
              <a:cxnLst/>
              <a:rect l="l" t="t" r="r" b="b"/>
              <a:pathLst>
                <a:path w="20320" h="17145">
                  <a:moveTo>
                    <a:pt x="15748" y="635"/>
                  </a:moveTo>
                  <a:lnTo>
                    <a:pt x="15113" y="127"/>
                  </a:lnTo>
                  <a:lnTo>
                    <a:pt x="14859" y="0"/>
                  </a:lnTo>
                  <a:lnTo>
                    <a:pt x="4953" y="0"/>
                  </a:lnTo>
                  <a:lnTo>
                    <a:pt x="4572" y="127"/>
                  </a:lnTo>
                  <a:lnTo>
                    <a:pt x="3937" y="635"/>
                  </a:lnTo>
                  <a:lnTo>
                    <a:pt x="15748" y="635"/>
                  </a:lnTo>
                  <a:close/>
                </a:path>
                <a:path w="20320" h="17145">
                  <a:moveTo>
                    <a:pt x="15875" y="16002"/>
                  </a:moveTo>
                  <a:lnTo>
                    <a:pt x="3937" y="16002"/>
                  </a:lnTo>
                  <a:lnTo>
                    <a:pt x="4191" y="16256"/>
                  </a:lnTo>
                  <a:lnTo>
                    <a:pt x="4572" y="16510"/>
                  </a:lnTo>
                  <a:lnTo>
                    <a:pt x="4953" y="16637"/>
                  </a:lnTo>
                  <a:lnTo>
                    <a:pt x="14859" y="16637"/>
                  </a:lnTo>
                  <a:lnTo>
                    <a:pt x="15113" y="16510"/>
                  </a:lnTo>
                  <a:lnTo>
                    <a:pt x="15875" y="16002"/>
                  </a:lnTo>
                  <a:close/>
                </a:path>
                <a:path w="20320" h="17145">
                  <a:moveTo>
                    <a:pt x="17907" y="13970"/>
                  </a:moveTo>
                  <a:lnTo>
                    <a:pt x="1905" y="13970"/>
                  </a:lnTo>
                  <a:lnTo>
                    <a:pt x="2413" y="14732"/>
                  </a:lnTo>
                  <a:lnTo>
                    <a:pt x="17272" y="14732"/>
                  </a:lnTo>
                  <a:lnTo>
                    <a:pt x="17907" y="13970"/>
                  </a:lnTo>
                  <a:close/>
                </a:path>
                <a:path w="20320" h="17145">
                  <a:moveTo>
                    <a:pt x="17907" y="2667"/>
                  </a:moveTo>
                  <a:lnTo>
                    <a:pt x="17526" y="2159"/>
                  </a:lnTo>
                  <a:lnTo>
                    <a:pt x="17272" y="2032"/>
                  </a:lnTo>
                  <a:lnTo>
                    <a:pt x="2413" y="2032"/>
                  </a:lnTo>
                  <a:lnTo>
                    <a:pt x="2286" y="2159"/>
                  </a:lnTo>
                  <a:lnTo>
                    <a:pt x="1905" y="2667"/>
                  </a:lnTo>
                  <a:lnTo>
                    <a:pt x="17907" y="2667"/>
                  </a:lnTo>
                  <a:close/>
                </a:path>
                <a:path w="20320" h="17145">
                  <a:moveTo>
                    <a:pt x="19050" y="12065"/>
                  </a:moveTo>
                  <a:lnTo>
                    <a:pt x="762" y="12065"/>
                  </a:lnTo>
                  <a:lnTo>
                    <a:pt x="889" y="12192"/>
                  </a:lnTo>
                  <a:lnTo>
                    <a:pt x="1016" y="12700"/>
                  </a:lnTo>
                  <a:lnTo>
                    <a:pt x="18669" y="12700"/>
                  </a:lnTo>
                  <a:lnTo>
                    <a:pt x="19050" y="12065"/>
                  </a:lnTo>
                  <a:close/>
                </a:path>
                <a:path w="20320" h="17145">
                  <a:moveTo>
                    <a:pt x="19050" y="4699"/>
                  </a:moveTo>
                  <a:lnTo>
                    <a:pt x="18669" y="3937"/>
                  </a:lnTo>
                  <a:lnTo>
                    <a:pt x="1016" y="3937"/>
                  </a:lnTo>
                  <a:lnTo>
                    <a:pt x="889" y="4445"/>
                  </a:lnTo>
                  <a:lnTo>
                    <a:pt x="762" y="4699"/>
                  </a:lnTo>
                  <a:lnTo>
                    <a:pt x="19050" y="4699"/>
                  </a:lnTo>
                  <a:close/>
                </a:path>
                <a:path w="20320" h="17145">
                  <a:moveTo>
                    <a:pt x="19685" y="10033"/>
                  </a:moveTo>
                  <a:lnTo>
                    <a:pt x="127" y="10033"/>
                  </a:lnTo>
                  <a:lnTo>
                    <a:pt x="127" y="10287"/>
                  </a:lnTo>
                  <a:lnTo>
                    <a:pt x="254" y="10668"/>
                  </a:lnTo>
                  <a:lnTo>
                    <a:pt x="19431" y="10668"/>
                  </a:lnTo>
                  <a:lnTo>
                    <a:pt x="19685" y="10033"/>
                  </a:lnTo>
                  <a:close/>
                </a:path>
                <a:path w="20320" h="17145">
                  <a:moveTo>
                    <a:pt x="19685" y="6604"/>
                  </a:moveTo>
                  <a:lnTo>
                    <a:pt x="19431" y="5969"/>
                  </a:lnTo>
                  <a:lnTo>
                    <a:pt x="254" y="5969"/>
                  </a:lnTo>
                  <a:lnTo>
                    <a:pt x="127" y="6604"/>
                  </a:lnTo>
                  <a:lnTo>
                    <a:pt x="19685" y="6604"/>
                  </a:lnTo>
                  <a:close/>
                </a:path>
                <a:path w="20320" h="17145">
                  <a:moveTo>
                    <a:pt x="19786" y="7975"/>
                  </a:moveTo>
                  <a:lnTo>
                    <a:pt x="0" y="7975"/>
                  </a:lnTo>
                  <a:lnTo>
                    <a:pt x="0" y="8636"/>
                  </a:lnTo>
                  <a:lnTo>
                    <a:pt x="19786" y="8636"/>
                  </a:lnTo>
                  <a:lnTo>
                    <a:pt x="19786" y="7975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5469636" y="393649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9685" y="7112"/>
                  </a:moveTo>
                  <a:lnTo>
                    <a:pt x="18542" y="4699"/>
                  </a:lnTo>
                  <a:lnTo>
                    <a:pt x="18542" y="7366"/>
                  </a:lnTo>
                  <a:lnTo>
                    <a:pt x="18542" y="12319"/>
                  </a:lnTo>
                  <a:lnTo>
                    <a:pt x="17653" y="14478"/>
                  </a:lnTo>
                  <a:lnTo>
                    <a:pt x="14478" y="17653"/>
                  </a:lnTo>
                  <a:lnTo>
                    <a:pt x="12319" y="18542"/>
                  </a:lnTo>
                  <a:lnTo>
                    <a:pt x="7366" y="18542"/>
                  </a:lnTo>
                  <a:lnTo>
                    <a:pt x="5207" y="17653"/>
                  </a:lnTo>
                  <a:lnTo>
                    <a:pt x="2032" y="14478"/>
                  </a:lnTo>
                  <a:lnTo>
                    <a:pt x="1016" y="12319"/>
                  </a:lnTo>
                  <a:lnTo>
                    <a:pt x="1016" y="7366"/>
                  </a:lnTo>
                  <a:lnTo>
                    <a:pt x="2032" y="5207"/>
                  </a:lnTo>
                  <a:lnTo>
                    <a:pt x="5207" y="2032"/>
                  </a:lnTo>
                  <a:lnTo>
                    <a:pt x="7366" y="1143"/>
                  </a:lnTo>
                  <a:lnTo>
                    <a:pt x="12319" y="1143"/>
                  </a:lnTo>
                  <a:lnTo>
                    <a:pt x="14478" y="2032"/>
                  </a:lnTo>
                  <a:lnTo>
                    <a:pt x="17653" y="5207"/>
                  </a:lnTo>
                  <a:lnTo>
                    <a:pt x="18542" y="7366"/>
                  </a:lnTo>
                  <a:lnTo>
                    <a:pt x="18542" y="4699"/>
                  </a:lnTo>
                  <a:lnTo>
                    <a:pt x="14986" y="1143"/>
                  </a:lnTo>
                  <a:lnTo>
                    <a:pt x="12573" y="0"/>
                  </a:lnTo>
                  <a:lnTo>
                    <a:pt x="7112" y="0"/>
                  </a:lnTo>
                  <a:lnTo>
                    <a:pt x="4699" y="1143"/>
                  </a:lnTo>
                  <a:lnTo>
                    <a:pt x="1143" y="4699"/>
                  </a:lnTo>
                  <a:lnTo>
                    <a:pt x="0" y="7112"/>
                  </a:lnTo>
                  <a:lnTo>
                    <a:pt x="0" y="12573"/>
                  </a:lnTo>
                  <a:lnTo>
                    <a:pt x="1016" y="14986"/>
                  </a:lnTo>
                  <a:lnTo>
                    <a:pt x="4699" y="18542"/>
                  </a:lnTo>
                  <a:lnTo>
                    <a:pt x="7112" y="19685"/>
                  </a:lnTo>
                  <a:lnTo>
                    <a:pt x="12573" y="19685"/>
                  </a:lnTo>
                  <a:lnTo>
                    <a:pt x="14986" y="18542"/>
                  </a:lnTo>
                  <a:lnTo>
                    <a:pt x="18542" y="14986"/>
                  </a:lnTo>
                  <a:lnTo>
                    <a:pt x="19685" y="12573"/>
                  </a:lnTo>
                  <a:lnTo>
                    <a:pt x="19685" y="7112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5" name="object 6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11724" y="4069079"/>
              <a:ext cx="112649" cy="114300"/>
            </a:xfrm>
            <a:prstGeom prst="rect">
              <a:avLst/>
            </a:prstGeom>
          </p:spPr>
        </p:pic>
        <p:sp>
          <p:nvSpPr>
            <p:cNvPr id="626" name="object 626"/>
            <p:cNvSpPr/>
            <p:nvPr/>
          </p:nvSpPr>
          <p:spPr>
            <a:xfrm>
              <a:off x="4931664" y="4026407"/>
              <a:ext cx="155575" cy="156845"/>
            </a:xfrm>
            <a:custGeom>
              <a:avLst/>
              <a:gdLst/>
              <a:ahLst/>
              <a:cxnLst/>
              <a:rect l="l" t="t" r="r" b="b"/>
              <a:pathLst>
                <a:path w="155575" h="156845">
                  <a:moveTo>
                    <a:pt x="82803" y="127"/>
                  </a:moveTo>
                  <a:lnTo>
                    <a:pt x="80136" y="0"/>
                  </a:lnTo>
                  <a:lnTo>
                    <a:pt x="79755" y="254"/>
                  </a:lnTo>
                  <a:lnTo>
                    <a:pt x="79755" y="1016"/>
                  </a:lnTo>
                  <a:lnTo>
                    <a:pt x="78993" y="1016"/>
                  </a:lnTo>
                  <a:lnTo>
                    <a:pt x="78993" y="254"/>
                  </a:lnTo>
                  <a:lnTo>
                    <a:pt x="78739" y="0"/>
                  </a:lnTo>
                  <a:lnTo>
                    <a:pt x="74040" y="0"/>
                  </a:lnTo>
                  <a:lnTo>
                    <a:pt x="73405" y="381"/>
                  </a:lnTo>
                  <a:lnTo>
                    <a:pt x="73532" y="1016"/>
                  </a:lnTo>
                  <a:lnTo>
                    <a:pt x="72770" y="1143"/>
                  </a:lnTo>
                  <a:lnTo>
                    <a:pt x="72643" y="381"/>
                  </a:lnTo>
                  <a:lnTo>
                    <a:pt x="72389" y="127"/>
                  </a:lnTo>
                  <a:lnTo>
                    <a:pt x="67436" y="635"/>
                  </a:lnTo>
                  <a:lnTo>
                    <a:pt x="66801" y="1016"/>
                  </a:lnTo>
                  <a:lnTo>
                    <a:pt x="66928" y="1778"/>
                  </a:lnTo>
                  <a:lnTo>
                    <a:pt x="66166" y="1778"/>
                  </a:lnTo>
                  <a:lnTo>
                    <a:pt x="66039" y="1143"/>
                  </a:lnTo>
                  <a:lnTo>
                    <a:pt x="65785" y="889"/>
                  </a:lnTo>
                  <a:lnTo>
                    <a:pt x="63118" y="1397"/>
                  </a:lnTo>
                  <a:lnTo>
                    <a:pt x="62991" y="1905"/>
                  </a:lnTo>
                  <a:lnTo>
                    <a:pt x="62483" y="1524"/>
                  </a:lnTo>
                  <a:lnTo>
                    <a:pt x="59943" y="2032"/>
                  </a:lnTo>
                  <a:lnTo>
                    <a:pt x="59689" y="2413"/>
                  </a:lnTo>
                  <a:lnTo>
                    <a:pt x="59816" y="3048"/>
                  </a:lnTo>
                  <a:lnTo>
                    <a:pt x="59181" y="3175"/>
                  </a:lnTo>
                  <a:lnTo>
                    <a:pt x="58927" y="2540"/>
                  </a:lnTo>
                  <a:lnTo>
                    <a:pt x="58673" y="2413"/>
                  </a:lnTo>
                  <a:lnTo>
                    <a:pt x="54101" y="3683"/>
                  </a:lnTo>
                  <a:lnTo>
                    <a:pt x="53593" y="4064"/>
                  </a:lnTo>
                  <a:lnTo>
                    <a:pt x="53847" y="4826"/>
                  </a:lnTo>
                  <a:lnTo>
                    <a:pt x="53085" y="4953"/>
                  </a:lnTo>
                  <a:lnTo>
                    <a:pt x="52831" y="4318"/>
                  </a:lnTo>
                  <a:lnTo>
                    <a:pt x="52577" y="4191"/>
                  </a:lnTo>
                  <a:lnTo>
                    <a:pt x="47878" y="5969"/>
                  </a:lnTo>
                  <a:lnTo>
                    <a:pt x="47370" y="6350"/>
                  </a:lnTo>
                  <a:lnTo>
                    <a:pt x="47624" y="7112"/>
                  </a:lnTo>
                  <a:lnTo>
                    <a:pt x="46989" y="7366"/>
                  </a:lnTo>
                  <a:lnTo>
                    <a:pt x="46354" y="6604"/>
                  </a:lnTo>
                  <a:lnTo>
                    <a:pt x="43941" y="7747"/>
                  </a:lnTo>
                  <a:lnTo>
                    <a:pt x="43814" y="8255"/>
                  </a:lnTo>
                  <a:lnTo>
                    <a:pt x="43433" y="8001"/>
                  </a:lnTo>
                  <a:lnTo>
                    <a:pt x="41274" y="9017"/>
                  </a:lnTo>
                  <a:lnTo>
                    <a:pt x="40893" y="9525"/>
                  </a:lnTo>
                  <a:lnTo>
                    <a:pt x="41147" y="10160"/>
                  </a:lnTo>
                  <a:lnTo>
                    <a:pt x="40512" y="10541"/>
                  </a:lnTo>
                  <a:lnTo>
                    <a:pt x="39750" y="9906"/>
                  </a:lnTo>
                  <a:lnTo>
                    <a:pt x="35559" y="12446"/>
                  </a:lnTo>
                  <a:lnTo>
                    <a:pt x="35432" y="12827"/>
                  </a:lnTo>
                  <a:lnTo>
                    <a:pt x="35813" y="13462"/>
                  </a:lnTo>
                  <a:lnTo>
                    <a:pt x="35178" y="13843"/>
                  </a:lnTo>
                  <a:lnTo>
                    <a:pt x="34797" y="13335"/>
                  </a:lnTo>
                  <a:lnTo>
                    <a:pt x="34416" y="13208"/>
                  </a:lnTo>
                  <a:lnTo>
                    <a:pt x="30098" y="16383"/>
                  </a:lnTo>
                  <a:lnTo>
                    <a:pt x="29971" y="16764"/>
                  </a:lnTo>
                  <a:lnTo>
                    <a:pt x="30479" y="17272"/>
                  </a:lnTo>
                  <a:lnTo>
                    <a:pt x="29844" y="17780"/>
                  </a:lnTo>
                  <a:lnTo>
                    <a:pt x="28955" y="17145"/>
                  </a:lnTo>
                  <a:lnTo>
                    <a:pt x="26923" y="18923"/>
                  </a:lnTo>
                  <a:lnTo>
                    <a:pt x="27050" y="19431"/>
                  </a:lnTo>
                  <a:lnTo>
                    <a:pt x="26542" y="19304"/>
                  </a:lnTo>
                  <a:lnTo>
                    <a:pt x="24764" y="20955"/>
                  </a:lnTo>
                  <a:lnTo>
                    <a:pt x="24510" y="21463"/>
                  </a:lnTo>
                  <a:lnTo>
                    <a:pt x="25018" y="21971"/>
                  </a:lnTo>
                  <a:lnTo>
                    <a:pt x="24383" y="22606"/>
                  </a:lnTo>
                  <a:lnTo>
                    <a:pt x="23875" y="22098"/>
                  </a:lnTo>
                  <a:lnTo>
                    <a:pt x="23621" y="22098"/>
                  </a:lnTo>
                  <a:lnTo>
                    <a:pt x="20065" y="25654"/>
                  </a:lnTo>
                  <a:lnTo>
                    <a:pt x="20065" y="26035"/>
                  </a:lnTo>
                  <a:lnTo>
                    <a:pt x="20573" y="26543"/>
                  </a:lnTo>
                  <a:lnTo>
                    <a:pt x="20065" y="27178"/>
                  </a:lnTo>
                  <a:lnTo>
                    <a:pt x="19557" y="26670"/>
                  </a:lnTo>
                  <a:lnTo>
                    <a:pt x="19176" y="26670"/>
                  </a:lnTo>
                  <a:lnTo>
                    <a:pt x="16001" y="30607"/>
                  </a:lnTo>
                  <a:lnTo>
                    <a:pt x="15874" y="31242"/>
                  </a:lnTo>
                  <a:lnTo>
                    <a:pt x="16382" y="31623"/>
                  </a:lnTo>
                  <a:lnTo>
                    <a:pt x="16001" y="32258"/>
                  </a:lnTo>
                  <a:lnTo>
                    <a:pt x="15366" y="31877"/>
                  </a:lnTo>
                  <a:lnTo>
                    <a:pt x="14985" y="32004"/>
                  </a:lnTo>
                  <a:lnTo>
                    <a:pt x="13461" y="34163"/>
                  </a:lnTo>
                  <a:lnTo>
                    <a:pt x="13715" y="34671"/>
                  </a:lnTo>
                  <a:lnTo>
                    <a:pt x="13207" y="34671"/>
                  </a:lnTo>
                  <a:lnTo>
                    <a:pt x="11810" y="36703"/>
                  </a:lnTo>
                  <a:lnTo>
                    <a:pt x="11810" y="37338"/>
                  </a:lnTo>
                  <a:lnTo>
                    <a:pt x="12318" y="37719"/>
                  </a:lnTo>
                  <a:lnTo>
                    <a:pt x="11937" y="38354"/>
                  </a:lnTo>
                  <a:lnTo>
                    <a:pt x="11302" y="37973"/>
                  </a:lnTo>
                  <a:lnTo>
                    <a:pt x="11048" y="38100"/>
                  </a:lnTo>
                  <a:lnTo>
                    <a:pt x="8508" y="42545"/>
                  </a:lnTo>
                  <a:lnTo>
                    <a:pt x="9270" y="43180"/>
                  </a:lnTo>
                  <a:lnTo>
                    <a:pt x="8889" y="43942"/>
                  </a:lnTo>
                  <a:lnTo>
                    <a:pt x="8000" y="43688"/>
                  </a:lnTo>
                  <a:lnTo>
                    <a:pt x="5714" y="48641"/>
                  </a:lnTo>
                  <a:lnTo>
                    <a:pt x="5841" y="49022"/>
                  </a:lnTo>
                  <a:lnTo>
                    <a:pt x="6603" y="49276"/>
                  </a:lnTo>
                  <a:lnTo>
                    <a:pt x="6222" y="50038"/>
                  </a:lnTo>
                  <a:lnTo>
                    <a:pt x="5333" y="49911"/>
                  </a:lnTo>
                  <a:lnTo>
                    <a:pt x="4317" y="52451"/>
                  </a:lnTo>
                  <a:lnTo>
                    <a:pt x="4698" y="52832"/>
                  </a:lnTo>
                  <a:lnTo>
                    <a:pt x="4190" y="52959"/>
                  </a:lnTo>
                  <a:lnTo>
                    <a:pt x="3428" y="55245"/>
                  </a:lnTo>
                  <a:lnTo>
                    <a:pt x="3428" y="55880"/>
                  </a:lnTo>
                  <a:lnTo>
                    <a:pt x="4190" y="56134"/>
                  </a:lnTo>
                  <a:lnTo>
                    <a:pt x="3936" y="56769"/>
                  </a:lnTo>
                  <a:lnTo>
                    <a:pt x="2920" y="56769"/>
                  </a:lnTo>
                  <a:lnTo>
                    <a:pt x="1777" y="61468"/>
                  </a:lnTo>
                  <a:lnTo>
                    <a:pt x="1904" y="62103"/>
                  </a:lnTo>
                  <a:lnTo>
                    <a:pt x="2666" y="62230"/>
                  </a:lnTo>
                  <a:lnTo>
                    <a:pt x="2412" y="62992"/>
                  </a:lnTo>
                  <a:lnTo>
                    <a:pt x="1777" y="62865"/>
                  </a:lnTo>
                  <a:lnTo>
                    <a:pt x="1523" y="63119"/>
                  </a:lnTo>
                  <a:lnTo>
                    <a:pt x="634" y="68326"/>
                  </a:lnTo>
                  <a:lnTo>
                    <a:pt x="761" y="68707"/>
                  </a:lnTo>
                  <a:lnTo>
                    <a:pt x="1523" y="68834"/>
                  </a:lnTo>
                  <a:lnTo>
                    <a:pt x="1396" y="69596"/>
                  </a:lnTo>
                  <a:lnTo>
                    <a:pt x="761" y="69469"/>
                  </a:lnTo>
                  <a:lnTo>
                    <a:pt x="507" y="69723"/>
                  </a:lnTo>
                  <a:lnTo>
                    <a:pt x="253" y="72390"/>
                  </a:lnTo>
                  <a:lnTo>
                    <a:pt x="634" y="72771"/>
                  </a:lnTo>
                  <a:lnTo>
                    <a:pt x="126" y="73025"/>
                  </a:lnTo>
                  <a:lnTo>
                    <a:pt x="0" y="75692"/>
                  </a:lnTo>
                  <a:lnTo>
                    <a:pt x="253" y="75946"/>
                  </a:lnTo>
                  <a:lnTo>
                    <a:pt x="1015" y="75946"/>
                  </a:lnTo>
                  <a:lnTo>
                    <a:pt x="1015" y="76835"/>
                  </a:lnTo>
                  <a:lnTo>
                    <a:pt x="253" y="76835"/>
                  </a:lnTo>
                  <a:lnTo>
                    <a:pt x="0" y="77089"/>
                  </a:lnTo>
                  <a:lnTo>
                    <a:pt x="0" y="81788"/>
                  </a:lnTo>
                  <a:lnTo>
                    <a:pt x="380" y="82423"/>
                  </a:lnTo>
                  <a:lnTo>
                    <a:pt x="1015" y="82296"/>
                  </a:lnTo>
                  <a:lnTo>
                    <a:pt x="1142" y="83185"/>
                  </a:lnTo>
                  <a:lnTo>
                    <a:pt x="126" y="83439"/>
                  </a:lnTo>
                  <a:lnTo>
                    <a:pt x="634" y="88519"/>
                  </a:lnTo>
                  <a:lnTo>
                    <a:pt x="1015" y="89027"/>
                  </a:lnTo>
                  <a:lnTo>
                    <a:pt x="1650" y="88900"/>
                  </a:lnTo>
                  <a:lnTo>
                    <a:pt x="1777" y="89662"/>
                  </a:lnTo>
                  <a:lnTo>
                    <a:pt x="888" y="90170"/>
                  </a:lnTo>
                  <a:lnTo>
                    <a:pt x="1396" y="92837"/>
                  </a:lnTo>
                  <a:lnTo>
                    <a:pt x="1777" y="92964"/>
                  </a:lnTo>
                  <a:lnTo>
                    <a:pt x="1396" y="93345"/>
                  </a:lnTo>
                  <a:lnTo>
                    <a:pt x="2031" y="96012"/>
                  </a:lnTo>
                  <a:lnTo>
                    <a:pt x="2285" y="96266"/>
                  </a:lnTo>
                  <a:lnTo>
                    <a:pt x="3047" y="96139"/>
                  </a:lnTo>
                  <a:lnTo>
                    <a:pt x="3174" y="96901"/>
                  </a:lnTo>
                  <a:lnTo>
                    <a:pt x="2285" y="97409"/>
                  </a:lnTo>
                  <a:lnTo>
                    <a:pt x="3555" y="101981"/>
                  </a:lnTo>
                  <a:lnTo>
                    <a:pt x="4063" y="102362"/>
                  </a:lnTo>
                  <a:lnTo>
                    <a:pt x="4698" y="102235"/>
                  </a:lnTo>
                  <a:lnTo>
                    <a:pt x="4952" y="102997"/>
                  </a:lnTo>
                  <a:lnTo>
                    <a:pt x="4063" y="103505"/>
                  </a:lnTo>
                  <a:lnTo>
                    <a:pt x="5841" y="108204"/>
                  </a:lnTo>
                  <a:lnTo>
                    <a:pt x="6349" y="108712"/>
                  </a:lnTo>
                  <a:lnTo>
                    <a:pt x="6984" y="108458"/>
                  </a:lnTo>
                  <a:lnTo>
                    <a:pt x="7238" y="109093"/>
                  </a:lnTo>
                  <a:lnTo>
                    <a:pt x="6476" y="109728"/>
                  </a:lnTo>
                  <a:lnTo>
                    <a:pt x="7619" y="112268"/>
                  </a:lnTo>
                  <a:lnTo>
                    <a:pt x="8254" y="112268"/>
                  </a:lnTo>
                  <a:lnTo>
                    <a:pt x="7873" y="112776"/>
                  </a:lnTo>
                  <a:lnTo>
                    <a:pt x="9016" y="114935"/>
                  </a:lnTo>
                  <a:lnTo>
                    <a:pt x="9524" y="115316"/>
                  </a:lnTo>
                  <a:lnTo>
                    <a:pt x="10032" y="114935"/>
                  </a:lnTo>
                  <a:lnTo>
                    <a:pt x="10540" y="115697"/>
                  </a:lnTo>
                  <a:lnTo>
                    <a:pt x="9778" y="116332"/>
                  </a:lnTo>
                  <a:lnTo>
                    <a:pt x="12318" y="120777"/>
                  </a:lnTo>
                  <a:lnTo>
                    <a:pt x="12699" y="120777"/>
                  </a:lnTo>
                  <a:lnTo>
                    <a:pt x="13334" y="120396"/>
                  </a:lnTo>
                  <a:lnTo>
                    <a:pt x="13715" y="121031"/>
                  </a:lnTo>
                  <a:lnTo>
                    <a:pt x="13080" y="121793"/>
                  </a:lnTo>
                  <a:lnTo>
                    <a:pt x="16001" y="125984"/>
                  </a:lnTo>
                  <a:lnTo>
                    <a:pt x="16509" y="126238"/>
                  </a:lnTo>
                  <a:lnTo>
                    <a:pt x="17144" y="125857"/>
                  </a:lnTo>
                  <a:lnTo>
                    <a:pt x="17652" y="126365"/>
                  </a:lnTo>
                  <a:lnTo>
                    <a:pt x="17017" y="126873"/>
                  </a:lnTo>
                  <a:lnTo>
                    <a:pt x="17017" y="127254"/>
                  </a:lnTo>
                  <a:lnTo>
                    <a:pt x="18795" y="129413"/>
                  </a:lnTo>
                  <a:lnTo>
                    <a:pt x="19303" y="129286"/>
                  </a:lnTo>
                  <a:lnTo>
                    <a:pt x="19176" y="129794"/>
                  </a:lnTo>
                  <a:lnTo>
                    <a:pt x="20700" y="131572"/>
                  </a:lnTo>
                  <a:lnTo>
                    <a:pt x="21335" y="131826"/>
                  </a:lnTo>
                  <a:lnTo>
                    <a:pt x="21843" y="131318"/>
                  </a:lnTo>
                  <a:lnTo>
                    <a:pt x="22351" y="131953"/>
                  </a:lnTo>
                  <a:lnTo>
                    <a:pt x="21843" y="132461"/>
                  </a:lnTo>
                  <a:lnTo>
                    <a:pt x="21843" y="132715"/>
                  </a:lnTo>
                  <a:lnTo>
                    <a:pt x="25399" y="136271"/>
                  </a:lnTo>
                  <a:lnTo>
                    <a:pt x="25780" y="136271"/>
                  </a:lnTo>
                  <a:lnTo>
                    <a:pt x="26288" y="135763"/>
                  </a:lnTo>
                  <a:lnTo>
                    <a:pt x="26923" y="136271"/>
                  </a:lnTo>
                  <a:lnTo>
                    <a:pt x="26415" y="136779"/>
                  </a:lnTo>
                  <a:lnTo>
                    <a:pt x="26415" y="137160"/>
                  </a:lnTo>
                  <a:lnTo>
                    <a:pt x="30352" y="140335"/>
                  </a:lnTo>
                  <a:lnTo>
                    <a:pt x="30987" y="140589"/>
                  </a:lnTo>
                  <a:lnTo>
                    <a:pt x="31368" y="139954"/>
                  </a:lnTo>
                  <a:lnTo>
                    <a:pt x="32003" y="140462"/>
                  </a:lnTo>
                  <a:lnTo>
                    <a:pt x="31622" y="140970"/>
                  </a:lnTo>
                  <a:lnTo>
                    <a:pt x="31622" y="141351"/>
                  </a:lnTo>
                  <a:lnTo>
                    <a:pt x="33781" y="143002"/>
                  </a:lnTo>
                  <a:lnTo>
                    <a:pt x="34289" y="142748"/>
                  </a:lnTo>
                  <a:lnTo>
                    <a:pt x="34289" y="143256"/>
                  </a:lnTo>
                  <a:lnTo>
                    <a:pt x="36575" y="144780"/>
                  </a:lnTo>
                  <a:lnTo>
                    <a:pt x="36956" y="144653"/>
                  </a:lnTo>
                  <a:lnTo>
                    <a:pt x="37337" y="144145"/>
                  </a:lnTo>
                  <a:lnTo>
                    <a:pt x="37972" y="144526"/>
                  </a:lnTo>
                  <a:lnTo>
                    <a:pt x="37718" y="145415"/>
                  </a:lnTo>
                  <a:lnTo>
                    <a:pt x="42163" y="147955"/>
                  </a:lnTo>
                  <a:lnTo>
                    <a:pt x="42798" y="147193"/>
                  </a:lnTo>
                  <a:lnTo>
                    <a:pt x="43433" y="147574"/>
                  </a:lnTo>
                  <a:lnTo>
                    <a:pt x="43179" y="148209"/>
                  </a:lnTo>
                  <a:lnTo>
                    <a:pt x="43306" y="148590"/>
                  </a:lnTo>
                  <a:lnTo>
                    <a:pt x="48132" y="150749"/>
                  </a:lnTo>
                  <a:lnTo>
                    <a:pt x="48513" y="150622"/>
                  </a:lnTo>
                  <a:lnTo>
                    <a:pt x="48767" y="149987"/>
                  </a:lnTo>
                  <a:lnTo>
                    <a:pt x="49529" y="150241"/>
                  </a:lnTo>
                  <a:lnTo>
                    <a:pt x="49402" y="151257"/>
                  </a:lnTo>
                  <a:lnTo>
                    <a:pt x="51942" y="152146"/>
                  </a:lnTo>
                  <a:lnTo>
                    <a:pt x="52323" y="151892"/>
                  </a:lnTo>
                  <a:lnTo>
                    <a:pt x="52450" y="152400"/>
                  </a:lnTo>
                  <a:lnTo>
                    <a:pt x="54736" y="153162"/>
                  </a:lnTo>
                  <a:lnTo>
                    <a:pt x="55371" y="153035"/>
                  </a:lnTo>
                  <a:lnTo>
                    <a:pt x="55498" y="152400"/>
                  </a:lnTo>
                  <a:lnTo>
                    <a:pt x="56260" y="152527"/>
                  </a:lnTo>
                  <a:lnTo>
                    <a:pt x="56260" y="153543"/>
                  </a:lnTo>
                  <a:lnTo>
                    <a:pt x="61213" y="154813"/>
                  </a:lnTo>
                  <a:lnTo>
                    <a:pt x="61467" y="154559"/>
                  </a:lnTo>
                  <a:lnTo>
                    <a:pt x="61594" y="153924"/>
                  </a:lnTo>
                  <a:lnTo>
                    <a:pt x="62356" y="154051"/>
                  </a:lnTo>
                  <a:lnTo>
                    <a:pt x="62483" y="155067"/>
                  </a:lnTo>
                  <a:lnTo>
                    <a:pt x="67690" y="155956"/>
                  </a:lnTo>
                  <a:lnTo>
                    <a:pt x="67944" y="155702"/>
                  </a:lnTo>
                  <a:lnTo>
                    <a:pt x="68071" y="155067"/>
                  </a:lnTo>
                  <a:lnTo>
                    <a:pt x="68833" y="155067"/>
                  </a:lnTo>
                  <a:lnTo>
                    <a:pt x="69087" y="156083"/>
                  </a:lnTo>
                  <a:lnTo>
                    <a:pt x="71754" y="156337"/>
                  </a:lnTo>
                  <a:lnTo>
                    <a:pt x="72008" y="155956"/>
                  </a:lnTo>
                  <a:lnTo>
                    <a:pt x="72262" y="156337"/>
                  </a:lnTo>
                  <a:lnTo>
                    <a:pt x="74675" y="156464"/>
                  </a:lnTo>
                  <a:lnTo>
                    <a:pt x="75183" y="156337"/>
                  </a:lnTo>
                  <a:lnTo>
                    <a:pt x="75310" y="155575"/>
                  </a:lnTo>
                  <a:lnTo>
                    <a:pt x="76072" y="155575"/>
                  </a:lnTo>
                  <a:lnTo>
                    <a:pt x="76326" y="156591"/>
                  </a:lnTo>
                  <a:lnTo>
                    <a:pt x="81279" y="156464"/>
                  </a:lnTo>
                  <a:lnTo>
                    <a:pt x="81533" y="156210"/>
                  </a:lnTo>
                  <a:lnTo>
                    <a:pt x="81533" y="155448"/>
                  </a:lnTo>
                  <a:lnTo>
                    <a:pt x="82295" y="155448"/>
                  </a:lnTo>
                  <a:lnTo>
                    <a:pt x="82422" y="156210"/>
                  </a:lnTo>
                  <a:lnTo>
                    <a:pt x="82676" y="156337"/>
                  </a:lnTo>
                  <a:lnTo>
                    <a:pt x="87629" y="155956"/>
                  </a:lnTo>
                  <a:lnTo>
                    <a:pt x="88137" y="155575"/>
                  </a:lnTo>
                  <a:lnTo>
                    <a:pt x="88137" y="154813"/>
                  </a:lnTo>
                  <a:lnTo>
                    <a:pt x="88899" y="154686"/>
                  </a:lnTo>
                  <a:lnTo>
                    <a:pt x="89026" y="155448"/>
                  </a:lnTo>
                  <a:lnTo>
                    <a:pt x="89280" y="155702"/>
                  </a:lnTo>
                  <a:lnTo>
                    <a:pt x="91947" y="155194"/>
                  </a:lnTo>
                  <a:lnTo>
                    <a:pt x="92074" y="154686"/>
                  </a:lnTo>
                  <a:lnTo>
                    <a:pt x="92455" y="155067"/>
                  </a:lnTo>
                  <a:lnTo>
                    <a:pt x="95122" y="154559"/>
                  </a:lnTo>
                  <a:lnTo>
                    <a:pt x="95122" y="153543"/>
                  </a:lnTo>
                  <a:lnTo>
                    <a:pt x="95884" y="153289"/>
                  </a:lnTo>
                  <a:lnTo>
                    <a:pt x="96392" y="154178"/>
                  </a:lnTo>
                  <a:lnTo>
                    <a:pt x="101218" y="152781"/>
                  </a:lnTo>
                  <a:lnTo>
                    <a:pt x="101472" y="152527"/>
                  </a:lnTo>
                  <a:lnTo>
                    <a:pt x="101218" y="151765"/>
                  </a:lnTo>
                  <a:lnTo>
                    <a:pt x="101980" y="151511"/>
                  </a:lnTo>
                  <a:lnTo>
                    <a:pt x="102234" y="152273"/>
                  </a:lnTo>
                  <a:lnTo>
                    <a:pt x="102488" y="152400"/>
                  </a:lnTo>
                  <a:lnTo>
                    <a:pt x="107187" y="150622"/>
                  </a:lnTo>
                  <a:lnTo>
                    <a:pt x="107568" y="150114"/>
                  </a:lnTo>
                  <a:lnTo>
                    <a:pt x="107314" y="149479"/>
                  </a:lnTo>
                  <a:lnTo>
                    <a:pt x="108076" y="149225"/>
                  </a:lnTo>
                  <a:lnTo>
                    <a:pt x="108330" y="149860"/>
                  </a:lnTo>
                  <a:lnTo>
                    <a:pt x="108711" y="149987"/>
                  </a:lnTo>
                  <a:lnTo>
                    <a:pt x="111124" y="148844"/>
                  </a:lnTo>
                  <a:lnTo>
                    <a:pt x="111251" y="148209"/>
                  </a:lnTo>
                  <a:lnTo>
                    <a:pt x="111632" y="148590"/>
                  </a:lnTo>
                  <a:lnTo>
                    <a:pt x="113791" y="147447"/>
                  </a:lnTo>
                  <a:lnTo>
                    <a:pt x="114172" y="146939"/>
                  </a:lnTo>
                  <a:lnTo>
                    <a:pt x="113791" y="146304"/>
                  </a:lnTo>
                  <a:lnTo>
                    <a:pt x="114553" y="146050"/>
                  </a:lnTo>
                  <a:lnTo>
                    <a:pt x="114807" y="146558"/>
                  </a:lnTo>
                  <a:lnTo>
                    <a:pt x="115188" y="146685"/>
                  </a:lnTo>
                  <a:lnTo>
                    <a:pt x="119506" y="144145"/>
                  </a:lnTo>
                  <a:lnTo>
                    <a:pt x="119633" y="143764"/>
                  </a:lnTo>
                  <a:lnTo>
                    <a:pt x="119252" y="143129"/>
                  </a:lnTo>
                  <a:lnTo>
                    <a:pt x="119887" y="142748"/>
                  </a:lnTo>
                  <a:lnTo>
                    <a:pt x="120268" y="143256"/>
                  </a:lnTo>
                  <a:lnTo>
                    <a:pt x="120649" y="143383"/>
                  </a:lnTo>
                  <a:lnTo>
                    <a:pt x="124713" y="140335"/>
                  </a:lnTo>
                  <a:lnTo>
                    <a:pt x="124967" y="139827"/>
                  </a:lnTo>
                  <a:lnTo>
                    <a:pt x="124586" y="139319"/>
                  </a:lnTo>
                  <a:lnTo>
                    <a:pt x="125221" y="138811"/>
                  </a:lnTo>
                  <a:lnTo>
                    <a:pt x="125602" y="139319"/>
                  </a:lnTo>
                  <a:lnTo>
                    <a:pt x="125983" y="139319"/>
                  </a:lnTo>
                  <a:lnTo>
                    <a:pt x="128142" y="137668"/>
                  </a:lnTo>
                  <a:lnTo>
                    <a:pt x="128015" y="137033"/>
                  </a:lnTo>
                  <a:lnTo>
                    <a:pt x="128523" y="137287"/>
                  </a:lnTo>
                  <a:lnTo>
                    <a:pt x="130555" y="135382"/>
                  </a:lnTo>
                  <a:lnTo>
                    <a:pt x="130047" y="134493"/>
                  </a:lnTo>
                  <a:lnTo>
                    <a:pt x="130555" y="133985"/>
                  </a:lnTo>
                  <a:lnTo>
                    <a:pt x="131444" y="134493"/>
                  </a:lnTo>
                  <a:lnTo>
                    <a:pt x="135000" y="130810"/>
                  </a:lnTo>
                  <a:lnTo>
                    <a:pt x="135000" y="130556"/>
                  </a:lnTo>
                  <a:lnTo>
                    <a:pt x="134365" y="130048"/>
                  </a:lnTo>
                  <a:lnTo>
                    <a:pt x="135000" y="129413"/>
                  </a:lnTo>
                  <a:lnTo>
                    <a:pt x="135508" y="129921"/>
                  </a:lnTo>
                  <a:lnTo>
                    <a:pt x="135889" y="129921"/>
                  </a:lnTo>
                  <a:lnTo>
                    <a:pt x="139191" y="125730"/>
                  </a:lnTo>
                  <a:lnTo>
                    <a:pt x="139191" y="125349"/>
                  </a:lnTo>
                  <a:lnTo>
                    <a:pt x="138556" y="124841"/>
                  </a:lnTo>
                  <a:lnTo>
                    <a:pt x="139064" y="124206"/>
                  </a:lnTo>
                  <a:lnTo>
                    <a:pt x="139699" y="124714"/>
                  </a:lnTo>
                  <a:lnTo>
                    <a:pt x="140080" y="124587"/>
                  </a:lnTo>
                  <a:lnTo>
                    <a:pt x="141604" y="122428"/>
                  </a:lnTo>
                  <a:lnTo>
                    <a:pt x="141350" y="121920"/>
                  </a:lnTo>
                  <a:lnTo>
                    <a:pt x="141858" y="121920"/>
                  </a:lnTo>
                  <a:lnTo>
                    <a:pt x="143128" y="119888"/>
                  </a:lnTo>
                  <a:lnTo>
                    <a:pt x="143255" y="119253"/>
                  </a:lnTo>
                  <a:lnTo>
                    <a:pt x="142620" y="118872"/>
                  </a:lnTo>
                  <a:lnTo>
                    <a:pt x="143128" y="118237"/>
                  </a:lnTo>
                  <a:lnTo>
                    <a:pt x="144017" y="118491"/>
                  </a:lnTo>
                  <a:lnTo>
                    <a:pt x="146557" y="114046"/>
                  </a:lnTo>
                  <a:lnTo>
                    <a:pt x="146430" y="113665"/>
                  </a:lnTo>
                  <a:lnTo>
                    <a:pt x="145795" y="113411"/>
                  </a:lnTo>
                  <a:lnTo>
                    <a:pt x="146176" y="112649"/>
                  </a:lnTo>
                  <a:lnTo>
                    <a:pt x="146811" y="113030"/>
                  </a:lnTo>
                  <a:lnTo>
                    <a:pt x="147065" y="112903"/>
                  </a:lnTo>
                  <a:lnTo>
                    <a:pt x="149097" y="108204"/>
                  </a:lnTo>
                  <a:lnTo>
                    <a:pt x="149097" y="107569"/>
                  </a:lnTo>
                  <a:lnTo>
                    <a:pt x="148462" y="107315"/>
                  </a:lnTo>
                  <a:lnTo>
                    <a:pt x="148843" y="106553"/>
                  </a:lnTo>
                  <a:lnTo>
                    <a:pt x="149732" y="106680"/>
                  </a:lnTo>
                  <a:lnTo>
                    <a:pt x="150748" y="104140"/>
                  </a:lnTo>
                  <a:lnTo>
                    <a:pt x="150367" y="103759"/>
                  </a:lnTo>
                  <a:lnTo>
                    <a:pt x="150875" y="103632"/>
                  </a:lnTo>
                  <a:lnTo>
                    <a:pt x="151637" y="101346"/>
                  </a:lnTo>
                  <a:lnTo>
                    <a:pt x="151510" y="100711"/>
                  </a:lnTo>
                  <a:lnTo>
                    <a:pt x="150875" y="100457"/>
                  </a:lnTo>
                  <a:lnTo>
                    <a:pt x="151129" y="99695"/>
                  </a:lnTo>
                  <a:lnTo>
                    <a:pt x="151764" y="99949"/>
                  </a:lnTo>
                  <a:lnTo>
                    <a:pt x="152145" y="99695"/>
                  </a:lnTo>
                  <a:lnTo>
                    <a:pt x="153288" y="95123"/>
                  </a:lnTo>
                  <a:lnTo>
                    <a:pt x="153161" y="94488"/>
                  </a:lnTo>
                  <a:lnTo>
                    <a:pt x="152399" y="94361"/>
                  </a:lnTo>
                  <a:lnTo>
                    <a:pt x="152526" y="93599"/>
                  </a:lnTo>
                  <a:lnTo>
                    <a:pt x="153288" y="93726"/>
                  </a:lnTo>
                  <a:lnTo>
                    <a:pt x="153542" y="93472"/>
                  </a:lnTo>
                  <a:lnTo>
                    <a:pt x="154431" y="88138"/>
                  </a:lnTo>
                  <a:lnTo>
                    <a:pt x="154177" y="87884"/>
                  </a:lnTo>
                  <a:lnTo>
                    <a:pt x="153542" y="87757"/>
                  </a:lnTo>
                  <a:lnTo>
                    <a:pt x="153542" y="86995"/>
                  </a:lnTo>
                  <a:lnTo>
                    <a:pt x="154558" y="86868"/>
                  </a:lnTo>
                  <a:lnTo>
                    <a:pt x="154812" y="84201"/>
                  </a:lnTo>
                  <a:lnTo>
                    <a:pt x="154431" y="83820"/>
                  </a:lnTo>
                  <a:lnTo>
                    <a:pt x="154812" y="83566"/>
                  </a:lnTo>
                  <a:lnTo>
                    <a:pt x="155066" y="80899"/>
                  </a:lnTo>
                  <a:lnTo>
                    <a:pt x="154812" y="80645"/>
                  </a:lnTo>
                  <a:lnTo>
                    <a:pt x="154050" y="80518"/>
                  </a:lnTo>
                  <a:lnTo>
                    <a:pt x="154050" y="79756"/>
                  </a:lnTo>
                  <a:lnTo>
                    <a:pt x="154812" y="79756"/>
                  </a:lnTo>
                  <a:lnTo>
                    <a:pt x="155066" y="79502"/>
                  </a:lnTo>
                  <a:lnTo>
                    <a:pt x="154939" y="74803"/>
                  </a:lnTo>
                  <a:lnTo>
                    <a:pt x="154685" y="74168"/>
                  </a:lnTo>
                  <a:lnTo>
                    <a:pt x="153923" y="74295"/>
                  </a:lnTo>
                  <a:lnTo>
                    <a:pt x="153923" y="73406"/>
                  </a:lnTo>
                  <a:lnTo>
                    <a:pt x="154939" y="73152"/>
                  </a:lnTo>
                  <a:lnTo>
                    <a:pt x="154304" y="67691"/>
                  </a:lnTo>
                  <a:lnTo>
                    <a:pt x="153415" y="67564"/>
                  </a:lnTo>
                  <a:lnTo>
                    <a:pt x="153288" y="66802"/>
                  </a:lnTo>
                  <a:lnTo>
                    <a:pt x="153923" y="66675"/>
                  </a:lnTo>
                  <a:lnTo>
                    <a:pt x="154177" y="66421"/>
                  </a:lnTo>
                  <a:lnTo>
                    <a:pt x="153669" y="63754"/>
                  </a:lnTo>
                  <a:lnTo>
                    <a:pt x="153161" y="63500"/>
                  </a:lnTo>
                  <a:lnTo>
                    <a:pt x="153542" y="63119"/>
                  </a:lnTo>
                  <a:lnTo>
                    <a:pt x="153034" y="60452"/>
                  </a:lnTo>
                  <a:lnTo>
                    <a:pt x="152780" y="60325"/>
                  </a:lnTo>
                  <a:lnTo>
                    <a:pt x="152018" y="60452"/>
                  </a:lnTo>
                  <a:lnTo>
                    <a:pt x="151891" y="59690"/>
                  </a:lnTo>
                  <a:lnTo>
                    <a:pt x="152526" y="59563"/>
                  </a:lnTo>
                  <a:lnTo>
                    <a:pt x="152780" y="59182"/>
                  </a:lnTo>
                  <a:lnTo>
                    <a:pt x="151383" y="54610"/>
                  </a:lnTo>
                  <a:lnTo>
                    <a:pt x="151002" y="54102"/>
                  </a:lnTo>
                  <a:lnTo>
                    <a:pt x="150367" y="54356"/>
                  </a:lnTo>
                  <a:lnTo>
                    <a:pt x="150113" y="53594"/>
                  </a:lnTo>
                  <a:lnTo>
                    <a:pt x="150748" y="53340"/>
                  </a:lnTo>
                  <a:lnTo>
                    <a:pt x="150875" y="53086"/>
                  </a:lnTo>
                  <a:lnTo>
                    <a:pt x="148970" y="48006"/>
                  </a:lnTo>
                  <a:lnTo>
                    <a:pt x="148716" y="47879"/>
                  </a:lnTo>
                  <a:lnTo>
                    <a:pt x="148081" y="48133"/>
                  </a:lnTo>
                  <a:lnTo>
                    <a:pt x="147700" y="47371"/>
                  </a:lnTo>
                  <a:lnTo>
                    <a:pt x="148462" y="46736"/>
                  </a:lnTo>
                  <a:lnTo>
                    <a:pt x="147319" y="44323"/>
                  </a:lnTo>
                  <a:lnTo>
                    <a:pt x="146811" y="44323"/>
                  </a:lnTo>
                  <a:lnTo>
                    <a:pt x="147065" y="43815"/>
                  </a:lnTo>
                  <a:lnTo>
                    <a:pt x="145922" y="41402"/>
                  </a:lnTo>
                  <a:lnTo>
                    <a:pt x="145541" y="41275"/>
                  </a:lnTo>
                  <a:lnTo>
                    <a:pt x="144906" y="41656"/>
                  </a:lnTo>
                  <a:lnTo>
                    <a:pt x="144525" y="40894"/>
                  </a:lnTo>
                  <a:lnTo>
                    <a:pt x="145287" y="40259"/>
                  </a:lnTo>
                  <a:lnTo>
                    <a:pt x="142747" y="35814"/>
                  </a:lnTo>
                  <a:lnTo>
                    <a:pt x="142366" y="35814"/>
                  </a:lnTo>
                  <a:lnTo>
                    <a:pt x="141731" y="36195"/>
                  </a:lnTo>
                  <a:lnTo>
                    <a:pt x="141350" y="35560"/>
                  </a:lnTo>
                  <a:lnTo>
                    <a:pt x="141985" y="34671"/>
                  </a:lnTo>
                  <a:lnTo>
                    <a:pt x="139064" y="30607"/>
                  </a:lnTo>
                  <a:lnTo>
                    <a:pt x="138429" y="30353"/>
                  </a:lnTo>
                  <a:lnTo>
                    <a:pt x="137921" y="30734"/>
                  </a:lnTo>
                  <a:lnTo>
                    <a:pt x="137413" y="30099"/>
                  </a:lnTo>
                  <a:lnTo>
                    <a:pt x="138048" y="29718"/>
                  </a:lnTo>
                  <a:lnTo>
                    <a:pt x="138048" y="29337"/>
                  </a:lnTo>
                  <a:lnTo>
                    <a:pt x="136270" y="27178"/>
                  </a:lnTo>
                  <a:lnTo>
                    <a:pt x="135762" y="27305"/>
                  </a:lnTo>
                  <a:lnTo>
                    <a:pt x="135889" y="26797"/>
                  </a:lnTo>
                  <a:lnTo>
                    <a:pt x="134111" y="24765"/>
                  </a:lnTo>
                  <a:lnTo>
                    <a:pt x="133730" y="24765"/>
                  </a:lnTo>
                  <a:lnTo>
                    <a:pt x="133222" y="25273"/>
                  </a:lnTo>
                  <a:lnTo>
                    <a:pt x="132714" y="24638"/>
                  </a:lnTo>
                  <a:lnTo>
                    <a:pt x="133222" y="23749"/>
                  </a:lnTo>
                  <a:lnTo>
                    <a:pt x="129539" y="20320"/>
                  </a:lnTo>
                  <a:lnTo>
                    <a:pt x="129285" y="20320"/>
                  </a:lnTo>
                  <a:lnTo>
                    <a:pt x="128777" y="20828"/>
                  </a:lnTo>
                  <a:lnTo>
                    <a:pt x="128142" y="20320"/>
                  </a:lnTo>
                  <a:lnTo>
                    <a:pt x="128523" y="19431"/>
                  </a:lnTo>
                  <a:lnTo>
                    <a:pt x="124459" y="16002"/>
                  </a:lnTo>
                  <a:lnTo>
                    <a:pt x="124078" y="16002"/>
                  </a:lnTo>
                  <a:lnTo>
                    <a:pt x="123697" y="16637"/>
                  </a:lnTo>
                  <a:lnTo>
                    <a:pt x="123062" y="16129"/>
                  </a:lnTo>
                  <a:lnTo>
                    <a:pt x="123443" y="15494"/>
                  </a:lnTo>
                  <a:lnTo>
                    <a:pt x="123443" y="15113"/>
                  </a:lnTo>
                  <a:lnTo>
                    <a:pt x="121157" y="13589"/>
                  </a:lnTo>
                  <a:lnTo>
                    <a:pt x="120649" y="13843"/>
                  </a:lnTo>
                  <a:lnTo>
                    <a:pt x="120776" y="13335"/>
                  </a:lnTo>
                  <a:lnTo>
                    <a:pt x="118490" y="11811"/>
                  </a:lnTo>
                  <a:lnTo>
                    <a:pt x="118109" y="11938"/>
                  </a:lnTo>
                  <a:lnTo>
                    <a:pt x="117728" y="12446"/>
                  </a:lnTo>
                  <a:lnTo>
                    <a:pt x="117093" y="12065"/>
                  </a:lnTo>
                  <a:lnTo>
                    <a:pt x="117474" y="11430"/>
                  </a:lnTo>
                  <a:lnTo>
                    <a:pt x="117347" y="11049"/>
                  </a:lnTo>
                  <a:lnTo>
                    <a:pt x="112902" y="8636"/>
                  </a:lnTo>
                  <a:lnTo>
                    <a:pt x="112267" y="9398"/>
                  </a:lnTo>
                  <a:lnTo>
                    <a:pt x="111505" y="9017"/>
                  </a:lnTo>
                  <a:lnTo>
                    <a:pt x="111759" y="8001"/>
                  </a:lnTo>
                  <a:lnTo>
                    <a:pt x="107187" y="5969"/>
                  </a:lnTo>
                  <a:lnTo>
                    <a:pt x="106552" y="5969"/>
                  </a:lnTo>
                  <a:lnTo>
                    <a:pt x="106298" y="6604"/>
                  </a:lnTo>
                  <a:lnTo>
                    <a:pt x="105536" y="6350"/>
                  </a:lnTo>
                  <a:lnTo>
                    <a:pt x="105790" y="5715"/>
                  </a:lnTo>
                  <a:lnTo>
                    <a:pt x="105663" y="5334"/>
                  </a:lnTo>
                  <a:lnTo>
                    <a:pt x="103123" y="4445"/>
                  </a:lnTo>
                  <a:lnTo>
                    <a:pt x="102742" y="4699"/>
                  </a:lnTo>
                  <a:lnTo>
                    <a:pt x="102615" y="4191"/>
                  </a:lnTo>
                  <a:lnTo>
                    <a:pt x="100075" y="3302"/>
                  </a:lnTo>
                  <a:lnTo>
                    <a:pt x="99694" y="3556"/>
                  </a:lnTo>
                  <a:lnTo>
                    <a:pt x="99567" y="4191"/>
                  </a:lnTo>
                  <a:lnTo>
                    <a:pt x="98805" y="3937"/>
                  </a:lnTo>
                  <a:lnTo>
                    <a:pt x="98805" y="3048"/>
                  </a:lnTo>
                  <a:lnTo>
                    <a:pt x="93852" y="1778"/>
                  </a:lnTo>
                  <a:lnTo>
                    <a:pt x="93598" y="1905"/>
                  </a:lnTo>
                  <a:lnTo>
                    <a:pt x="93471" y="2667"/>
                  </a:lnTo>
                  <a:lnTo>
                    <a:pt x="92709" y="2540"/>
                  </a:lnTo>
                  <a:lnTo>
                    <a:pt x="92582" y="1524"/>
                  </a:lnTo>
                  <a:lnTo>
                    <a:pt x="87629" y="635"/>
                  </a:lnTo>
                  <a:lnTo>
                    <a:pt x="86994" y="889"/>
                  </a:lnTo>
                  <a:lnTo>
                    <a:pt x="86994" y="1524"/>
                  </a:lnTo>
                  <a:lnTo>
                    <a:pt x="86105" y="1524"/>
                  </a:lnTo>
                  <a:lnTo>
                    <a:pt x="85978" y="508"/>
                  </a:lnTo>
                  <a:lnTo>
                    <a:pt x="83311" y="254"/>
                  </a:lnTo>
                  <a:lnTo>
                    <a:pt x="83057" y="635"/>
                  </a:lnTo>
                  <a:lnTo>
                    <a:pt x="82803" y="127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4933188" y="4027931"/>
              <a:ext cx="152400" cy="154305"/>
            </a:xfrm>
            <a:custGeom>
              <a:avLst/>
              <a:gdLst/>
              <a:ahLst/>
              <a:cxnLst/>
              <a:rect l="l" t="t" r="r" b="b"/>
              <a:pathLst>
                <a:path w="152400" h="154304">
                  <a:moveTo>
                    <a:pt x="2616" y="64744"/>
                  </a:moveTo>
                  <a:lnTo>
                    <a:pt x="2527" y="65024"/>
                  </a:lnTo>
                  <a:lnTo>
                    <a:pt x="1524" y="76200"/>
                  </a:lnTo>
                  <a:lnTo>
                    <a:pt x="2540" y="65024"/>
                  </a:lnTo>
                  <a:lnTo>
                    <a:pt x="2616" y="64744"/>
                  </a:lnTo>
                  <a:close/>
                </a:path>
                <a:path w="152400" h="154304">
                  <a:moveTo>
                    <a:pt x="2705" y="59245"/>
                  </a:moveTo>
                  <a:lnTo>
                    <a:pt x="0" y="64643"/>
                  </a:lnTo>
                  <a:lnTo>
                    <a:pt x="0" y="79375"/>
                  </a:lnTo>
                  <a:lnTo>
                    <a:pt x="1270" y="64643"/>
                  </a:lnTo>
                  <a:lnTo>
                    <a:pt x="2705" y="59245"/>
                  </a:lnTo>
                  <a:close/>
                </a:path>
                <a:path w="152400" h="154304">
                  <a:moveTo>
                    <a:pt x="6807" y="59245"/>
                  </a:moveTo>
                  <a:lnTo>
                    <a:pt x="3810" y="65278"/>
                  </a:lnTo>
                  <a:lnTo>
                    <a:pt x="3810" y="79248"/>
                  </a:lnTo>
                  <a:lnTo>
                    <a:pt x="5080" y="65405"/>
                  </a:lnTo>
                  <a:lnTo>
                    <a:pt x="6807" y="59245"/>
                  </a:lnTo>
                  <a:close/>
                </a:path>
                <a:path w="152400" h="154304">
                  <a:moveTo>
                    <a:pt x="13690" y="45389"/>
                  </a:moveTo>
                  <a:lnTo>
                    <a:pt x="8890" y="51816"/>
                  </a:lnTo>
                  <a:lnTo>
                    <a:pt x="6807" y="59245"/>
                  </a:lnTo>
                  <a:lnTo>
                    <a:pt x="13690" y="45389"/>
                  </a:lnTo>
                  <a:close/>
                </a:path>
                <a:path w="152400" h="154304">
                  <a:moveTo>
                    <a:pt x="14274" y="40627"/>
                  </a:moveTo>
                  <a:lnTo>
                    <a:pt x="7759" y="49199"/>
                  </a:lnTo>
                  <a:lnTo>
                    <a:pt x="11518" y="41732"/>
                  </a:lnTo>
                  <a:lnTo>
                    <a:pt x="5080" y="50419"/>
                  </a:lnTo>
                  <a:lnTo>
                    <a:pt x="2705" y="59245"/>
                  </a:lnTo>
                  <a:lnTo>
                    <a:pt x="5778" y="53136"/>
                  </a:lnTo>
                  <a:lnTo>
                    <a:pt x="2616" y="64744"/>
                  </a:lnTo>
                  <a:lnTo>
                    <a:pt x="14274" y="40627"/>
                  </a:lnTo>
                  <a:close/>
                </a:path>
                <a:path w="152400" h="154304">
                  <a:moveTo>
                    <a:pt x="25692" y="124091"/>
                  </a:moveTo>
                  <a:lnTo>
                    <a:pt x="7137" y="87414"/>
                  </a:lnTo>
                  <a:lnTo>
                    <a:pt x="7620" y="92456"/>
                  </a:lnTo>
                  <a:lnTo>
                    <a:pt x="25692" y="124091"/>
                  </a:lnTo>
                  <a:close/>
                </a:path>
                <a:path w="152400" h="154304">
                  <a:moveTo>
                    <a:pt x="25895" y="95275"/>
                  </a:moveTo>
                  <a:lnTo>
                    <a:pt x="25031" y="92748"/>
                  </a:lnTo>
                  <a:lnTo>
                    <a:pt x="20916" y="75565"/>
                  </a:lnTo>
                  <a:lnTo>
                    <a:pt x="25844" y="55930"/>
                  </a:lnTo>
                  <a:lnTo>
                    <a:pt x="24130" y="57785"/>
                  </a:lnTo>
                  <a:lnTo>
                    <a:pt x="21590" y="68072"/>
                  </a:lnTo>
                  <a:lnTo>
                    <a:pt x="20751" y="74879"/>
                  </a:lnTo>
                  <a:lnTo>
                    <a:pt x="19050" y="67691"/>
                  </a:lnTo>
                  <a:lnTo>
                    <a:pt x="17780" y="78740"/>
                  </a:lnTo>
                  <a:lnTo>
                    <a:pt x="21196" y="86055"/>
                  </a:lnTo>
                  <a:lnTo>
                    <a:pt x="21590" y="89281"/>
                  </a:lnTo>
                  <a:lnTo>
                    <a:pt x="24815" y="93776"/>
                  </a:lnTo>
                  <a:lnTo>
                    <a:pt x="25781" y="95834"/>
                  </a:lnTo>
                  <a:lnTo>
                    <a:pt x="25514" y="94767"/>
                  </a:lnTo>
                  <a:lnTo>
                    <a:pt x="25895" y="95275"/>
                  </a:lnTo>
                  <a:close/>
                </a:path>
                <a:path w="152400" h="154304">
                  <a:moveTo>
                    <a:pt x="26339" y="47396"/>
                  </a:moveTo>
                  <a:lnTo>
                    <a:pt x="21590" y="56896"/>
                  </a:lnTo>
                  <a:lnTo>
                    <a:pt x="19050" y="67691"/>
                  </a:lnTo>
                  <a:lnTo>
                    <a:pt x="26339" y="47396"/>
                  </a:lnTo>
                  <a:close/>
                </a:path>
                <a:path w="152400" h="154304">
                  <a:moveTo>
                    <a:pt x="28282" y="55714"/>
                  </a:moveTo>
                  <a:lnTo>
                    <a:pt x="26670" y="58674"/>
                  </a:lnTo>
                  <a:lnTo>
                    <a:pt x="24130" y="68453"/>
                  </a:lnTo>
                  <a:lnTo>
                    <a:pt x="28282" y="55714"/>
                  </a:lnTo>
                  <a:close/>
                </a:path>
                <a:path w="152400" h="154304">
                  <a:moveTo>
                    <a:pt x="29210" y="59436"/>
                  </a:moveTo>
                  <a:lnTo>
                    <a:pt x="25400" y="68707"/>
                  </a:lnTo>
                  <a:lnTo>
                    <a:pt x="25400" y="78486"/>
                  </a:lnTo>
                  <a:lnTo>
                    <a:pt x="26670" y="68834"/>
                  </a:lnTo>
                  <a:lnTo>
                    <a:pt x="29210" y="59436"/>
                  </a:lnTo>
                  <a:close/>
                </a:path>
                <a:path w="152400" h="154304">
                  <a:moveTo>
                    <a:pt x="45123" y="11963"/>
                  </a:moveTo>
                  <a:lnTo>
                    <a:pt x="36195" y="14947"/>
                  </a:lnTo>
                  <a:lnTo>
                    <a:pt x="43726" y="10528"/>
                  </a:lnTo>
                  <a:lnTo>
                    <a:pt x="31750" y="14478"/>
                  </a:lnTo>
                  <a:lnTo>
                    <a:pt x="27698" y="19926"/>
                  </a:lnTo>
                  <a:lnTo>
                    <a:pt x="31902" y="17462"/>
                  </a:lnTo>
                  <a:lnTo>
                    <a:pt x="29032" y="21234"/>
                  </a:lnTo>
                  <a:lnTo>
                    <a:pt x="33731" y="18529"/>
                  </a:lnTo>
                  <a:lnTo>
                    <a:pt x="30937" y="22275"/>
                  </a:lnTo>
                  <a:lnTo>
                    <a:pt x="44945" y="14211"/>
                  </a:lnTo>
                  <a:lnTo>
                    <a:pt x="36042" y="17195"/>
                  </a:lnTo>
                  <a:lnTo>
                    <a:pt x="45123" y="11963"/>
                  </a:lnTo>
                  <a:close/>
                </a:path>
                <a:path w="152400" h="154304">
                  <a:moveTo>
                    <a:pt x="47866" y="39357"/>
                  </a:moveTo>
                  <a:lnTo>
                    <a:pt x="33020" y="50165"/>
                  </a:lnTo>
                  <a:lnTo>
                    <a:pt x="29210" y="59436"/>
                  </a:lnTo>
                  <a:lnTo>
                    <a:pt x="47866" y="39357"/>
                  </a:lnTo>
                  <a:close/>
                </a:path>
                <a:path w="152400" h="154304">
                  <a:moveTo>
                    <a:pt x="75272" y="24358"/>
                  </a:moveTo>
                  <a:lnTo>
                    <a:pt x="75006" y="24257"/>
                  </a:lnTo>
                  <a:lnTo>
                    <a:pt x="73660" y="23749"/>
                  </a:lnTo>
                  <a:lnTo>
                    <a:pt x="63500" y="25019"/>
                  </a:lnTo>
                  <a:lnTo>
                    <a:pt x="35915" y="45072"/>
                  </a:lnTo>
                  <a:lnTo>
                    <a:pt x="44399" y="35928"/>
                  </a:lnTo>
                  <a:lnTo>
                    <a:pt x="27940" y="47625"/>
                  </a:lnTo>
                  <a:lnTo>
                    <a:pt x="25844" y="55930"/>
                  </a:lnTo>
                  <a:lnTo>
                    <a:pt x="29502" y="51981"/>
                  </a:lnTo>
                  <a:lnTo>
                    <a:pt x="28282" y="55714"/>
                  </a:lnTo>
                  <a:lnTo>
                    <a:pt x="31521" y="49809"/>
                  </a:lnTo>
                  <a:lnTo>
                    <a:pt x="32194" y="49085"/>
                  </a:lnTo>
                  <a:lnTo>
                    <a:pt x="52412" y="34467"/>
                  </a:lnTo>
                  <a:lnTo>
                    <a:pt x="47866" y="39357"/>
                  </a:lnTo>
                  <a:lnTo>
                    <a:pt x="61620" y="29349"/>
                  </a:lnTo>
                  <a:lnTo>
                    <a:pt x="58407" y="30124"/>
                  </a:lnTo>
                  <a:lnTo>
                    <a:pt x="64770" y="25527"/>
                  </a:lnTo>
                  <a:lnTo>
                    <a:pt x="73660" y="24257"/>
                  </a:lnTo>
                  <a:lnTo>
                    <a:pt x="75272" y="24358"/>
                  </a:lnTo>
                  <a:close/>
                </a:path>
                <a:path w="152400" h="154304">
                  <a:moveTo>
                    <a:pt x="75323" y="21704"/>
                  </a:moveTo>
                  <a:lnTo>
                    <a:pt x="75018" y="21590"/>
                  </a:lnTo>
                  <a:lnTo>
                    <a:pt x="73660" y="21082"/>
                  </a:lnTo>
                  <a:lnTo>
                    <a:pt x="63500" y="22352"/>
                  </a:lnTo>
                  <a:lnTo>
                    <a:pt x="60185" y="24714"/>
                  </a:lnTo>
                  <a:lnTo>
                    <a:pt x="73660" y="21590"/>
                  </a:lnTo>
                  <a:lnTo>
                    <a:pt x="75323" y="21704"/>
                  </a:lnTo>
                  <a:close/>
                </a:path>
                <a:path w="152400" h="154304">
                  <a:moveTo>
                    <a:pt x="75641" y="19545"/>
                  </a:moveTo>
                  <a:lnTo>
                    <a:pt x="75349" y="19431"/>
                  </a:lnTo>
                  <a:lnTo>
                    <a:pt x="73660" y="18796"/>
                  </a:lnTo>
                  <a:lnTo>
                    <a:pt x="63500" y="20193"/>
                  </a:lnTo>
                  <a:lnTo>
                    <a:pt x="55727" y="25742"/>
                  </a:lnTo>
                  <a:lnTo>
                    <a:pt x="53340" y="26289"/>
                  </a:lnTo>
                  <a:lnTo>
                    <a:pt x="50165" y="29718"/>
                  </a:lnTo>
                  <a:lnTo>
                    <a:pt x="26670" y="46482"/>
                  </a:lnTo>
                  <a:lnTo>
                    <a:pt x="26339" y="47396"/>
                  </a:lnTo>
                  <a:lnTo>
                    <a:pt x="26670" y="46736"/>
                  </a:lnTo>
                  <a:lnTo>
                    <a:pt x="48831" y="31153"/>
                  </a:lnTo>
                  <a:lnTo>
                    <a:pt x="44399" y="35928"/>
                  </a:lnTo>
                  <a:lnTo>
                    <a:pt x="60185" y="24714"/>
                  </a:lnTo>
                  <a:lnTo>
                    <a:pt x="56896" y="25476"/>
                  </a:lnTo>
                  <a:lnTo>
                    <a:pt x="63500" y="20828"/>
                  </a:lnTo>
                  <a:lnTo>
                    <a:pt x="73660" y="19431"/>
                  </a:lnTo>
                  <a:lnTo>
                    <a:pt x="75641" y="19545"/>
                  </a:lnTo>
                  <a:close/>
                </a:path>
                <a:path w="152400" h="154304">
                  <a:moveTo>
                    <a:pt x="75679" y="26543"/>
                  </a:moveTo>
                  <a:lnTo>
                    <a:pt x="75349" y="26416"/>
                  </a:lnTo>
                  <a:lnTo>
                    <a:pt x="73660" y="25781"/>
                  </a:lnTo>
                  <a:lnTo>
                    <a:pt x="64770" y="27051"/>
                  </a:lnTo>
                  <a:lnTo>
                    <a:pt x="61620" y="29349"/>
                  </a:lnTo>
                  <a:lnTo>
                    <a:pt x="73660" y="26416"/>
                  </a:lnTo>
                  <a:lnTo>
                    <a:pt x="75679" y="26543"/>
                  </a:lnTo>
                  <a:close/>
                </a:path>
                <a:path w="152400" h="154304">
                  <a:moveTo>
                    <a:pt x="75819" y="134378"/>
                  </a:moveTo>
                  <a:lnTo>
                    <a:pt x="68745" y="131673"/>
                  </a:lnTo>
                  <a:lnTo>
                    <a:pt x="74422" y="132016"/>
                  </a:lnTo>
                  <a:lnTo>
                    <a:pt x="63030" y="128943"/>
                  </a:lnTo>
                  <a:lnTo>
                    <a:pt x="65290" y="130340"/>
                  </a:lnTo>
                  <a:lnTo>
                    <a:pt x="58394" y="127698"/>
                  </a:lnTo>
                  <a:lnTo>
                    <a:pt x="63030" y="128943"/>
                  </a:lnTo>
                  <a:lnTo>
                    <a:pt x="45123" y="117894"/>
                  </a:lnTo>
                  <a:lnTo>
                    <a:pt x="48590" y="119227"/>
                  </a:lnTo>
                  <a:lnTo>
                    <a:pt x="49530" y="120523"/>
                  </a:lnTo>
                  <a:lnTo>
                    <a:pt x="57289" y="122618"/>
                  </a:lnTo>
                  <a:lnTo>
                    <a:pt x="67310" y="128905"/>
                  </a:lnTo>
                  <a:lnTo>
                    <a:pt x="75463" y="129425"/>
                  </a:lnTo>
                  <a:lnTo>
                    <a:pt x="69024" y="126987"/>
                  </a:lnTo>
                  <a:lnTo>
                    <a:pt x="74993" y="127355"/>
                  </a:lnTo>
                  <a:lnTo>
                    <a:pt x="62941" y="124129"/>
                  </a:lnTo>
                  <a:lnTo>
                    <a:pt x="65100" y="125488"/>
                  </a:lnTo>
                  <a:lnTo>
                    <a:pt x="58115" y="122834"/>
                  </a:lnTo>
                  <a:lnTo>
                    <a:pt x="62941" y="124129"/>
                  </a:lnTo>
                  <a:lnTo>
                    <a:pt x="43294" y="111734"/>
                  </a:lnTo>
                  <a:lnTo>
                    <a:pt x="45935" y="115468"/>
                  </a:lnTo>
                  <a:lnTo>
                    <a:pt x="36652" y="109613"/>
                  </a:lnTo>
                  <a:lnTo>
                    <a:pt x="37376" y="111252"/>
                  </a:lnTo>
                  <a:lnTo>
                    <a:pt x="35826" y="109105"/>
                  </a:lnTo>
                  <a:lnTo>
                    <a:pt x="36652" y="109613"/>
                  </a:lnTo>
                  <a:lnTo>
                    <a:pt x="35356" y="106730"/>
                  </a:lnTo>
                  <a:lnTo>
                    <a:pt x="43294" y="111734"/>
                  </a:lnTo>
                  <a:lnTo>
                    <a:pt x="30124" y="93154"/>
                  </a:lnTo>
                  <a:lnTo>
                    <a:pt x="32245" y="99733"/>
                  </a:lnTo>
                  <a:lnTo>
                    <a:pt x="27952" y="90093"/>
                  </a:lnTo>
                  <a:lnTo>
                    <a:pt x="30124" y="93154"/>
                  </a:lnTo>
                  <a:lnTo>
                    <a:pt x="25400" y="78486"/>
                  </a:lnTo>
                  <a:lnTo>
                    <a:pt x="26339" y="85826"/>
                  </a:lnTo>
                  <a:lnTo>
                    <a:pt x="24130" y="78613"/>
                  </a:lnTo>
                  <a:lnTo>
                    <a:pt x="24130" y="68453"/>
                  </a:lnTo>
                  <a:lnTo>
                    <a:pt x="22860" y="78613"/>
                  </a:lnTo>
                  <a:lnTo>
                    <a:pt x="26466" y="86766"/>
                  </a:lnTo>
                  <a:lnTo>
                    <a:pt x="26670" y="88265"/>
                  </a:lnTo>
                  <a:lnTo>
                    <a:pt x="27444" y="89382"/>
                  </a:lnTo>
                  <a:lnTo>
                    <a:pt x="31851" y="103568"/>
                  </a:lnTo>
                  <a:lnTo>
                    <a:pt x="25895" y="95275"/>
                  </a:lnTo>
                  <a:lnTo>
                    <a:pt x="26860" y="98158"/>
                  </a:lnTo>
                  <a:lnTo>
                    <a:pt x="25781" y="95834"/>
                  </a:lnTo>
                  <a:lnTo>
                    <a:pt x="29210" y="110109"/>
                  </a:lnTo>
                  <a:lnTo>
                    <a:pt x="33820" y="112979"/>
                  </a:lnTo>
                  <a:lnTo>
                    <a:pt x="32448" y="110058"/>
                  </a:lnTo>
                  <a:lnTo>
                    <a:pt x="38519" y="113817"/>
                  </a:lnTo>
                  <a:lnTo>
                    <a:pt x="39370" y="115697"/>
                  </a:lnTo>
                  <a:lnTo>
                    <a:pt x="41033" y="116344"/>
                  </a:lnTo>
                  <a:lnTo>
                    <a:pt x="42506" y="118376"/>
                  </a:lnTo>
                  <a:lnTo>
                    <a:pt x="33820" y="112979"/>
                  </a:lnTo>
                  <a:lnTo>
                    <a:pt x="36830" y="119380"/>
                  </a:lnTo>
                  <a:lnTo>
                    <a:pt x="45694" y="122796"/>
                  </a:lnTo>
                  <a:lnTo>
                    <a:pt x="46990" y="124587"/>
                  </a:lnTo>
                  <a:lnTo>
                    <a:pt x="56857" y="127279"/>
                  </a:lnTo>
                  <a:lnTo>
                    <a:pt x="67310" y="133731"/>
                  </a:lnTo>
                  <a:lnTo>
                    <a:pt x="75819" y="134378"/>
                  </a:lnTo>
                  <a:close/>
                </a:path>
                <a:path w="152400" h="154304">
                  <a:moveTo>
                    <a:pt x="80302" y="5003"/>
                  </a:moveTo>
                  <a:lnTo>
                    <a:pt x="77647" y="4572"/>
                  </a:lnTo>
                  <a:lnTo>
                    <a:pt x="73660" y="3937"/>
                  </a:lnTo>
                  <a:lnTo>
                    <a:pt x="66306" y="4876"/>
                  </a:lnTo>
                  <a:lnTo>
                    <a:pt x="73660" y="2413"/>
                  </a:lnTo>
                  <a:lnTo>
                    <a:pt x="80010" y="2819"/>
                  </a:lnTo>
                  <a:lnTo>
                    <a:pt x="77533" y="2413"/>
                  </a:lnTo>
                  <a:lnTo>
                    <a:pt x="73660" y="1778"/>
                  </a:lnTo>
                  <a:lnTo>
                    <a:pt x="68033" y="2501"/>
                  </a:lnTo>
                  <a:lnTo>
                    <a:pt x="73660" y="635"/>
                  </a:lnTo>
                  <a:lnTo>
                    <a:pt x="80187" y="1054"/>
                  </a:lnTo>
                  <a:lnTo>
                    <a:pt x="77597" y="635"/>
                  </a:lnTo>
                  <a:lnTo>
                    <a:pt x="73660" y="0"/>
                  </a:lnTo>
                  <a:lnTo>
                    <a:pt x="58420" y="1905"/>
                  </a:lnTo>
                  <a:lnTo>
                    <a:pt x="43726" y="10528"/>
                  </a:lnTo>
                  <a:lnTo>
                    <a:pt x="52806" y="7531"/>
                  </a:lnTo>
                  <a:lnTo>
                    <a:pt x="45123" y="11963"/>
                  </a:lnTo>
                  <a:lnTo>
                    <a:pt x="54000" y="8991"/>
                  </a:lnTo>
                  <a:lnTo>
                    <a:pt x="44945" y="14211"/>
                  </a:lnTo>
                  <a:lnTo>
                    <a:pt x="54495" y="11010"/>
                  </a:lnTo>
                  <a:lnTo>
                    <a:pt x="27825" y="26441"/>
                  </a:lnTo>
                  <a:lnTo>
                    <a:pt x="30937" y="22275"/>
                  </a:lnTo>
                  <a:lnTo>
                    <a:pt x="26136" y="25044"/>
                  </a:lnTo>
                  <a:lnTo>
                    <a:pt x="29032" y="21234"/>
                  </a:lnTo>
                  <a:lnTo>
                    <a:pt x="24993" y="23558"/>
                  </a:lnTo>
                  <a:lnTo>
                    <a:pt x="27698" y="19926"/>
                  </a:lnTo>
                  <a:lnTo>
                    <a:pt x="20320" y="24257"/>
                  </a:lnTo>
                  <a:lnTo>
                    <a:pt x="11518" y="41732"/>
                  </a:lnTo>
                  <a:lnTo>
                    <a:pt x="17907" y="33121"/>
                  </a:lnTo>
                  <a:lnTo>
                    <a:pt x="14274" y="40627"/>
                  </a:lnTo>
                  <a:lnTo>
                    <a:pt x="19392" y="33896"/>
                  </a:lnTo>
                  <a:lnTo>
                    <a:pt x="13690" y="45389"/>
                  </a:lnTo>
                  <a:lnTo>
                    <a:pt x="20332" y="36487"/>
                  </a:lnTo>
                  <a:lnTo>
                    <a:pt x="6350" y="65659"/>
                  </a:lnTo>
                  <a:lnTo>
                    <a:pt x="5080" y="79121"/>
                  </a:lnTo>
                  <a:lnTo>
                    <a:pt x="6350" y="85852"/>
                  </a:lnTo>
                  <a:lnTo>
                    <a:pt x="7137" y="87414"/>
                  </a:lnTo>
                  <a:lnTo>
                    <a:pt x="6350" y="79121"/>
                  </a:lnTo>
                  <a:lnTo>
                    <a:pt x="7620" y="65659"/>
                  </a:lnTo>
                  <a:lnTo>
                    <a:pt x="24371" y="31076"/>
                  </a:lnTo>
                  <a:lnTo>
                    <a:pt x="59588" y="9296"/>
                  </a:lnTo>
                  <a:lnTo>
                    <a:pt x="73660" y="6858"/>
                  </a:lnTo>
                  <a:lnTo>
                    <a:pt x="80111" y="7277"/>
                  </a:lnTo>
                  <a:lnTo>
                    <a:pt x="77571" y="6858"/>
                  </a:lnTo>
                  <a:lnTo>
                    <a:pt x="73660" y="6223"/>
                  </a:lnTo>
                  <a:lnTo>
                    <a:pt x="65735" y="7239"/>
                  </a:lnTo>
                  <a:lnTo>
                    <a:pt x="73660" y="4572"/>
                  </a:lnTo>
                  <a:lnTo>
                    <a:pt x="80302" y="5003"/>
                  </a:lnTo>
                  <a:close/>
                </a:path>
                <a:path w="152400" h="154304">
                  <a:moveTo>
                    <a:pt x="89738" y="6502"/>
                  </a:moveTo>
                  <a:lnTo>
                    <a:pt x="87630" y="5461"/>
                  </a:lnTo>
                  <a:lnTo>
                    <a:pt x="80302" y="5003"/>
                  </a:lnTo>
                  <a:lnTo>
                    <a:pt x="89738" y="6502"/>
                  </a:lnTo>
                  <a:close/>
                </a:path>
                <a:path w="152400" h="154304">
                  <a:moveTo>
                    <a:pt x="89763" y="8839"/>
                  </a:moveTo>
                  <a:lnTo>
                    <a:pt x="87630" y="7747"/>
                  </a:lnTo>
                  <a:lnTo>
                    <a:pt x="80111" y="7277"/>
                  </a:lnTo>
                  <a:lnTo>
                    <a:pt x="89763" y="8839"/>
                  </a:lnTo>
                  <a:close/>
                </a:path>
                <a:path w="152400" h="154304">
                  <a:moveTo>
                    <a:pt x="89865" y="2616"/>
                  </a:moveTo>
                  <a:lnTo>
                    <a:pt x="87630" y="1524"/>
                  </a:lnTo>
                  <a:lnTo>
                    <a:pt x="80187" y="1054"/>
                  </a:lnTo>
                  <a:lnTo>
                    <a:pt x="89865" y="2616"/>
                  </a:lnTo>
                  <a:close/>
                </a:path>
                <a:path w="152400" h="154304">
                  <a:moveTo>
                    <a:pt x="89954" y="4457"/>
                  </a:moveTo>
                  <a:lnTo>
                    <a:pt x="87630" y="3302"/>
                  </a:lnTo>
                  <a:lnTo>
                    <a:pt x="80010" y="2819"/>
                  </a:lnTo>
                  <a:lnTo>
                    <a:pt x="89954" y="4457"/>
                  </a:lnTo>
                  <a:close/>
                </a:path>
                <a:path w="152400" h="154304">
                  <a:moveTo>
                    <a:pt x="90932" y="129095"/>
                  </a:moveTo>
                  <a:lnTo>
                    <a:pt x="77470" y="132207"/>
                  </a:lnTo>
                  <a:lnTo>
                    <a:pt x="74422" y="132016"/>
                  </a:lnTo>
                  <a:lnTo>
                    <a:pt x="77470" y="132842"/>
                  </a:lnTo>
                  <a:lnTo>
                    <a:pt x="82080" y="132207"/>
                  </a:lnTo>
                  <a:lnTo>
                    <a:pt x="87630" y="131445"/>
                  </a:lnTo>
                  <a:lnTo>
                    <a:pt x="90932" y="129095"/>
                  </a:lnTo>
                  <a:close/>
                </a:path>
                <a:path w="152400" h="154304">
                  <a:moveTo>
                    <a:pt x="91109" y="126365"/>
                  </a:moveTo>
                  <a:lnTo>
                    <a:pt x="77470" y="129540"/>
                  </a:lnTo>
                  <a:lnTo>
                    <a:pt x="75463" y="129425"/>
                  </a:lnTo>
                  <a:lnTo>
                    <a:pt x="77470" y="130175"/>
                  </a:lnTo>
                  <a:lnTo>
                    <a:pt x="82550" y="129540"/>
                  </a:lnTo>
                  <a:lnTo>
                    <a:pt x="87630" y="128905"/>
                  </a:lnTo>
                  <a:lnTo>
                    <a:pt x="91109" y="126365"/>
                  </a:lnTo>
                  <a:close/>
                </a:path>
                <a:path w="152400" h="154304">
                  <a:moveTo>
                    <a:pt x="92494" y="131051"/>
                  </a:moveTo>
                  <a:lnTo>
                    <a:pt x="77470" y="134493"/>
                  </a:lnTo>
                  <a:lnTo>
                    <a:pt x="75819" y="134378"/>
                  </a:lnTo>
                  <a:lnTo>
                    <a:pt x="77470" y="135001"/>
                  </a:lnTo>
                  <a:lnTo>
                    <a:pt x="81622" y="134493"/>
                  </a:lnTo>
                  <a:lnTo>
                    <a:pt x="88900" y="133604"/>
                  </a:lnTo>
                  <a:lnTo>
                    <a:pt x="92494" y="131051"/>
                  </a:lnTo>
                  <a:close/>
                </a:path>
                <a:path w="152400" h="154304">
                  <a:moveTo>
                    <a:pt x="94272" y="31521"/>
                  </a:moveTo>
                  <a:lnTo>
                    <a:pt x="83820" y="24892"/>
                  </a:lnTo>
                  <a:lnTo>
                    <a:pt x="75272" y="24358"/>
                  </a:lnTo>
                  <a:lnTo>
                    <a:pt x="82130" y="26949"/>
                  </a:lnTo>
                  <a:lnTo>
                    <a:pt x="75679" y="26543"/>
                  </a:lnTo>
                  <a:lnTo>
                    <a:pt x="93967" y="33426"/>
                  </a:lnTo>
                  <a:lnTo>
                    <a:pt x="85928" y="28384"/>
                  </a:lnTo>
                  <a:lnTo>
                    <a:pt x="94272" y="31521"/>
                  </a:lnTo>
                  <a:close/>
                </a:path>
                <a:path w="152400" h="154304">
                  <a:moveTo>
                    <a:pt x="97028" y="142697"/>
                  </a:moveTo>
                  <a:lnTo>
                    <a:pt x="77470" y="147066"/>
                  </a:lnTo>
                  <a:lnTo>
                    <a:pt x="64770" y="146177"/>
                  </a:lnTo>
                  <a:lnTo>
                    <a:pt x="27940" y="128016"/>
                  </a:lnTo>
                  <a:lnTo>
                    <a:pt x="25692" y="124091"/>
                  </a:lnTo>
                  <a:lnTo>
                    <a:pt x="27940" y="128524"/>
                  </a:lnTo>
                  <a:lnTo>
                    <a:pt x="64770" y="146685"/>
                  </a:lnTo>
                  <a:lnTo>
                    <a:pt x="77470" y="147574"/>
                  </a:lnTo>
                  <a:lnTo>
                    <a:pt x="81762" y="147066"/>
                  </a:lnTo>
                  <a:lnTo>
                    <a:pt x="91440" y="145923"/>
                  </a:lnTo>
                  <a:lnTo>
                    <a:pt x="97028" y="142697"/>
                  </a:lnTo>
                  <a:close/>
                </a:path>
                <a:path w="152400" h="154304">
                  <a:moveTo>
                    <a:pt x="97472" y="27749"/>
                  </a:moveTo>
                  <a:lnTo>
                    <a:pt x="85090" y="20066"/>
                  </a:lnTo>
                  <a:lnTo>
                    <a:pt x="75641" y="19545"/>
                  </a:lnTo>
                  <a:lnTo>
                    <a:pt x="82677" y="22199"/>
                  </a:lnTo>
                  <a:lnTo>
                    <a:pt x="75323" y="21704"/>
                  </a:lnTo>
                  <a:lnTo>
                    <a:pt x="96227" y="29489"/>
                  </a:lnTo>
                  <a:lnTo>
                    <a:pt x="87896" y="24155"/>
                  </a:lnTo>
                  <a:lnTo>
                    <a:pt x="97472" y="27749"/>
                  </a:lnTo>
                  <a:close/>
                </a:path>
                <a:path w="152400" h="154304">
                  <a:moveTo>
                    <a:pt x="104470" y="116598"/>
                  </a:moveTo>
                  <a:lnTo>
                    <a:pt x="91109" y="126365"/>
                  </a:lnTo>
                  <a:lnTo>
                    <a:pt x="96520" y="125095"/>
                  </a:lnTo>
                  <a:lnTo>
                    <a:pt x="104470" y="116598"/>
                  </a:lnTo>
                  <a:close/>
                </a:path>
                <a:path w="152400" h="154304">
                  <a:moveTo>
                    <a:pt x="107797" y="120180"/>
                  </a:moveTo>
                  <a:lnTo>
                    <a:pt x="98386" y="126873"/>
                  </a:lnTo>
                  <a:lnTo>
                    <a:pt x="106819" y="117805"/>
                  </a:lnTo>
                  <a:lnTo>
                    <a:pt x="90932" y="129095"/>
                  </a:lnTo>
                  <a:lnTo>
                    <a:pt x="97332" y="127622"/>
                  </a:lnTo>
                  <a:lnTo>
                    <a:pt x="92494" y="131051"/>
                  </a:lnTo>
                  <a:lnTo>
                    <a:pt x="99060" y="129540"/>
                  </a:lnTo>
                  <a:lnTo>
                    <a:pt x="107797" y="120180"/>
                  </a:lnTo>
                  <a:close/>
                </a:path>
                <a:path w="152400" h="154304">
                  <a:moveTo>
                    <a:pt x="115189" y="134416"/>
                  </a:moveTo>
                  <a:lnTo>
                    <a:pt x="105257" y="140131"/>
                  </a:lnTo>
                  <a:lnTo>
                    <a:pt x="112966" y="133464"/>
                  </a:lnTo>
                  <a:lnTo>
                    <a:pt x="97028" y="142697"/>
                  </a:lnTo>
                  <a:lnTo>
                    <a:pt x="103212" y="141312"/>
                  </a:lnTo>
                  <a:lnTo>
                    <a:pt x="96380" y="145237"/>
                  </a:lnTo>
                  <a:lnTo>
                    <a:pt x="98069" y="144843"/>
                  </a:lnTo>
                  <a:lnTo>
                    <a:pt x="95554" y="145719"/>
                  </a:lnTo>
                  <a:lnTo>
                    <a:pt x="96380" y="145237"/>
                  </a:lnTo>
                  <a:lnTo>
                    <a:pt x="78740" y="149352"/>
                  </a:lnTo>
                  <a:lnTo>
                    <a:pt x="64770" y="148463"/>
                  </a:lnTo>
                  <a:lnTo>
                    <a:pt x="26670" y="129667"/>
                  </a:lnTo>
                  <a:lnTo>
                    <a:pt x="5080" y="92964"/>
                  </a:lnTo>
                  <a:lnTo>
                    <a:pt x="3810" y="79248"/>
                  </a:lnTo>
                  <a:lnTo>
                    <a:pt x="5080" y="93091"/>
                  </a:lnTo>
                  <a:lnTo>
                    <a:pt x="26670" y="130175"/>
                  </a:lnTo>
                  <a:lnTo>
                    <a:pt x="64770" y="148971"/>
                  </a:lnTo>
                  <a:lnTo>
                    <a:pt x="78740" y="149860"/>
                  </a:lnTo>
                  <a:lnTo>
                    <a:pt x="82359" y="149352"/>
                  </a:lnTo>
                  <a:lnTo>
                    <a:pt x="86791" y="148742"/>
                  </a:lnTo>
                  <a:lnTo>
                    <a:pt x="78740" y="151511"/>
                  </a:lnTo>
                  <a:lnTo>
                    <a:pt x="63500" y="150622"/>
                  </a:lnTo>
                  <a:lnTo>
                    <a:pt x="25400" y="131318"/>
                  </a:lnTo>
                  <a:lnTo>
                    <a:pt x="3810" y="93472"/>
                  </a:lnTo>
                  <a:lnTo>
                    <a:pt x="1270" y="79248"/>
                  </a:lnTo>
                  <a:lnTo>
                    <a:pt x="2540" y="93599"/>
                  </a:lnTo>
                  <a:lnTo>
                    <a:pt x="24130" y="131699"/>
                  </a:lnTo>
                  <a:lnTo>
                    <a:pt x="63500" y="151130"/>
                  </a:lnTo>
                  <a:lnTo>
                    <a:pt x="78740" y="152019"/>
                  </a:lnTo>
                  <a:lnTo>
                    <a:pt x="82727" y="151511"/>
                  </a:lnTo>
                  <a:lnTo>
                    <a:pt x="90944" y="150469"/>
                  </a:lnTo>
                  <a:lnTo>
                    <a:pt x="78740" y="153289"/>
                  </a:lnTo>
                  <a:lnTo>
                    <a:pt x="63500" y="152273"/>
                  </a:lnTo>
                  <a:lnTo>
                    <a:pt x="24130" y="132588"/>
                  </a:lnTo>
                  <a:lnTo>
                    <a:pt x="1270" y="93853"/>
                  </a:lnTo>
                  <a:lnTo>
                    <a:pt x="0" y="79375"/>
                  </a:lnTo>
                  <a:lnTo>
                    <a:pt x="1270" y="93980"/>
                  </a:lnTo>
                  <a:lnTo>
                    <a:pt x="22860" y="133096"/>
                  </a:lnTo>
                  <a:lnTo>
                    <a:pt x="63500" y="152908"/>
                  </a:lnTo>
                  <a:lnTo>
                    <a:pt x="78740" y="153797"/>
                  </a:lnTo>
                  <a:lnTo>
                    <a:pt x="82727" y="153289"/>
                  </a:lnTo>
                  <a:lnTo>
                    <a:pt x="92710" y="152019"/>
                  </a:lnTo>
                  <a:lnTo>
                    <a:pt x="98564" y="148704"/>
                  </a:lnTo>
                  <a:lnTo>
                    <a:pt x="93243" y="149936"/>
                  </a:lnTo>
                  <a:lnTo>
                    <a:pt x="104914" y="143243"/>
                  </a:lnTo>
                  <a:lnTo>
                    <a:pt x="105410" y="143129"/>
                  </a:lnTo>
                  <a:lnTo>
                    <a:pt x="105930" y="142671"/>
                  </a:lnTo>
                  <a:lnTo>
                    <a:pt x="108267" y="141325"/>
                  </a:lnTo>
                  <a:lnTo>
                    <a:pt x="106895" y="141795"/>
                  </a:lnTo>
                  <a:lnTo>
                    <a:pt x="115189" y="134416"/>
                  </a:lnTo>
                  <a:close/>
                </a:path>
                <a:path w="152400" h="154304">
                  <a:moveTo>
                    <a:pt x="115671" y="138988"/>
                  </a:moveTo>
                  <a:lnTo>
                    <a:pt x="98564" y="148704"/>
                  </a:lnTo>
                  <a:lnTo>
                    <a:pt x="106680" y="146812"/>
                  </a:lnTo>
                  <a:lnTo>
                    <a:pt x="115671" y="138988"/>
                  </a:lnTo>
                  <a:close/>
                </a:path>
                <a:path w="152400" h="154304">
                  <a:moveTo>
                    <a:pt x="116992" y="15760"/>
                  </a:moveTo>
                  <a:lnTo>
                    <a:pt x="102870" y="4699"/>
                  </a:lnTo>
                  <a:lnTo>
                    <a:pt x="89865" y="2616"/>
                  </a:lnTo>
                  <a:lnTo>
                    <a:pt x="95529" y="5372"/>
                  </a:lnTo>
                  <a:lnTo>
                    <a:pt x="89954" y="4457"/>
                  </a:lnTo>
                  <a:lnTo>
                    <a:pt x="96215" y="7531"/>
                  </a:lnTo>
                  <a:lnTo>
                    <a:pt x="89738" y="6502"/>
                  </a:lnTo>
                  <a:lnTo>
                    <a:pt x="96824" y="9982"/>
                  </a:lnTo>
                  <a:lnTo>
                    <a:pt x="89763" y="8839"/>
                  </a:lnTo>
                  <a:lnTo>
                    <a:pt x="113842" y="21043"/>
                  </a:lnTo>
                  <a:lnTo>
                    <a:pt x="104343" y="13665"/>
                  </a:lnTo>
                  <a:lnTo>
                    <a:pt x="114249" y="18516"/>
                  </a:lnTo>
                  <a:lnTo>
                    <a:pt x="107327" y="12992"/>
                  </a:lnTo>
                  <a:lnTo>
                    <a:pt x="115290" y="16878"/>
                  </a:lnTo>
                  <a:lnTo>
                    <a:pt x="108458" y="11633"/>
                  </a:lnTo>
                  <a:lnTo>
                    <a:pt x="116992" y="15760"/>
                  </a:lnTo>
                  <a:close/>
                </a:path>
                <a:path w="152400" h="154304">
                  <a:moveTo>
                    <a:pt x="118224" y="40627"/>
                  </a:moveTo>
                  <a:lnTo>
                    <a:pt x="115570" y="34544"/>
                  </a:lnTo>
                  <a:lnTo>
                    <a:pt x="97472" y="27749"/>
                  </a:lnTo>
                  <a:lnTo>
                    <a:pt x="106286" y="33235"/>
                  </a:lnTo>
                  <a:lnTo>
                    <a:pt x="96227" y="29489"/>
                  </a:lnTo>
                  <a:lnTo>
                    <a:pt x="106743" y="36220"/>
                  </a:lnTo>
                  <a:lnTo>
                    <a:pt x="94272" y="31521"/>
                  </a:lnTo>
                  <a:lnTo>
                    <a:pt x="102082" y="36487"/>
                  </a:lnTo>
                  <a:lnTo>
                    <a:pt x="93967" y="33426"/>
                  </a:lnTo>
                  <a:lnTo>
                    <a:pt x="113182" y="45466"/>
                  </a:lnTo>
                  <a:lnTo>
                    <a:pt x="111899" y="42684"/>
                  </a:lnTo>
                  <a:lnTo>
                    <a:pt x="114528" y="44348"/>
                  </a:lnTo>
                  <a:lnTo>
                    <a:pt x="112572" y="39941"/>
                  </a:lnTo>
                  <a:lnTo>
                    <a:pt x="117094" y="42824"/>
                  </a:lnTo>
                  <a:lnTo>
                    <a:pt x="115430" y="38900"/>
                  </a:lnTo>
                  <a:lnTo>
                    <a:pt x="118224" y="40627"/>
                  </a:lnTo>
                  <a:close/>
                </a:path>
                <a:path w="152400" h="154304">
                  <a:moveTo>
                    <a:pt x="125768" y="30314"/>
                  </a:moveTo>
                  <a:lnTo>
                    <a:pt x="123190" y="25781"/>
                  </a:lnTo>
                  <a:lnTo>
                    <a:pt x="113842" y="21043"/>
                  </a:lnTo>
                  <a:lnTo>
                    <a:pt x="125768" y="30314"/>
                  </a:lnTo>
                  <a:close/>
                </a:path>
                <a:path w="152400" h="154304">
                  <a:moveTo>
                    <a:pt x="127000" y="75311"/>
                  </a:moveTo>
                  <a:lnTo>
                    <a:pt x="122796" y="66243"/>
                  </a:lnTo>
                  <a:lnTo>
                    <a:pt x="125730" y="75311"/>
                  </a:lnTo>
                  <a:lnTo>
                    <a:pt x="125730" y="85090"/>
                  </a:lnTo>
                  <a:lnTo>
                    <a:pt x="127000" y="75311"/>
                  </a:lnTo>
                  <a:close/>
                </a:path>
                <a:path w="152400" h="154304">
                  <a:moveTo>
                    <a:pt x="131584" y="27165"/>
                  </a:moveTo>
                  <a:lnTo>
                    <a:pt x="128270" y="21209"/>
                  </a:lnTo>
                  <a:lnTo>
                    <a:pt x="116992" y="15760"/>
                  </a:lnTo>
                  <a:lnTo>
                    <a:pt x="123659" y="20980"/>
                  </a:lnTo>
                  <a:lnTo>
                    <a:pt x="115290" y="16878"/>
                  </a:lnTo>
                  <a:lnTo>
                    <a:pt x="122986" y="22796"/>
                  </a:lnTo>
                  <a:lnTo>
                    <a:pt x="114249" y="18516"/>
                  </a:lnTo>
                  <a:lnTo>
                    <a:pt x="129260" y="30518"/>
                  </a:lnTo>
                  <a:lnTo>
                    <a:pt x="126453" y="25463"/>
                  </a:lnTo>
                  <a:lnTo>
                    <a:pt x="130314" y="28409"/>
                  </a:lnTo>
                  <a:lnTo>
                    <a:pt x="128003" y="24371"/>
                  </a:lnTo>
                  <a:lnTo>
                    <a:pt x="131584" y="27165"/>
                  </a:lnTo>
                  <a:close/>
                </a:path>
                <a:path w="152400" h="154304">
                  <a:moveTo>
                    <a:pt x="133350" y="75057"/>
                  </a:moveTo>
                  <a:lnTo>
                    <a:pt x="132080" y="64135"/>
                  </a:lnTo>
                  <a:lnTo>
                    <a:pt x="123190" y="43688"/>
                  </a:lnTo>
                  <a:lnTo>
                    <a:pt x="118224" y="40627"/>
                  </a:lnTo>
                  <a:lnTo>
                    <a:pt x="119989" y="44678"/>
                  </a:lnTo>
                  <a:lnTo>
                    <a:pt x="117094" y="42824"/>
                  </a:lnTo>
                  <a:lnTo>
                    <a:pt x="123456" y="57848"/>
                  </a:lnTo>
                  <a:lnTo>
                    <a:pt x="118110" y="46609"/>
                  </a:lnTo>
                  <a:lnTo>
                    <a:pt x="114528" y="44348"/>
                  </a:lnTo>
                  <a:lnTo>
                    <a:pt x="115722" y="47066"/>
                  </a:lnTo>
                  <a:lnTo>
                    <a:pt x="113182" y="45466"/>
                  </a:lnTo>
                  <a:lnTo>
                    <a:pt x="122796" y="66243"/>
                  </a:lnTo>
                  <a:lnTo>
                    <a:pt x="118948" y="54343"/>
                  </a:lnTo>
                  <a:lnTo>
                    <a:pt x="128270" y="75311"/>
                  </a:lnTo>
                  <a:lnTo>
                    <a:pt x="127165" y="66586"/>
                  </a:lnTo>
                  <a:lnTo>
                    <a:pt x="130810" y="75184"/>
                  </a:lnTo>
                  <a:lnTo>
                    <a:pt x="129819" y="67043"/>
                  </a:lnTo>
                  <a:lnTo>
                    <a:pt x="133350" y="75057"/>
                  </a:lnTo>
                  <a:close/>
                </a:path>
                <a:path w="152400" h="154304">
                  <a:moveTo>
                    <a:pt x="133350" y="75057"/>
                  </a:moveTo>
                  <a:lnTo>
                    <a:pt x="132080" y="86106"/>
                  </a:lnTo>
                  <a:lnTo>
                    <a:pt x="129540" y="96901"/>
                  </a:lnTo>
                  <a:lnTo>
                    <a:pt x="125996" y="100698"/>
                  </a:lnTo>
                  <a:lnTo>
                    <a:pt x="128270" y="96266"/>
                  </a:lnTo>
                  <a:lnTo>
                    <a:pt x="130810" y="85852"/>
                  </a:lnTo>
                  <a:lnTo>
                    <a:pt x="130810" y="75184"/>
                  </a:lnTo>
                  <a:lnTo>
                    <a:pt x="129540" y="85725"/>
                  </a:lnTo>
                  <a:lnTo>
                    <a:pt x="127000" y="96139"/>
                  </a:lnTo>
                  <a:lnTo>
                    <a:pt x="122986" y="100444"/>
                  </a:lnTo>
                  <a:lnTo>
                    <a:pt x="125730" y="95377"/>
                  </a:lnTo>
                  <a:lnTo>
                    <a:pt x="128270" y="85471"/>
                  </a:lnTo>
                  <a:lnTo>
                    <a:pt x="128270" y="75311"/>
                  </a:lnTo>
                  <a:lnTo>
                    <a:pt x="127000" y="85344"/>
                  </a:lnTo>
                  <a:lnTo>
                    <a:pt x="124460" y="95250"/>
                  </a:lnTo>
                  <a:lnTo>
                    <a:pt x="121691" y="98209"/>
                  </a:lnTo>
                  <a:lnTo>
                    <a:pt x="123190" y="94615"/>
                  </a:lnTo>
                  <a:lnTo>
                    <a:pt x="125730" y="85090"/>
                  </a:lnTo>
                  <a:lnTo>
                    <a:pt x="123190" y="94488"/>
                  </a:lnTo>
                  <a:lnTo>
                    <a:pt x="120078" y="99923"/>
                  </a:lnTo>
                  <a:lnTo>
                    <a:pt x="115265" y="105067"/>
                  </a:lnTo>
                  <a:lnTo>
                    <a:pt x="77470" y="127508"/>
                  </a:lnTo>
                  <a:lnTo>
                    <a:pt x="74993" y="127355"/>
                  </a:lnTo>
                  <a:lnTo>
                    <a:pt x="77470" y="128016"/>
                  </a:lnTo>
                  <a:lnTo>
                    <a:pt x="81534" y="127508"/>
                  </a:lnTo>
                  <a:lnTo>
                    <a:pt x="87630" y="126746"/>
                  </a:lnTo>
                  <a:lnTo>
                    <a:pt x="110413" y="110261"/>
                  </a:lnTo>
                  <a:lnTo>
                    <a:pt x="104470" y="116598"/>
                  </a:lnTo>
                  <a:lnTo>
                    <a:pt x="115341" y="108661"/>
                  </a:lnTo>
                  <a:lnTo>
                    <a:pt x="106819" y="117805"/>
                  </a:lnTo>
                  <a:lnTo>
                    <a:pt x="116319" y="111061"/>
                  </a:lnTo>
                  <a:lnTo>
                    <a:pt x="107797" y="120180"/>
                  </a:lnTo>
                  <a:lnTo>
                    <a:pt x="125730" y="107442"/>
                  </a:lnTo>
                  <a:lnTo>
                    <a:pt x="129616" y="96901"/>
                  </a:lnTo>
                  <a:lnTo>
                    <a:pt x="133350" y="86233"/>
                  </a:lnTo>
                  <a:lnTo>
                    <a:pt x="133350" y="75057"/>
                  </a:lnTo>
                  <a:close/>
                </a:path>
                <a:path w="152400" h="154304">
                  <a:moveTo>
                    <a:pt x="139801" y="98653"/>
                  </a:moveTo>
                  <a:lnTo>
                    <a:pt x="130263" y="118516"/>
                  </a:lnTo>
                  <a:lnTo>
                    <a:pt x="135890" y="113665"/>
                  </a:lnTo>
                  <a:lnTo>
                    <a:pt x="139801" y="98653"/>
                  </a:lnTo>
                  <a:close/>
                </a:path>
                <a:path w="152400" h="154304">
                  <a:moveTo>
                    <a:pt x="144119" y="49669"/>
                  </a:moveTo>
                  <a:lnTo>
                    <a:pt x="138430" y="32512"/>
                  </a:lnTo>
                  <a:lnTo>
                    <a:pt x="131584" y="27165"/>
                  </a:lnTo>
                  <a:lnTo>
                    <a:pt x="133731" y="31038"/>
                  </a:lnTo>
                  <a:lnTo>
                    <a:pt x="130314" y="28409"/>
                  </a:lnTo>
                  <a:lnTo>
                    <a:pt x="133426" y="33845"/>
                  </a:lnTo>
                  <a:lnTo>
                    <a:pt x="129260" y="30518"/>
                  </a:lnTo>
                  <a:lnTo>
                    <a:pt x="131686" y="34912"/>
                  </a:lnTo>
                  <a:lnTo>
                    <a:pt x="125768" y="30314"/>
                  </a:lnTo>
                  <a:lnTo>
                    <a:pt x="139103" y="53632"/>
                  </a:lnTo>
                  <a:lnTo>
                    <a:pt x="134734" y="40424"/>
                  </a:lnTo>
                  <a:lnTo>
                    <a:pt x="139801" y="49555"/>
                  </a:lnTo>
                  <a:lnTo>
                    <a:pt x="135636" y="37731"/>
                  </a:lnTo>
                  <a:lnTo>
                    <a:pt x="142836" y="50279"/>
                  </a:lnTo>
                  <a:lnTo>
                    <a:pt x="140258" y="42760"/>
                  </a:lnTo>
                  <a:lnTo>
                    <a:pt x="144119" y="49669"/>
                  </a:lnTo>
                  <a:close/>
                </a:path>
                <a:path w="152400" h="154304">
                  <a:moveTo>
                    <a:pt x="146050" y="74676"/>
                  </a:moveTo>
                  <a:lnTo>
                    <a:pt x="143510" y="61341"/>
                  </a:lnTo>
                  <a:lnTo>
                    <a:pt x="139103" y="53632"/>
                  </a:lnTo>
                  <a:lnTo>
                    <a:pt x="146050" y="74676"/>
                  </a:lnTo>
                  <a:close/>
                </a:path>
                <a:path w="152400" h="154304">
                  <a:moveTo>
                    <a:pt x="146050" y="74676"/>
                  </a:moveTo>
                  <a:lnTo>
                    <a:pt x="139801" y="98653"/>
                  </a:lnTo>
                  <a:lnTo>
                    <a:pt x="144780" y="88265"/>
                  </a:lnTo>
                  <a:lnTo>
                    <a:pt x="146050" y="74676"/>
                  </a:lnTo>
                  <a:close/>
                </a:path>
                <a:path w="152400" h="154304">
                  <a:moveTo>
                    <a:pt x="146723" y="104648"/>
                  </a:moveTo>
                  <a:lnTo>
                    <a:pt x="137998" y="119557"/>
                  </a:lnTo>
                  <a:lnTo>
                    <a:pt x="140970" y="116967"/>
                  </a:lnTo>
                  <a:lnTo>
                    <a:pt x="146723" y="104648"/>
                  </a:lnTo>
                  <a:close/>
                </a:path>
                <a:path w="152400" h="154304">
                  <a:moveTo>
                    <a:pt x="146850" y="69621"/>
                  </a:moveTo>
                  <a:lnTo>
                    <a:pt x="146050" y="60833"/>
                  </a:lnTo>
                  <a:lnTo>
                    <a:pt x="139801" y="49555"/>
                  </a:lnTo>
                  <a:lnTo>
                    <a:pt x="146850" y="69621"/>
                  </a:lnTo>
                  <a:close/>
                </a:path>
                <a:path w="152400" h="154304">
                  <a:moveTo>
                    <a:pt x="147320" y="88646"/>
                  </a:moveTo>
                  <a:lnTo>
                    <a:pt x="143510" y="102108"/>
                  </a:lnTo>
                  <a:lnTo>
                    <a:pt x="143167" y="102781"/>
                  </a:lnTo>
                  <a:lnTo>
                    <a:pt x="143510" y="102235"/>
                  </a:lnTo>
                  <a:lnTo>
                    <a:pt x="147320" y="88646"/>
                  </a:lnTo>
                  <a:close/>
                </a:path>
                <a:path w="152400" h="154304">
                  <a:moveTo>
                    <a:pt x="148590" y="74549"/>
                  </a:moveTo>
                  <a:lnTo>
                    <a:pt x="146850" y="69621"/>
                  </a:lnTo>
                  <a:lnTo>
                    <a:pt x="147307" y="74549"/>
                  </a:lnTo>
                  <a:lnTo>
                    <a:pt x="147320" y="88646"/>
                  </a:lnTo>
                  <a:lnTo>
                    <a:pt x="148590" y="74549"/>
                  </a:lnTo>
                  <a:close/>
                </a:path>
                <a:path w="152400" h="154304">
                  <a:moveTo>
                    <a:pt x="150672" y="69380"/>
                  </a:moveTo>
                  <a:lnTo>
                    <a:pt x="149860" y="59944"/>
                  </a:lnTo>
                  <a:lnTo>
                    <a:pt x="144119" y="49669"/>
                  </a:lnTo>
                  <a:lnTo>
                    <a:pt x="146367" y="56464"/>
                  </a:lnTo>
                  <a:lnTo>
                    <a:pt x="142836" y="50279"/>
                  </a:lnTo>
                  <a:lnTo>
                    <a:pt x="149402" y="69519"/>
                  </a:lnTo>
                  <a:lnTo>
                    <a:pt x="148920" y="64135"/>
                  </a:lnTo>
                  <a:lnTo>
                    <a:pt x="150672" y="69380"/>
                  </a:lnTo>
                  <a:close/>
                </a:path>
                <a:path w="152400" h="154304">
                  <a:moveTo>
                    <a:pt x="151130" y="89281"/>
                  </a:moveTo>
                  <a:lnTo>
                    <a:pt x="147320" y="103378"/>
                  </a:lnTo>
                  <a:lnTo>
                    <a:pt x="146723" y="104648"/>
                  </a:lnTo>
                  <a:lnTo>
                    <a:pt x="147320" y="103632"/>
                  </a:lnTo>
                  <a:lnTo>
                    <a:pt x="151130" y="89281"/>
                  </a:lnTo>
                  <a:close/>
                </a:path>
                <a:path w="152400" h="154304">
                  <a:moveTo>
                    <a:pt x="151130" y="74549"/>
                  </a:moveTo>
                  <a:lnTo>
                    <a:pt x="149402" y="69519"/>
                  </a:lnTo>
                  <a:lnTo>
                    <a:pt x="149860" y="74549"/>
                  </a:lnTo>
                  <a:lnTo>
                    <a:pt x="148590" y="88900"/>
                  </a:lnTo>
                  <a:lnTo>
                    <a:pt x="146050" y="102743"/>
                  </a:lnTo>
                  <a:lnTo>
                    <a:pt x="138328" y="112458"/>
                  </a:lnTo>
                  <a:lnTo>
                    <a:pt x="143167" y="102781"/>
                  </a:lnTo>
                  <a:lnTo>
                    <a:pt x="133972" y="117652"/>
                  </a:lnTo>
                  <a:lnTo>
                    <a:pt x="134772" y="116941"/>
                  </a:lnTo>
                  <a:lnTo>
                    <a:pt x="133146" y="118986"/>
                  </a:lnTo>
                  <a:lnTo>
                    <a:pt x="133972" y="117652"/>
                  </a:lnTo>
                  <a:lnTo>
                    <a:pt x="128219" y="122783"/>
                  </a:lnTo>
                  <a:lnTo>
                    <a:pt x="130263" y="118516"/>
                  </a:lnTo>
                  <a:lnTo>
                    <a:pt x="112966" y="133464"/>
                  </a:lnTo>
                  <a:lnTo>
                    <a:pt x="122301" y="128066"/>
                  </a:lnTo>
                  <a:lnTo>
                    <a:pt x="115189" y="134416"/>
                  </a:lnTo>
                  <a:lnTo>
                    <a:pt x="125704" y="128358"/>
                  </a:lnTo>
                  <a:lnTo>
                    <a:pt x="121373" y="133807"/>
                  </a:lnTo>
                  <a:lnTo>
                    <a:pt x="122110" y="133388"/>
                  </a:lnTo>
                  <a:lnTo>
                    <a:pt x="120802" y="134518"/>
                  </a:lnTo>
                  <a:lnTo>
                    <a:pt x="121373" y="133807"/>
                  </a:lnTo>
                  <a:lnTo>
                    <a:pt x="108267" y="141325"/>
                  </a:lnTo>
                  <a:lnTo>
                    <a:pt x="116090" y="138620"/>
                  </a:lnTo>
                  <a:lnTo>
                    <a:pt x="115671" y="138988"/>
                  </a:lnTo>
                  <a:lnTo>
                    <a:pt x="116674" y="138430"/>
                  </a:lnTo>
                  <a:lnTo>
                    <a:pt x="118110" y="137922"/>
                  </a:lnTo>
                  <a:lnTo>
                    <a:pt x="118567" y="137350"/>
                  </a:lnTo>
                  <a:lnTo>
                    <a:pt x="132080" y="129667"/>
                  </a:lnTo>
                  <a:lnTo>
                    <a:pt x="137998" y="119557"/>
                  </a:lnTo>
                  <a:lnTo>
                    <a:pt x="134048" y="122999"/>
                  </a:lnTo>
                  <a:lnTo>
                    <a:pt x="146050" y="102997"/>
                  </a:lnTo>
                  <a:lnTo>
                    <a:pt x="149860" y="88900"/>
                  </a:lnTo>
                  <a:lnTo>
                    <a:pt x="151130" y="74549"/>
                  </a:lnTo>
                  <a:close/>
                </a:path>
                <a:path w="152400" h="154304">
                  <a:moveTo>
                    <a:pt x="152400" y="74549"/>
                  </a:moveTo>
                  <a:lnTo>
                    <a:pt x="150672" y="69380"/>
                  </a:lnTo>
                  <a:lnTo>
                    <a:pt x="151130" y="74549"/>
                  </a:lnTo>
                  <a:lnTo>
                    <a:pt x="151130" y="89281"/>
                  </a:lnTo>
                  <a:lnTo>
                    <a:pt x="152400" y="745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4960620" y="4056887"/>
              <a:ext cx="97155" cy="97155"/>
            </a:xfrm>
            <a:custGeom>
              <a:avLst/>
              <a:gdLst/>
              <a:ahLst/>
              <a:cxnLst/>
              <a:rect l="l" t="t" r="r" b="b"/>
              <a:pathLst>
                <a:path w="97154" h="97154">
                  <a:moveTo>
                    <a:pt x="46989" y="0"/>
                  </a:moveTo>
                  <a:lnTo>
                    <a:pt x="28828" y="4063"/>
                  </a:lnTo>
                  <a:lnTo>
                    <a:pt x="13080" y="15239"/>
                  </a:lnTo>
                  <a:lnTo>
                    <a:pt x="2920" y="31622"/>
                  </a:lnTo>
                  <a:lnTo>
                    <a:pt x="0" y="50037"/>
                  </a:lnTo>
                  <a:lnTo>
                    <a:pt x="4063" y="68071"/>
                  </a:lnTo>
                  <a:lnTo>
                    <a:pt x="15239" y="83819"/>
                  </a:lnTo>
                  <a:lnTo>
                    <a:pt x="31622" y="93979"/>
                  </a:lnTo>
                  <a:lnTo>
                    <a:pt x="50037" y="96900"/>
                  </a:lnTo>
                  <a:lnTo>
                    <a:pt x="68071" y="92836"/>
                  </a:lnTo>
                  <a:lnTo>
                    <a:pt x="83819" y="81660"/>
                  </a:lnTo>
                  <a:lnTo>
                    <a:pt x="93979" y="65277"/>
                  </a:lnTo>
                  <a:lnTo>
                    <a:pt x="96900" y="46989"/>
                  </a:lnTo>
                  <a:lnTo>
                    <a:pt x="92836" y="28828"/>
                  </a:lnTo>
                  <a:lnTo>
                    <a:pt x="81660" y="13080"/>
                  </a:lnTo>
                  <a:lnTo>
                    <a:pt x="65277" y="2920"/>
                  </a:lnTo>
                  <a:lnTo>
                    <a:pt x="46989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4960620" y="4072127"/>
              <a:ext cx="91440" cy="40005"/>
            </a:xfrm>
            <a:custGeom>
              <a:avLst/>
              <a:gdLst/>
              <a:ahLst/>
              <a:cxnLst/>
              <a:rect l="l" t="t" r="r" b="b"/>
              <a:pathLst>
                <a:path w="91439" h="40004">
                  <a:moveTo>
                    <a:pt x="84581" y="0"/>
                  </a:moveTo>
                  <a:lnTo>
                    <a:pt x="76072" y="1777"/>
                  </a:lnTo>
                  <a:lnTo>
                    <a:pt x="67182" y="3174"/>
                  </a:lnTo>
                  <a:lnTo>
                    <a:pt x="58419" y="3555"/>
                  </a:lnTo>
                  <a:lnTo>
                    <a:pt x="48259" y="2031"/>
                  </a:lnTo>
                  <a:lnTo>
                    <a:pt x="41528" y="4317"/>
                  </a:lnTo>
                  <a:lnTo>
                    <a:pt x="35940" y="6730"/>
                  </a:lnTo>
                  <a:lnTo>
                    <a:pt x="29717" y="8889"/>
                  </a:lnTo>
                  <a:lnTo>
                    <a:pt x="16255" y="11175"/>
                  </a:lnTo>
                  <a:lnTo>
                    <a:pt x="7365" y="7619"/>
                  </a:lnTo>
                  <a:lnTo>
                    <a:pt x="3428" y="15112"/>
                  </a:lnTo>
                  <a:lnTo>
                    <a:pt x="1015" y="23113"/>
                  </a:lnTo>
                  <a:lnTo>
                    <a:pt x="0" y="31241"/>
                  </a:lnTo>
                  <a:lnTo>
                    <a:pt x="380" y="39496"/>
                  </a:lnTo>
                  <a:lnTo>
                    <a:pt x="45084" y="28193"/>
                  </a:lnTo>
                  <a:lnTo>
                    <a:pt x="91312" y="8889"/>
                  </a:lnTo>
                  <a:lnTo>
                    <a:pt x="89407" y="5714"/>
                  </a:lnTo>
                  <a:lnTo>
                    <a:pt x="87248" y="2666"/>
                  </a:lnTo>
                  <a:lnTo>
                    <a:pt x="84581" y="0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4974336" y="4070603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3782" y="0"/>
                  </a:moveTo>
                  <a:lnTo>
                    <a:pt x="20828" y="2921"/>
                  </a:lnTo>
                  <a:lnTo>
                    <a:pt x="9398" y="11049"/>
                  </a:lnTo>
                  <a:lnTo>
                    <a:pt x="2158" y="22860"/>
                  </a:lnTo>
                  <a:lnTo>
                    <a:pt x="0" y="36068"/>
                  </a:lnTo>
                  <a:lnTo>
                    <a:pt x="2921" y="49149"/>
                  </a:lnTo>
                  <a:lnTo>
                    <a:pt x="11049" y="60452"/>
                  </a:lnTo>
                  <a:lnTo>
                    <a:pt x="22859" y="67691"/>
                  </a:lnTo>
                  <a:lnTo>
                    <a:pt x="36068" y="69850"/>
                  </a:lnTo>
                  <a:lnTo>
                    <a:pt x="49149" y="66929"/>
                  </a:lnTo>
                  <a:lnTo>
                    <a:pt x="60452" y="58928"/>
                  </a:lnTo>
                  <a:lnTo>
                    <a:pt x="67691" y="47117"/>
                  </a:lnTo>
                  <a:lnTo>
                    <a:pt x="69850" y="33782"/>
                  </a:lnTo>
                  <a:lnTo>
                    <a:pt x="66929" y="20828"/>
                  </a:lnTo>
                  <a:lnTo>
                    <a:pt x="58927" y="9398"/>
                  </a:lnTo>
                  <a:lnTo>
                    <a:pt x="47117" y="2159"/>
                  </a:lnTo>
                  <a:lnTo>
                    <a:pt x="33782" y="0"/>
                  </a:lnTo>
                  <a:close/>
                </a:path>
              </a:pathLst>
            </a:custGeom>
            <a:solidFill>
              <a:srgbClr val="FF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4974336" y="4073651"/>
              <a:ext cx="64135" cy="36195"/>
            </a:xfrm>
            <a:custGeom>
              <a:avLst/>
              <a:gdLst/>
              <a:ahLst/>
              <a:cxnLst/>
              <a:rect l="l" t="t" r="r" b="b"/>
              <a:pathLst>
                <a:path w="64135" h="36195">
                  <a:moveTo>
                    <a:pt x="34035" y="0"/>
                  </a:moveTo>
                  <a:lnTo>
                    <a:pt x="27558" y="2159"/>
                  </a:lnTo>
                  <a:lnTo>
                    <a:pt x="22351" y="4445"/>
                  </a:lnTo>
                  <a:lnTo>
                    <a:pt x="16636" y="6604"/>
                  </a:lnTo>
                  <a:lnTo>
                    <a:pt x="8508" y="8255"/>
                  </a:lnTo>
                  <a:lnTo>
                    <a:pt x="4063" y="14605"/>
                  </a:lnTo>
                  <a:lnTo>
                    <a:pt x="1269" y="21590"/>
                  </a:lnTo>
                  <a:lnTo>
                    <a:pt x="0" y="28829"/>
                  </a:lnTo>
                  <a:lnTo>
                    <a:pt x="253" y="36195"/>
                  </a:lnTo>
                  <a:lnTo>
                    <a:pt x="37972" y="23622"/>
                  </a:lnTo>
                  <a:lnTo>
                    <a:pt x="46100" y="20193"/>
                  </a:lnTo>
                  <a:lnTo>
                    <a:pt x="63880" y="12319"/>
                  </a:lnTo>
                  <a:lnTo>
                    <a:pt x="52196" y="1143"/>
                  </a:lnTo>
                  <a:lnTo>
                    <a:pt x="46481" y="1778"/>
                  </a:lnTo>
                  <a:lnTo>
                    <a:pt x="40893" y="1651"/>
                  </a:lnTo>
                  <a:lnTo>
                    <a:pt x="36067" y="254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4991100" y="4087367"/>
              <a:ext cx="36830" cy="36830"/>
            </a:xfrm>
            <a:custGeom>
              <a:avLst/>
              <a:gdLst/>
              <a:ahLst/>
              <a:cxnLst/>
              <a:rect l="l" t="t" r="r" b="b"/>
              <a:pathLst>
                <a:path w="36829" h="36829">
                  <a:moveTo>
                    <a:pt x="17652" y="0"/>
                  </a:moveTo>
                  <a:lnTo>
                    <a:pt x="10794" y="1523"/>
                  </a:lnTo>
                  <a:lnTo>
                    <a:pt x="4952" y="5714"/>
                  </a:lnTo>
                  <a:lnTo>
                    <a:pt x="1142" y="11937"/>
                  </a:lnTo>
                  <a:lnTo>
                    <a:pt x="0" y="18795"/>
                  </a:lnTo>
                  <a:lnTo>
                    <a:pt x="1523" y="25653"/>
                  </a:lnTo>
                  <a:lnTo>
                    <a:pt x="5714" y="31622"/>
                  </a:lnTo>
                  <a:lnTo>
                    <a:pt x="11937" y="35432"/>
                  </a:lnTo>
                  <a:lnTo>
                    <a:pt x="18795" y="36575"/>
                  </a:lnTo>
                  <a:lnTo>
                    <a:pt x="25653" y="34924"/>
                  </a:lnTo>
                  <a:lnTo>
                    <a:pt x="31622" y="30733"/>
                  </a:lnTo>
                  <a:lnTo>
                    <a:pt x="35432" y="24637"/>
                  </a:lnTo>
                  <a:lnTo>
                    <a:pt x="36575" y="17652"/>
                  </a:lnTo>
                  <a:lnTo>
                    <a:pt x="34924" y="10921"/>
                  </a:lnTo>
                  <a:lnTo>
                    <a:pt x="30733" y="4952"/>
                  </a:lnTo>
                  <a:lnTo>
                    <a:pt x="24637" y="1142"/>
                  </a:lnTo>
                  <a:lnTo>
                    <a:pt x="17652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4991100" y="4087367"/>
              <a:ext cx="31750" cy="18415"/>
            </a:xfrm>
            <a:custGeom>
              <a:avLst/>
              <a:gdLst/>
              <a:ahLst/>
              <a:cxnLst/>
              <a:rect l="l" t="t" r="r" b="b"/>
              <a:pathLst>
                <a:path w="31750" h="18414">
                  <a:moveTo>
                    <a:pt x="17272" y="0"/>
                  </a:moveTo>
                  <a:lnTo>
                    <a:pt x="10668" y="1524"/>
                  </a:lnTo>
                  <a:lnTo>
                    <a:pt x="4826" y="5588"/>
                  </a:lnTo>
                  <a:lnTo>
                    <a:pt x="1651" y="9144"/>
                  </a:lnTo>
                  <a:lnTo>
                    <a:pt x="0" y="13589"/>
                  </a:lnTo>
                  <a:lnTo>
                    <a:pt x="0" y="18034"/>
                  </a:lnTo>
                  <a:lnTo>
                    <a:pt x="4445" y="16510"/>
                  </a:lnTo>
                  <a:lnTo>
                    <a:pt x="9017" y="14732"/>
                  </a:lnTo>
                  <a:lnTo>
                    <a:pt x="18796" y="11557"/>
                  </a:lnTo>
                  <a:lnTo>
                    <a:pt x="24892" y="9017"/>
                  </a:lnTo>
                  <a:lnTo>
                    <a:pt x="31369" y="6223"/>
                  </a:lnTo>
                  <a:lnTo>
                    <a:pt x="30988" y="5715"/>
                  </a:lnTo>
                  <a:lnTo>
                    <a:pt x="30099" y="4826"/>
                  </a:lnTo>
                  <a:lnTo>
                    <a:pt x="24130" y="1143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5C5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5000244" y="4096511"/>
              <a:ext cx="18415" cy="17780"/>
            </a:xfrm>
            <a:custGeom>
              <a:avLst/>
              <a:gdLst/>
              <a:ahLst/>
              <a:cxnLst/>
              <a:rect l="l" t="t" r="r" b="b"/>
              <a:pathLst>
                <a:path w="18414" h="17779">
                  <a:moveTo>
                    <a:pt x="11429" y="0"/>
                  </a:moveTo>
                  <a:lnTo>
                    <a:pt x="6222" y="127"/>
                  </a:lnTo>
                  <a:lnTo>
                    <a:pt x="0" y="6604"/>
                  </a:lnTo>
                  <a:lnTo>
                    <a:pt x="126" y="11684"/>
                  </a:lnTo>
                  <a:lnTo>
                    <a:pt x="3428" y="14732"/>
                  </a:lnTo>
                  <a:lnTo>
                    <a:pt x="6857" y="17653"/>
                  </a:lnTo>
                  <a:lnTo>
                    <a:pt x="12064" y="17526"/>
                  </a:lnTo>
                  <a:lnTo>
                    <a:pt x="18287" y="11049"/>
                  </a:lnTo>
                  <a:lnTo>
                    <a:pt x="18160" y="6096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5000244" y="4096511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4" h="16510">
                  <a:moveTo>
                    <a:pt x="11303" y="0"/>
                  </a:moveTo>
                  <a:lnTo>
                    <a:pt x="6096" y="127"/>
                  </a:lnTo>
                  <a:lnTo>
                    <a:pt x="0" y="6096"/>
                  </a:lnTo>
                  <a:lnTo>
                    <a:pt x="127" y="10795"/>
                  </a:lnTo>
                  <a:lnTo>
                    <a:pt x="3429" y="13716"/>
                  </a:lnTo>
                  <a:lnTo>
                    <a:pt x="6731" y="16510"/>
                  </a:lnTo>
                  <a:lnTo>
                    <a:pt x="11811" y="16383"/>
                  </a:lnTo>
                  <a:lnTo>
                    <a:pt x="18034" y="10287"/>
                  </a:lnTo>
                  <a:lnTo>
                    <a:pt x="17780" y="5588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FF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5001768" y="4096511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39" h="17145">
                  <a:moveTo>
                    <a:pt x="14097" y="12319"/>
                  </a:moveTo>
                  <a:lnTo>
                    <a:pt x="13970" y="9906"/>
                  </a:lnTo>
                  <a:lnTo>
                    <a:pt x="13716" y="9639"/>
                  </a:lnTo>
                  <a:lnTo>
                    <a:pt x="13716" y="10922"/>
                  </a:lnTo>
                  <a:lnTo>
                    <a:pt x="13462" y="11938"/>
                  </a:lnTo>
                  <a:lnTo>
                    <a:pt x="12954" y="12827"/>
                  </a:lnTo>
                  <a:lnTo>
                    <a:pt x="11557" y="14478"/>
                  </a:lnTo>
                  <a:lnTo>
                    <a:pt x="10795" y="15113"/>
                  </a:lnTo>
                  <a:lnTo>
                    <a:pt x="9906" y="15494"/>
                  </a:lnTo>
                  <a:lnTo>
                    <a:pt x="9017" y="14554"/>
                  </a:lnTo>
                  <a:lnTo>
                    <a:pt x="9017" y="15875"/>
                  </a:lnTo>
                  <a:lnTo>
                    <a:pt x="8509" y="16002"/>
                  </a:lnTo>
                  <a:lnTo>
                    <a:pt x="5588" y="16129"/>
                  </a:lnTo>
                  <a:lnTo>
                    <a:pt x="4064" y="15494"/>
                  </a:lnTo>
                  <a:lnTo>
                    <a:pt x="1397" y="12573"/>
                  </a:lnTo>
                  <a:lnTo>
                    <a:pt x="635" y="10541"/>
                  </a:lnTo>
                  <a:lnTo>
                    <a:pt x="508" y="8001"/>
                  </a:lnTo>
                  <a:lnTo>
                    <a:pt x="635" y="7493"/>
                  </a:lnTo>
                  <a:lnTo>
                    <a:pt x="635" y="6858"/>
                  </a:lnTo>
                  <a:lnTo>
                    <a:pt x="889" y="7112"/>
                  </a:lnTo>
                  <a:lnTo>
                    <a:pt x="9017" y="15875"/>
                  </a:lnTo>
                  <a:lnTo>
                    <a:pt x="9017" y="14554"/>
                  </a:lnTo>
                  <a:lnTo>
                    <a:pt x="889" y="5842"/>
                  </a:lnTo>
                  <a:lnTo>
                    <a:pt x="4826" y="1270"/>
                  </a:lnTo>
                  <a:lnTo>
                    <a:pt x="5588" y="2159"/>
                  </a:lnTo>
                  <a:lnTo>
                    <a:pt x="13716" y="10922"/>
                  </a:lnTo>
                  <a:lnTo>
                    <a:pt x="13716" y="9639"/>
                  </a:lnTo>
                  <a:lnTo>
                    <a:pt x="5588" y="889"/>
                  </a:lnTo>
                  <a:lnTo>
                    <a:pt x="6604" y="635"/>
                  </a:lnTo>
                  <a:lnTo>
                    <a:pt x="8890" y="635"/>
                  </a:lnTo>
                  <a:lnTo>
                    <a:pt x="8509" y="0"/>
                  </a:lnTo>
                  <a:lnTo>
                    <a:pt x="5207" y="127"/>
                  </a:lnTo>
                  <a:lnTo>
                    <a:pt x="0" y="6858"/>
                  </a:lnTo>
                  <a:lnTo>
                    <a:pt x="127" y="10795"/>
                  </a:lnTo>
                  <a:lnTo>
                    <a:pt x="508" y="11938"/>
                  </a:lnTo>
                  <a:lnTo>
                    <a:pt x="889" y="12827"/>
                  </a:lnTo>
                  <a:lnTo>
                    <a:pt x="3810" y="16002"/>
                  </a:lnTo>
                  <a:lnTo>
                    <a:pt x="5588" y="16764"/>
                  </a:lnTo>
                  <a:lnTo>
                    <a:pt x="9017" y="16637"/>
                  </a:lnTo>
                  <a:lnTo>
                    <a:pt x="9398" y="16637"/>
                  </a:lnTo>
                  <a:lnTo>
                    <a:pt x="11303" y="15748"/>
                  </a:lnTo>
                  <a:lnTo>
                    <a:pt x="13716" y="12700"/>
                  </a:lnTo>
                  <a:lnTo>
                    <a:pt x="14097" y="12319"/>
                  </a:lnTo>
                  <a:close/>
                </a:path>
                <a:path w="15239" h="17145">
                  <a:moveTo>
                    <a:pt x="14097" y="6223"/>
                  </a:moveTo>
                  <a:lnTo>
                    <a:pt x="13335" y="4191"/>
                  </a:lnTo>
                  <a:lnTo>
                    <a:pt x="11938" y="2794"/>
                  </a:lnTo>
                  <a:lnTo>
                    <a:pt x="10668" y="1270"/>
                  </a:lnTo>
                  <a:lnTo>
                    <a:pt x="9017" y="635"/>
                  </a:lnTo>
                  <a:lnTo>
                    <a:pt x="8890" y="635"/>
                  </a:lnTo>
                  <a:lnTo>
                    <a:pt x="14097" y="9245"/>
                  </a:lnTo>
                  <a:lnTo>
                    <a:pt x="14097" y="6223"/>
                  </a:lnTo>
                  <a:close/>
                </a:path>
                <a:path w="15239" h="17145">
                  <a:moveTo>
                    <a:pt x="14732" y="10287"/>
                  </a:moveTo>
                  <a:lnTo>
                    <a:pt x="14097" y="9271"/>
                  </a:lnTo>
                  <a:lnTo>
                    <a:pt x="13970" y="9906"/>
                  </a:lnTo>
                  <a:lnTo>
                    <a:pt x="14097" y="9906"/>
                  </a:lnTo>
                  <a:lnTo>
                    <a:pt x="14097" y="12192"/>
                  </a:lnTo>
                  <a:lnTo>
                    <a:pt x="14732" y="10287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980432" y="4076699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6731" y="24130"/>
                  </a:moveTo>
                  <a:lnTo>
                    <a:pt x="5715" y="20828"/>
                  </a:lnTo>
                  <a:lnTo>
                    <a:pt x="4064" y="20447"/>
                  </a:lnTo>
                  <a:lnTo>
                    <a:pt x="2286" y="20193"/>
                  </a:lnTo>
                  <a:lnTo>
                    <a:pt x="0" y="22733"/>
                  </a:lnTo>
                  <a:lnTo>
                    <a:pt x="1143" y="26035"/>
                  </a:lnTo>
                  <a:lnTo>
                    <a:pt x="4445" y="26670"/>
                  </a:lnTo>
                  <a:lnTo>
                    <a:pt x="5715" y="25273"/>
                  </a:lnTo>
                  <a:lnTo>
                    <a:pt x="6731" y="24130"/>
                  </a:lnTo>
                  <a:close/>
                </a:path>
                <a:path w="57785" h="57785">
                  <a:moveTo>
                    <a:pt x="7366" y="35814"/>
                  </a:moveTo>
                  <a:lnTo>
                    <a:pt x="4826" y="33401"/>
                  </a:lnTo>
                  <a:lnTo>
                    <a:pt x="1524" y="34544"/>
                  </a:lnTo>
                  <a:lnTo>
                    <a:pt x="1143" y="36195"/>
                  </a:lnTo>
                  <a:lnTo>
                    <a:pt x="762" y="37973"/>
                  </a:lnTo>
                  <a:lnTo>
                    <a:pt x="2032" y="39116"/>
                  </a:lnTo>
                  <a:lnTo>
                    <a:pt x="3429" y="40259"/>
                  </a:lnTo>
                  <a:lnTo>
                    <a:pt x="6731" y="39116"/>
                  </a:lnTo>
                  <a:lnTo>
                    <a:pt x="6985" y="37465"/>
                  </a:lnTo>
                  <a:lnTo>
                    <a:pt x="7366" y="35814"/>
                  </a:lnTo>
                  <a:close/>
                </a:path>
                <a:path w="57785" h="57785">
                  <a:moveTo>
                    <a:pt x="12827" y="10414"/>
                  </a:moveTo>
                  <a:lnTo>
                    <a:pt x="10160" y="8001"/>
                  </a:lnTo>
                  <a:lnTo>
                    <a:pt x="6985" y="9144"/>
                  </a:lnTo>
                  <a:lnTo>
                    <a:pt x="6223" y="12446"/>
                  </a:lnTo>
                  <a:lnTo>
                    <a:pt x="8763" y="14859"/>
                  </a:lnTo>
                  <a:lnTo>
                    <a:pt x="12065" y="13716"/>
                  </a:lnTo>
                  <a:lnTo>
                    <a:pt x="12827" y="10414"/>
                  </a:lnTo>
                  <a:close/>
                </a:path>
                <a:path w="57785" h="57785">
                  <a:moveTo>
                    <a:pt x="14859" y="48895"/>
                  </a:moveTo>
                  <a:lnTo>
                    <a:pt x="13716" y="45593"/>
                  </a:lnTo>
                  <a:lnTo>
                    <a:pt x="10287" y="44831"/>
                  </a:lnTo>
                  <a:lnTo>
                    <a:pt x="8001" y="47371"/>
                  </a:lnTo>
                  <a:lnTo>
                    <a:pt x="9144" y="50673"/>
                  </a:lnTo>
                  <a:lnTo>
                    <a:pt x="12446" y="51435"/>
                  </a:lnTo>
                  <a:lnTo>
                    <a:pt x="13716" y="50038"/>
                  </a:lnTo>
                  <a:lnTo>
                    <a:pt x="14859" y="48895"/>
                  </a:lnTo>
                  <a:close/>
                </a:path>
                <a:path w="57785" h="57785">
                  <a:moveTo>
                    <a:pt x="24130" y="4826"/>
                  </a:moveTo>
                  <a:lnTo>
                    <a:pt x="23114" y="1524"/>
                  </a:lnTo>
                  <a:lnTo>
                    <a:pt x="19685" y="762"/>
                  </a:lnTo>
                  <a:lnTo>
                    <a:pt x="17399" y="3429"/>
                  </a:lnTo>
                  <a:lnTo>
                    <a:pt x="18415" y="6731"/>
                  </a:lnTo>
                  <a:lnTo>
                    <a:pt x="21844" y="7366"/>
                  </a:lnTo>
                  <a:lnTo>
                    <a:pt x="24130" y="4826"/>
                  </a:lnTo>
                  <a:close/>
                </a:path>
                <a:path w="57785" h="57785">
                  <a:moveTo>
                    <a:pt x="26670" y="53213"/>
                  </a:moveTo>
                  <a:lnTo>
                    <a:pt x="24130" y="50800"/>
                  </a:lnTo>
                  <a:lnTo>
                    <a:pt x="20828" y="51943"/>
                  </a:lnTo>
                  <a:lnTo>
                    <a:pt x="20066" y="55372"/>
                  </a:lnTo>
                  <a:lnTo>
                    <a:pt x="21463" y="56515"/>
                  </a:lnTo>
                  <a:lnTo>
                    <a:pt x="22733" y="57658"/>
                  </a:lnTo>
                  <a:lnTo>
                    <a:pt x="26035" y="56515"/>
                  </a:lnTo>
                  <a:lnTo>
                    <a:pt x="26670" y="53213"/>
                  </a:lnTo>
                  <a:close/>
                </a:path>
                <a:path w="57785" h="57785">
                  <a:moveTo>
                    <a:pt x="31750" y="29591"/>
                  </a:moveTo>
                  <a:lnTo>
                    <a:pt x="31623" y="27940"/>
                  </a:lnTo>
                  <a:lnTo>
                    <a:pt x="29591" y="25908"/>
                  </a:lnTo>
                  <a:lnTo>
                    <a:pt x="27940" y="26035"/>
                  </a:lnTo>
                  <a:lnTo>
                    <a:pt x="25908" y="28067"/>
                  </a:lnTo>
                  <a:lnTo>
                    <a:pt x="26035" y="29718"/>
                  </a:lnTo>
                  <a:lnTo>
                    <a:pt x="28067" y="31750"/>
                  </a:lnTo>
                  <a:lnTo>
                    <a:pt x="29718" y="31623"/>
                  </a:lnTo>
                  <a:lnTo>
                    <a:pt x="31750" y="29591"/>
                  </a:lnTo>
                  <a:close/>
                </a:path>
                <a:path w="57785" h="57785">
                  <a:moveTo>
                    <a:pt x="37465" y="2286"/>
                  </a:moveTo>
                  <a:lnTo>
                    <a:pt x="34925" y="0"/>
                  </a:lnTo>
                  <a:lnTo>
                    <a:pt x="31623" y="1143"/>
                  </a:lnTo>
                  <a:lnTo>
                    <a:pt x="31242" y="2794"/>
                  </a:lnTo>
                  <a:lnTo>
                    <a:pt x="30988" y="4445"/>
                  </a:lnTo>
                  <a:lnTo>
                    <a:pt x="33528" y="6858"/>
                  </a:lnTo>
                  <a:lnTo>
                    <a:pt x="36830" y="5715"/>
                  </a:lnTo>
                  <a:lnTo>
                    <a:pt x="37465" y="2286"/>
                  </a:lnTo>
                  <a:close/>
                </a:path>
                <a:path w="57785" h="57785">
                  <a:moveTo>
                    <a:pt x="40259" y="54229"/>
                  </a:moveTo>
                  <a:lnTo>
                    <a:pt x="39116" y="50927"/>
                  </a:lnTo>
                  <a:lnTo>
                    <a:pt x="37465" y="50546"/>
                  </a:lnTo>
                  <a:lnTo>
                    <a:pt x="35814" y="50292"/>
                  </a:lnTo>
                  <a:lnTo>
                    <a:pt x="33401" y="52832"/>
                  </a:lnTo>
                  <a:lnTo>
                    <a:pt x="34544" y="56134"/>
                  </a:lnTo>
                  <a:lnTo>
                    <a:pt x="37973" y="56896"/>
                  </a:lnTo>
                  <a:lnTo>
                    <a:pt x="40259" y="54229"/>
                  </a:lnTo>
                  <a:close/>
                </a:path>
                <a:path w="57785" h="57785">
                  <a:moveTo>
                    <a:pt x="49657" y="10160"/>
                  </a:moveTo>
                  <a:lnTo>
                    <a:pt x="48514" y="6985"/>
                  </a:lnTo>
                  <a:lnTo>
                    <a:pt x="46863" y="6604"/>
                  </a:lnTo>
                  <a:lnTo>
                    <a:pt x="45085" y="6223"/>
                  </a:lnTo>
                  <a:lnTo>
                    <a:pt x="42799" y="8763"/>
                  </a:lnTo>
                  <a:lnTo>
                    <a:pt x="43942" y="12065"/>
                  </a:lnTo>
                  <a:lnTo>
                    <a:pt x="47244" y="12827"/>
                  </a:lnTo>
                  <a:lnTo>
                    <a:pt x="49657" y="10160"/>
                  </a:lnTo>
                  <a:close/>
                </a:path>
                <a:path w="57785" h="57785">
                  <a:moveTo>
                    <a:pt x="51435" y="45212"/>
                  </a:moveTo>
                  <a:lnTo>
                    <a:pt x="48895" y="42799"/>
                  </a:lnTo>
                  <a:lnTo>
                    <a:pt x="45593" y="43942"/>
                  </a:lnTo>
                  <a:lnTo>
                    <a:pt x="44831" y="47244"/>
                  </a:lnTo>
                  <a:lnTo>
                    <a:pt x="47371" y="49657"/>
                  </a:lnTo>
                  <a:lnTo>
                    <a:pt x="50673" y="48514"/>
                  </a:lnTo>
                  <a:lnTo>
                    <a:pt x="51435" y="45212"/>
                  </a:lnTo>
                  <a:close/>
                </a:path>
                <a:path w="57785" h="57785">
                  <a:moveTo>
                    <a:pt x="56896" y="19685"/>
                  </a:moveTo>
                  <a:lnTo>
                    <a:pt x="54229" y="17399"/>
                  </a:lnTo>
                  <a:lnTo>
                    <a:pt x="50927" y="18542"/>
                  </a:lnTo>
                  <a:lnTo>
                    <a:pt x="50292" y="21844"/>
                  </a:lnTo>
                  <a:lnTo>
                    <a:pt x="52832" y="24130"/>
                  </a:lnTo>
                  <a:lnTo>
                    <a:pt x="56134" y="23114"/>
                  </a:lnTo>
                  <a:lnTo>
                    <a:pt x="56896" y="19685"/>
                  </a:lnTo>
                  <a:close/>
                </a:path>
                <a:path w="57785" h="57785">
                  <a:moveTo>
                    <a:pt x="57658" y="34925"/>
                  </a:moveTo>
                  <a:lnTo>
                    <a:pt x="56515" y="31623"/>
                  </a:lnTo>
                  <a:lnTo>
                    <a:pt x="54864" y="31369"/>
                  </a:lnTo>
                  <a:lnTo>
                    <a:pt x="53213" y="30988"/>
                  </a:lnTo>
                  <a:lnTo>
                    <a:pt x="50800" y="33528"/>
                  </a:lnTo>
                  <a:lnTo>
                    <a:pt x="51435" y="35179"/>
                  </a:lnTo>
                  <a:lnTo>
                    <a:pt x="51943" y="36830"/>
                  </a:lnTo>
                  <a:lnTo>
                    <a:pt x="55372" y="37465"/>
                  </a:lnTo>
                  <a:lnTo>
                    <a:pt x="57658" y="34925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994148" y="4090415"/>
              <a:ext cx="30480" cy="29209"/>
            </a:xfrm>
            <a:custGeom>
              <a:avLst/>
              <a:gdLst/>
              <a:ahLst/>
              <a:cxnLst/>
              <a:rect l="l" t="t" r="r" b="b"/>
              <a:pathLst>
                <a:path w="30479" h="29210">
                  <a:moveTo>
                    <a:pt x="5842" y="10922"/>
                  </a:moveTo>
                  <a:lnTo>
                    <a:pt x="4953" y="9525"/>
                  </a:lnTo>
                  <a:lnTo>
                    <a:pt x="2032" y="9017"/>
                  </a:lnTo>
                  <a:lnTo>
                    <a:pt x="635" y="9906"/>
                  </a:lnTo>
                  <a:lnTo>
                    <a:pt x="0" y="12700"/>
                  </a:lnTo>
                  <a:lnTo>
                    <a:pt x="889" y="14097"/>
                  </a:lnTo>
                  <a:lnTo>
                    <a:pt x="3810" y="14732"/>
                  </a:lnTo>
                  <a:lnTo>
                    <a:pt x="5334" y="13843"/>
                  </a:lnTo>
                  <a:lnTo>
                    <a:pt x="5842" y="10922"/>
                  </a:lnTo>
                  <a:close/>
                </a:path>
                <a:path w="30479" h="29210">
                  <a:moveTo>
                    <a:pt x="9779" y="23876"/>
                  </a:moveTo>
                  <a:lnTo>
                    <a:pt x="9652" y="22225"/>
                  </a:lnTo>
                  <a:lnTo>
                    <a:pt x="7493" y="20320"/>
                  </a:lnTo>
                  <a:lnTo>
                    <a:pt x="5715" y="20320"/>
                  </a:lnTo>
                  <a:lnTo>
                    <a:pt x="3810" y="22479"/>
                  </a:lnTo>
                  <a:lnTo>
                    <a:pt x="3810" y="24130"/>
                  </a:lnTo>
                  <a:lnTo>
                    <a:pt x="6096" y="26162"/>
                  </a:lnTo>
                  <a:lnTo>
                    <a:pt x="7747" y="26035"/>
                  </a:lnTo>
                  <a:lnTo>
                    <a:pt x="8763" y="25019"/>
                  </a:lnTo>
                  <a:lnTo>
                    <a:pt x="9779" y="23876"/>
                  </a:lnTo>
                  <a:close/>
                </a:path>
                <a:path w="30479" h="29210">
                  <a:moveTo>
                    <a:pt x="14224" y="3556"/>
                  </a:moveTo>
                  <a:lnTo>
                    <a:pt x="13335" y="762"/>
                  </a:lnTo>
                  <a:lnTo>
                    <a:pt x="11811" y="0"/>
                  </a:lnTo>
                  <a:lnTo>
                    <a:pt x="8890" y="889"/>
                  </a:lnTo>
                  <a:lnTo>
                    <a:pt x="8128" y="2413"/>
                  </a:lnTo>
                  <a:lnTo>
                    <a:pt x="9144" y="5080"/>
                  </a:lnTo>
                  <a:lnTo>
                    <a:pt x="10668" y="5842"/>
                  </a:lnTo>
                  <a:lnTo>
                    <a:pt x="13462" y="4953"/>
                  </a:lnTo>
                  <a:lnTo>
                    <a:pt x="14224" y="3556"/>
                  </a:lnTo>
                  <a:close/>
                </a:path>
                <a:path w="30479" h="29210">
                  <a:moveTo>
                    <a:pt x="21844" y="26289"/>
                  </a:moveTo>
                  <a:lnTo>
                    <a:pt x="21336" y="24892"/>
                  </a:lnTo>
                  <a:lnTo>
                    <a:pt x="20955" y="23495"/>
                  </a:lnTo>
                  <a:lnTo>
                    <a:pt x="19431" y="22733"/>
                  </a:lnTo>
                  <a:lnTo>
                    <a:pt x="16510" y="23622"/>
                  </a:lnTo>
                  <a:lnTo>
                    <a:pt x="15748" y="25146"/>
                  </a:lnTo>
                  <a:lnTo>
                    <a:pt x="16764" y="27940"/>
                  </a:lnTo>
                  <a:lnTo>
                    <a:pt x="18161" y="28702"/>
                  </a:lnTo>
                  <a:lnTo>
                    <a:pt x="21082" y="27686"/>
                  </a:lnTo>
                  <a:lnTo>
                    <a:pt x="21844" y="26289"/>
                  </a:lnTo>
                  <a:close/>
                </a:path>
                <a:path w="30479" h="29210">
                  <a:moveTo>
                    <a:pt x="26289" y="6096"/>
                  </a:moveTo>
                  <a:lnTo>
                    <a:pt x="26162" y="4445"/>
                  </a:lnTo>
                  <a:lnTo>
                    <a:pt x="24003" y="2540"/>
                  </a:lnTo>
                  <a:lnTo>
                    <a:pt x="22225" y="2667"/>
                  </a:lnTo>
                  <a:lnTo>
                    <a:pt x="20320" y="4699"/>
                  </a:lnTo>
                  <a:lnTo>
                    <a:pt x="20320" y="6350"/>
                  </a:lnTo>
                  <a:lnTo>
                    <a:pt x="22479" y="8382"/>
                  </a:lnTo>
                  <a:lnTo>
                    <a:pt x="24257" y="8255"/>
                  </a:lnTo>
                  <a:lnTo>
                    <a:pt x="26289" y="6096"/>
                  </a:lnTo>
                  <a:close/>
                </a:path>
                <a:path w="30479" h="29210">
                  <a:moveTo>
                    <a:pt x="29972" y="15875"/>
                  </a:moveTo>
                  <a:lnTo>
                    <a:pt x="29083" y="14605"/>
                  </a:lnTo>
                  <a:lnTo>
                    <a:pt x="26162" y="13970"/>
                  </a:lnTo>
                  <a:lnTo>
                    <a:pt x="24765" y="14859"/>
                  </a:lnTo>
                  <a:lnTo>
                    <a:pt x="24130" y="17653"/>
                  </a:lnTo>
                  <a:lnTo>
                    <a:pt x="25019" y="19050"/>
                  </a:lnTo>
                  <a:lnTo>
                    <a:pt x="27940" y="19685"/>
                  </a:lnTo>
                  <a:lnTo>
                    <a:pt x="29337" y="18796"/>
                  </a:lnTo>
                  <a:lnTo>
                    <a:pt x="29972" y="15875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5033772" y="407060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63" y="0"/>
                  </a:moveTo>
                  <a:lnTo>
                    <a:pt x="2539" y="381"/>
                  </a:lnTo>
                  <a:lnTo>
                    <a:pt x="253" y="2667"/>
                  </a:lnTo>
                  <a:lnTo>
                    <a:pt x="0" y="4318"/>
                  </a:lnTo>
                  <a:lnTo>
                    <a:pt x="761" y="4953"/>
                  </a:lnTo>
                  <a:lnTo>
                    <a:pt x="1523" y="5715"/>
                  </a:lnTo>
                  <a:lnTo>
                    <a:pt x="3047" y="5334"/>
                  </a:lnTo>
                  <a:lnTo>
                    <a:pt x="5333" y="3048"/>
                  </a:lnTo>
                  <a:lnTo>
                    <a:pt x="5587" y="1397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5036820" y="407060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50" y="0"/>
                  </a:moveTo>
                  <a:lnTo>
                    <a:pt x="888" y="0"/>
                  </a:lnTo>
                  <a:lnTo>
                    <a:pt x="0" y="889"/>
                  </a:lnTo>
                  <a:lnTo>
                    <a:pt x="0" y="1651"/>
                  </a:lnTo>
                  <a:lnTo>
                    <a:pt x="888" y="2540"/>
                  </a:lnTo>
                  <a:lnTo>
                    <a:pt x="1650" y="2540"/>
                  </a:lnTo>
                  <a:lnTo>
                    <a:pt x="2158" y="2032"/>
                  </a:lnTo>
                  <a:lnTo>
                    <a:pt x="2539" y="1524"/>
                  </a:lnTo>
                  <a:lnTo>
                    <a:pt x="2539" y="889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5027676" y="3918203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39">
                  <a:moveTo>
                    <a:pt x="3301" y="0"/>
                  </a:moveTo>
                  <a:lnTo>
                    <a:pt x="3047" y="0"/>
                  </a:lnTo>
                  <a:lnTo>
                    <a:pt x="0" y="2667"/>
                  </a:lnTo>
                  <a:lnTo>
                    <a:pt x="0" y="2921"/>
                  </a:lnTo>
                  <a:lnTo>
                    <a:pt x="253" y="3302"/>
                  </a:lnTo>
                  <a:lnTo>
                    <a:pt x="507" y="3302"/>
                  </a:lnTo>
                  <a:lnTo>
                    <a:pt x="2793" y="1270"/>
                  </a:lnTo>
                  <a:lnTo>
                    <a:pt x="3174" y="4191"/>
                  </a:lnTo>
                  <a:lnTo>
                    <a:pt x="8127" y="11303"/>
                  </a:lnTo>
                  <a:lnTo>
                    <a:pt x="8254" y="14859"/>
                  </a:lnTo>
                  <a:lnTo>
                    <a:pt x="8381" y="14986"/>
                  </a:lnTo>
                  <a:lnTo>
                    <a:pt x="8889" y="14986"/>
                  </a:lnTo>
                  <a:lnTo>
                    <a:pt x="9016" y="14732"/>
                  </a:lnTo>
                  <a:lnTo>
                    <a:pt x="8889" y="10922"/>
                  </a:lnTo>
                  <a:lnTo>
                    <a:pt x="3936" y="3937"/>
                  </a:lnTo>
                  <a:lnTo>
                    <a:pt x="3555" y="254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5024628" y="391972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07" y="0"/>
                  </a:moveTo>
                  <a:lnTo>
                    <a:pt x="0" y="5842"/>
                  </a:lnTo>
                  <a:lnTo>
                    <a:pt x="2031" y="5207"/>
                  </a:lnTo>
                  <a:lnTo>
                    <a:pt x="5587" y="5461"/>
                  </a:lnTo>
                  <a:lnTo>
                    <a:pt x="4698" y="139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018532" y="3925823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8255" y="0"/>
                  </a:moveTo>
                  <a:lnTo>
                    <a:pt x="4318" y="3810"/>
                  </a:lnTo>
                  <a:lnTo>
                    <a:pt x="3429" y="3810"/>
                  </a:lnTo>
                  <a:lnTo>
                    <a:pt x="0" y="43307"/>
                  </a:lnTo>
                  <a:lnTo>
                    <a:pt x="635" y="44069"/>
                  </a:lnTo>
                  <a:lnTo>
                    <a:pt x="13970" y="45339"/>
                  </a:lnTo>
                  <a:lnTo>
                    <a:pt x="14605" y="44831"/>
                  </a:lnTo>
                  <a:lnTo>
                    <a:pt x="18161" y="5207"/>
                  </a:lnTo>
                  <a:lnTo>
                    <a:pt x="17272" y="5080"/>
                  </a:lnTo>
                  <a:lnTo>
                    <a:pt x="14097" y="5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018532" y="3968495"/>
              <a:ext cx="15240" cy="2540"/>
            </a:xfrm>
            <a:custGeom>
              <a:avLst/>
              <a:gdLst/>
              <a:ahLst/>
              <a:cxnLst/>
              <a:rect l="l" t="t" r="r" b="b"/>
              <a:pathLst>
                <a:path w="15239" h="2539">
                  <a:moveTo>
                    <a:pt x="0" y="0"/>
                  </a:moveTo>
                  <a:lnTo>
                    <a:pt x="0" y="762"/>
                  </a:lnTo>
                  <a:lnTo>
                    <a:pt x="635" y="1397"/>
                  </a:lnTo>
                  <a:lnTo>
                    <a:pt x="13970" y="2540"/>
                  </a:lnTo>
                  <a:lnTo>
                    <a:pt x="14605" y="2032"/>
                  </a:lnTo>
                  <a:lnTo>
                    <a:pt x="14732" y="1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5021580" y="3934967"/>
              <a:ext cx="12065" cy="27305"/>
            </a:xfrm>
            <a:custGeom>
              <a:avLst/>
              <a:gdLst/>
              <a:ahLst/>
              <a:cxnLst/>
              <a:rect l="l" t="t" r="r" b="b"/>
              <a:pathLst>
                <a:path w="12064" h="27304">
                  <a:moveTo>
                    <a:pt x="3428" y="0"/>
                  </a:moveTo>
                  <a:lnTo>
                    <a:pt x="2920" y="0"/>
                  </a:lnTo>
                  <a:lnTo>
                    <a:pt x="2412" y="381"/>
                  </a:lnTo>
                  <a:lnTo>
                    <a:pt x="0" y="25654"/>
                  </a:lnTo>
                  <a:lnTo>
                    <a:pt x="380" y="26162"/>
                  </a:lnTo>
                  <a:lnTo>
                    <a:pt x="9143" y="26924"/>
                  </a:lnTo>
                  <a:lnTo>
                    <a:pt x="9651" y="26543"/>
                  </a:lnTo>
                  <a:lnTo>
                    <a:pt x="12064" y="1270"/>
                  </a:lnTo>
                  <a:lnTo>
                    <a:pt x="11683" y="762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FFFF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012436" y="3928871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4" y="0"/>
                  </a:moveTo>
                  <a:lnTo>
                    <a:pt x="0" y="3556"/>
                  </a:lnTo>
                  <a:lnTo>
                    <a:pt x="24765" y="5969"/>
                  </a:lnTo>
                  <a:lnTo>
                    <a:pt x="25146" y="5588"/>
                  </a:lnTo>
                  <a:lnTo>
                    <a:pt x="25400" y="2921"/>
                  </a:lnTo>
                  <a:lnTo>
                    <a:pt x="25019" y="24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012436" y="3930395"/>
              <a:ext cx="24765" cy="3175"/>
            </a:xfrm>
            <a:custGeom>
              <a:avLst/>
              <a:gdLst/>
              <a:ahLst/>
              <a:cxnLst/>
              <a:rect l="l" t="t" r="r" b="b"/>
              <a:pathLst>
                <a:path w="24764" h="3175">
                  <a:moveTo>
                    <a:pt x="127" y="0"/>
                  </a:moveTo>
                  <a:lnTo>
                    <a:pt x="0" y="1015"/>
                  </a:lnTo>
                  <a:lnTo>
                    <a:pt x="24257" y="2793"/>
                  </a:lnTo>
                  <a:lnTo>
                    <a:pt x="24384" y="177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009388" y="3962399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54" y="0"/>
                  </a:moveTo>
                  <a:lnTo>
                    <a:pt x="0" y="3556"/>
                  </a:lnTo>
                  <a:lnTo>
                    <a:pt x="24765" y="5969"/>
                  </a:lnTo>
                  <a:lnTo>
                    <a:pt x="25146" y="5588"/>
                  </a:lnTo>
                  <a:lnTo>
                    <a:pt x="25400" y="2921"/>
                  </a:lnTo>
                  <a:lnTo>
                    <a:pt x="25019" y="241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4B4B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5009388" y="3963923"/>
              <a:ext cx="24765" cy="4445"/>
            </a:xfrm>
            <a:custGeom>
              <a:avLst/>
              <a:gdLst/>
              <a:ahLst/>
              <a:cxnLst/>
              <a:rect l="l" t="t" r="r" b="b"/>
              <a:pathLst>
                <a:path w="24764" h="4445">
                  <a:moveTo>
                    <a:pt x="127" y="0"/>
                  </a:moveTo>
                  <a:lnTo>
                    <a:pt x="0" y="1523"/>
                  </a:lnTo>
                  <a:lnTo>
                    <a:pt x="24257" y="4190"/>
                  </a:lnTo>
                  <a:lnTo>
                    <a:pt x="24384" y="2666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5026152" y="392582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5" y="0"/>
                  </a:moveTo>
                  <a:lnTo>
                    <a:pt x="381" y="0"/>
                  </a:lnTo>
                  <a:lnTo>
                    <a:pt x="127" y="254"/>
                  </a:lnTo>
                  <a:lnTo>
                    <a:pt x="0" y="1651"/>
                  </a:lnTo>
                  <a:lnTo>
                    <a:pt x="127" y="1905"/>
                  </a:lnTo>
                  <a:lnTo>
                    <a:pt x="6350" y="2413"/>
                  </a:lnTo>
                  <a:lnTo>
                    <a:pt x="6604" y="2413"/>
                  </a:lnTo>
                  <a:lnTo>
                    <a:pt x="6858" y="2286"/>
                  </a:lnTo>
                  <a:lnTo>
                    <a:pt x="6985" y="1016"/>
                  </a:lnTo>
                  <a:lnTo>
                    <a:pt x="6985" y="762"/>
                  </a:lnTo>
                  <a:lnTo>
                    <a:pt x="6858" y="508"/>
                  </a:lnTo>
                  <a:lnTo>
                    <a:pt x="6604" y="50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003292" y="3569207"/>
              <a:ext cx="389890" cy="431165"/>
            </a:xfrm>
            <a:custGeom>
              <a:avLst/>
              <a:gdLst/>
              <a:ahLst/>
              <a:cxnLst/>
              <a:rect l="l" t="t" r="r" b="b"/>
              <a:pathLst>
                <a:path w="389889" h="431164">
                  <a:moveTo>
                    <a:pt x="389636" y="326390"/>
                  </a:moveTo>
                  <a:lnTo>
                    <a:pt x="387096" y="252730"/>
                  </a:lnTo>
                  <a:lnTo>
                    <a:pt x="379603" y="171450"/>
                  </a:lnTo>
                  <a:lnTo>
                    <a:pt x="373761" y="119380"/>
                  </a:lnTo>
                  <a:lnTo>
                    <a:pt x="366141" y="67691"/>
                  </a:lnTo>
                  <a:lnTo>
                    <a:pt x="356743" y="24892"/>
                  </a:lnTo>
                  <a:lnTo>
                    <a:pt x="324358" y="3683"/>
                  </a:lnTo>
                  <a:lnTo>
                    <a:pt x="108839" y="381"/>
                  </a:lnTo>
                  <a:lnTo>
                    <a:pt x="71882" y="0"/>
                  </a:lnTo>
                  <a:lnTo>
                    <a:pt x="52705" y="4318"/>
                  </a:lnTo>
                  <a:lnTo>
                    <a:pt x="42037" y="13716"/>
                  </a:lnTo>
                  <a:lnTo>
                    <a:pt x="37465" y="23114"/>
                  </a:lnTo>
                  <a:lnTo>
                    <a:pt x="36449" y="27432"/>
                  </a:lnTo>
                  <a:lnTo>
                    <a:pt x="0" y="428752"/>
                  </a:lnTo>
                  <a:lnTo>
                    <a:pt x="1397" y="430530"/>
                  </a:lnTo>
                  <a:lnTo>
                    <a:pt x="5461" y="430911"/>
                  </a:lnTo>
                  <a:lnTo>
                    <a:pt x="7239" y="429514"/>
                  </a:lnTo>
                  <a:lnTo>
                    <a:pt x="43942" y="26035"/>
                  </a:lnTo>
                  <a:lnTo>
                    <a:pt x="45212" y="22987"/>
                  </a:lnTo>
                  <a:lnTo>
                    <a:pt x="47625" y="22987"/>
                  </a:lnTo>
                  <a:lnTo>
                    <a:pt x="345008" y="22987"/>
                  </a:lnTo>
                  <a:lnTo>
                    <a:pt x="345008" y="18440"/>
                  </a:lnTo>
                  <a:lnTo>
                    <a:pt x="47625" y="18440"/>
                  </a:lnTo>
                  <a:lnTo>
                    <a:pt x="51054" y="14351"/>
                  </a:lnTo>
                  <a:lnTo>
                    <a:pt x="56134" y="10795"/>
                  </a:lnTo>
                  <a:lnTo>
                    <a:pt x="62992" y="8255"/>
                  </a:lnTo>
                  <a:lnTo>
                    <a:pt x="71882" y="7239"/>
                  </a:lnTo>
                  <a:lnTo>
                    <a:pt x="172974" y="8509"/>
                  </a:lnTo>
                  <a:lnTo>
                    <a:pt x="324612" y="10922"/>
                  </a:lnTo>
                  <a:lnTo>
                    <a:pt x="345059" y="18415"/>
                  </a:lnTo>
                  <a:lnTo>
                    <a:pt x="345059" y="22987"/>
                  </a:lnTo>
                  <a:lnTo>
                    <a:pt x="348361" y="22987"/>
                  </a:lnTo>
                  <a:lnTo>
                    <a:pt x="359029" y="69342"/>
                  </a:lnTo>
                  <a:lnTo>
                    <a:pt x="366649" y="120650"/>
                  </a:lnTo>
                  <a:lnTo>
                    <a:pt x="372491" y="172466"/>
                  </a:lnTo>
                  <a:lnTo>
                    <a:pt x="376809" y="216154"/>
                  </a:lnTo>
                  <a:lnTo>
                    <a:pt x="381635" y="289941"/>
                  </a:lnTo>
                  <a:lnTo>
                    <a:pt x="382397" y="326390"/>
                  </a:lnTo>
                  <a:lnTo>
                    <a:pt x="382143" y="362331"/>
                  </a:lnTo>
                  <a:lnTo>
                    <a:pt x="382016" y="364236"/>
                  </a:lnTo>
                  <a:lnTo>
                    <a:pt x="382397" y="364617"/>
                  </a:lnTo>
                  <a:lnTo>
                    <a:pt x="383667" y="365887"/>
                  </a:lnTo>
                  <a:lnTo>
                    <a:pt x="387604" y="366014"/>
                  </a:lnTo>
                  <a:lnTo>
                    <a:pt x="389255" y="364490"/>
                  </a:lnTo>
                  <a:lnTo>
                    <a:pt x="389636" y="32639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5387340" y="3922775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5">
                  <a:moveTo>
                    <a:pt x="2794" y="7493"/>
                  </a:moveTo>
                  <a:lnTo>
                    <a:pt x="1397" y="6604"/>
                  </a:lnTo>
                  <a:lnTo>
                    <a:pt x="0" y="7493"/>
                  </a:lnTo>
                  <a:lnTo>
                    <a:pt x="0" y="9271"/>
                  </a:lnTo>
                  <a:lnTo>
                    <a:pt x="1397" y="10287"/>
                  </a:lnTo>
                  <a:lnTo>
                    <a:pt x="2794" y="9271"/>
                  </a:lnTo>
                  <a:lnTo>
                    <a:pt x="2794" y="7493"/>
                  </a:lnTo>
                  <a:close/>
                </a:path>
                <a:path w="3175" h="10795">
                  <a:moveTo>
                    <a:pt x="2794" y="889"/>
                  </a:moveTo>
                  <a:lnTo>
                    <a:pt x="1397" y="0"/>
                  </a:lnTo>
                  <a:lnTo>
                    <a:pt x="0" y="889"/>
                  </a:lnTo>
                  <a:lnTo>
                    <a:pt x="0" y="2667"/>
                  </a:lnTo>
                  <a:lnTo>
                    <a:pt x="762" y="3175"/>
                  </a:lnTo>
                  <a:lnTo>
                    <a:pt x="1397" y="3556"/>
                  </a:lnTo>
                  <a:lnTo>
                    <a:pt x="2159" y="3175"/>
                  </a:lnTo>
                  <a:lnTo>
                    <a:pt x="2794" y="2667"/>
                  </a:lnTo>
                  <a:lnTo>
                    <a:pt x="2794" y="889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5100828" y="4148454"/>
              <a:ext cx="300355" cy="8890"/>
            </a:xfrm>
            <a:custGeom>
              <a:avLst/>
              <a:gdLst/>
              <a:ahLst/>
              <a:cxnLst/>
              <a:rect l="l" t="t" r="r" b="b"/>
              <a:pathLst>
                <a:path w="300354" h="8889">
                  <a:moveTo>
                    <a:pt x="300228" y="1270"/>
                  </a:moveTo>
                  <a:lnTo>
                    <a:pt x="299669" y="1270"/>
                  </a:lnTo>
                  <a:lnTo>
                    <a:pt x="299669" y="0"/>
                  </a:lnTo>
                  <a:lnTo>
                    <a:pt x="609" y="0"/>
                  </a:lnTo>
                  <a:lnTo>
                    <a:pt x="609" y="1270"/>
                  </a:lnTo>
                  <a:lnTo>
                    <a:pt x="0" y="1270"/>
                  </a:lnTo>
                  <a:lnTo>
                    <a:pt x="0" y="7620"/>
                  </a:lnTo>
                  <a:lnTo>
                    <a:pt x="762" y="7620"/>
                  </a:lnTo>
                  <a:lnTo>
                    <a:pt x="762" y="8890"/>
                  </a:lnTo>
                  <a:lnTo>
                    <a:pt x="299529" y="8890"/>
                  </a:lnTo>
                  <a:lnTo>
                    <a:pt x="299529" y="7620"/>
                  </a:lnTo>
                  <a:lnTo>
                    <a:pt x="300228" y="7620"/>
                  </a:lnTo>
                  <a:lnTo>
                    <a:pt x="300228" y="127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5100828" y="4024883"/>
              <a:ext cx="31750" cy="16510"/>
            </a:xfrm>
            <a:custGeom>
              <a:avLst/>
              <a:gdLst/>
              <a:ahLst/>
              <a:cxnLst/>
              <a:rect l="l" t="t" r="r" b="b"/>
              <a:pathLst>
                <a:path w="31750" h="16510">
                  <a:moveTo>
                    <a:pt x="24511" y="0"/>
                  </a:moveTo>
                  <a:lnTo>
                    <a:pt x="7112" y="0"/>
                  </a:lnTo>
                  <a:lnTo>
                    <a:pt x="0" y="3682"/>
                  </a:lnTo>
                  <a:lnTo>
                    <a:pt x="0" y="12826"/>
                  </a:lnTo>
                  <a:lnTo>
                    <a:pt x="7112" y="16509"/>
                  </a:lnTo>
                  <a:lnTo>
                    <a:pt x="24511" y="16509"/>
                  </a:lnTo>
                  <a:lnTo>
                    <a:pt x="31623" y="12826"/>
                  </a:lnTo>
                  <a:lnTo>
                    <a:pt x="31623" y="3682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5102352" y="4029455"/>
              <a:ext cx="28575" cy="8890"/>
            </a:xfrm>
            <a:custGeom>
              <a:avLst/>
              <a:gdLst/>
              <a:ahLst/>
              <a:cxnLst/>
              <a:rect l="l" t="t" r="r" b="b"/>
              <a:pathLst>
                <a:path w="28575" h="8889">
                  <a:moveTo>
                    <a:pt x="28575" y="7493"/>
                  </a:moveTo>
                  <a:lnTo>
                    <a:pt x="0" y="7493"/>
                  </a:lnTo>
                  <a:lnTo>
                    <a:pt x="381" y="7874"/>
                  </a:lnTo>
                  <a:lnTo>
                    <a:pt x="635" y="8255"/>
                  </a:lnTo>
                  <a:lnTo>
                    <a:pt x="1143" y="8636"/>
                  </a:lnTo>
                  <a:lnTo>
                    <a:pt x="27432" y="8636"/>
                  </a:lnTo>
                  <a:lnTo>
                    <a:pt x="28575" y="7493"/>
                  </a:lnTo>
                  <a:close/>
                </a:path>
                <a:path w="28575" h="8889">
                  <a:moveTo>
                    <a:pt x="28575" y="1143"/>
                  </a:moveTo>
                  <a:lnTo>
                    <a:pt x="27432" y="0"/>
                  </a:lnTo>
                  <a:lnTo>
                    <a:pt x="1143" y="0"/>
                  </a:lnTo>
                  <a:lnTo>
                    <a:pt x="635" y="381"/>
                  </a:lnTo>
                  <a:lnTo>
                    <a:pt x="381" y="762"/>
                  </a:lnTo>
                  <a:lnTo>
                    <a:pt x="0" y="1143"/>
                  </a:lnTo>
                  <a:lnTo>
                    <a:pt x="28575" y="1143"/>
                  </a:lnTo>
                  <a:close/>
                </a:path>
              </a:pathLst>
            </a:custGeom>
            <a:solidFill>
              <a:srgbClr val="CDCD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5109972" y="4027931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70" h="12064">
                  <a:moveTo>
                    <a:pt x="10541" y="0"/>
                  </a:moveTo>
                  <a:lnTo>
                    <a:pt x="3048" y="0"/>
                  </a:lnTo>
                  <a:lnTo>
                    <a:pt x="0" y="2667"/>
                  </a:lnTo>
                  <a:lnTo>
                    <a:pt x="0" y="9271"/>
                  </a:lnTo>
                  <a:lnTo>
                    <a:pt x="3048" y="12065"/>
                  </a:lnTo>
                  <a:lnTo>
                    <a:pt x="10541" y="12065"/>
                  </a:lnTo>
                  <a:lnTo>
                    <a:pt x="13462" y="9271"/>
                  </a:lnTo>
                  <a:lnTo>
                    <a:pt x="13462" y="2667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5117592" y="4027931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253" y="0"/>
                  </a:moveTo>
                  <a:lnTo>
                    <a:pt x="507" y="380"/>
                  </a:lnTo>
                  <a:lnTo>
                    <a:pt x="634" y="761"/>
                  </a:lnTo>
                  <a:lnTo>
                    <a:pt x="761" y="1396"/>
                  </a:lnTo>
                  <a:lnTo>
                    <a:pt x="1015" y="1904"/>
                  </a:lnTo>
                  <a:lnTo>
                    <a:pt x="1523" y="7873"/>
                  </a:lnTo>
                  <a:lnTo>
                    <a:pt x="1015" y="9524"/>
                  </a:lnTo>
                  <a:lnTo>
                    <a:pt x="253" y="10794"/>
                  </a:lnTo>
                  <a:lnTo>
                    <a:pt x="0" y="11810"/>
                  </a:lnTo>
                  <a:lnTo>
                    <a:pt x="3301" y="11556"/>
                  </a:lnTo>
                  <a:lnTo>
                    <a:pt x="5841" y="9016"/>
                  </a:lnTo>
                  <a:lnTo>
                    <a:pt x="5841" y="2920"/>
                  </a:lnTo>
                  <a:lnTo>
                    <a:pt x="3428" y="50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F7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5111496" y="4032503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5" h="2539">
                  <a:moveTo>
                    <a:pt x="1778" y="508"/>
                  </a:moveTo>
                  <a:lnTo>
                    <a:pt x="1397" y="0"/>
                  </a:lnTo>
                  <a:lnTo>
                    <a:pt x="381" y="0"/>
                  </a:lnTo>
                  <a:lnTo>
                    <a:pt x="0" y="508"/>
                  </a:lnTo>
                  <a:lnTo>
                    <a:pt x="0" y="1778"/>
                  </a:lnTo>
                  <a:lnTo>
                    <a:pt x="381" y="2413"/>
                  </a:lnTo>
                  <a:lnTo>
                    <a:pt x="1397" y="2413"/>
                  </a:lnTo>
                  <a:lnTo>
                    <a:pt x="1778" y="1778"/>
                  </a:lnTo>
                  <a:lnTo>
                    <a:pt x="1778" y="508"/>
                  </a:lnTo>
                  <a:close/>
                </a:path>
                <a:path w="10795" h="2539">
                  <a:moveTo>
                    <a:pt x="10541" y="508"/>
                  </a:moveTo>
                  <a:lnTo>
                    <a:pt x="10160" y="0"/>
                  </a:lnTo>
                  <a:lnTo>
                    <a:pt x="9144" y="0"/>
                  </a:lnTo>
                  <a:lnTo>
                    <a:pt x="8763" y="508"/>
                  </a:lnTo>
                  <a:lnTo>
                    <a:pt x="8763" y="1778"/>
                  </a:lnTo>
                  <a:lnTo>
                    <a:pt x="9144" y="2413"/>
                  </a:lnTo>
                  <a:lnTo>
                    <a:pt x="10160" y="2413"/>
                  </a:lnTo>
                  <a:lnTo>
                    <a:pt x="10541" y="1778"/>
                  </a:lnTo>
                  <a:lnTo>
                    <a:pt x="10541" y="508"/>
                  </a:lnTo>
                  <a:close/>
                </a:path>
              </a:pathLst>
            </a:custGeom>
            <a:solidFill>
              <a:srgbClr val="F85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5109972" y="402640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335" y="4826"/>
                  </a:moveTo>
                  <a:lnTo>
                    <a:pt x="12827" y="3733"/>
                  </a:lnTo>
                  <a:lnTo>
                    <a:pt x="12827" y="4953"/>
                  </a:lnTo>
                  <a:lnTo>
                    <a:pt x="12827" y="8382"/>
                  </a:lnTo>
                  <a:lnTo>
                    <a:pt x="12192" y="9906"/>
                  </a:lnTo>
                  <a:lnTo>
                    <a:pt x="9906" y="12192"/>
                  </a:lnTo>
                  <a:lnTo>
                    <a:pt x="8509" y="12827"/>
                  </a:lnTo>
                  <a:lnTo>
                    <a:pt x="4826" y="12827"/>
                  </a:lnTo>
                  <a:lnTo>
                    <a:pt x="3429" y="12192"/>
                  </a:lnTo>
                  <a:lnTo>
                    <a:pt x="1143" y="9906"/>
                  </a:lnTo>
                  <a:lnTo>
                    <a:pt x="508" y="8382"/>
                  </a:lnTo>
                  <a:lnTo>
                    <a:pt x="508" y="4953"/>
                  </a:lnTo>
                  <a:lnTo>
                    <a:pt x="1143" y="3429"/>
                  </a:lnTo>
                  <a:lnTo>
                    <a:pt x="3429" y="1143"/>
                  </a:lnTo>
                  <a:lnTo>
                    <a:pt x="4826" y="508"/>
                  </a:lnTo>
                  <a:lnTo>
                    <a:pt x="8509" y="508"/>
                  </a:lnTo>
                  <a:lnTo>
                    <a:pt x="9906" y="1143"/>
                  </a:lnTo>
                  <a:lnTo>
                    <a:pt x="12192" y="3429"/>
                  </a:lnTo>
                  <a:lnTo>
                    <a:pt x="12827" y="4953"/>
                  </a:lnTo>
                  <a:lnTo>
                    <a:pt x="12827" y="3733"/>
                  </a:lnTo>
                  <a:lnTo>
                    <a:pt x="12573" y="3175"/>
                  </a:lnTo>
                  <a:lnTo>
                    <a:pt x="10160" y="762"/>
                  </a:lnTo>
                  <a:lnTo>
                    <a:pt x="8509" y="0"/>
                  </a:lnTo>
                  <a:lnTo>
                    <a:pt x="4826" y="0"/>
                  </a:lnTo>
                  <a:lnTo>
                    <a:pt x="3175" y="762"/>
                  </a:lnTo>
                  <a:lnTo>
                    <a:pt x="1905" y="1905"/>
                  </a:lnTo>
                  <a:lnTo>
                    <a:pt x="762" y="3175"/>
                  </a:lnTo>
                  <a:lnTo>
                    <a:pt x="0" y="4826"/>
                  </a:lnTo>
                  <a:lnTo>
                    <a:pt x="0" y="8509"/>
                  </a:lnTo>
                  <a:lnTo>
                    <a:pt x="508" y="9525"/>
                  </a:lnTo>
                  <a:lnTo>
                    <a:pt x="762" y="10160"/>
                  </a:lnTo>
                  <a:lnTo>
                    <a:pt x="3175" y="12573"/>
                  </a:lnTo>
                  <a:lnTo>
                    <a:pt x="4826" y="13335"/>
                  </a:lnTo>
                  <a:lnTo>
                    <a:pt x="8509" y="13335"/>
                  </a:lnTo>
                  <a:lnTo>
                    <a:pt x="10160" y="12573"/>
                  </a:lnTo>
                  <a:lnTo>
                    <a:pt x="11430" y="11430"/>
                  </a:lnTo>
                  <a:lnTo>
                    <a:pt x="12573" y="10160"/>
                  </a:lnTo>
                  <a:lnTo>
                    <a:pt x="12827" y="9525"/>
                  </a:lnTo>
                  <a:lnTo>
                    <a:pt x="13335" y="8509"/>
                  </a:lnTo>
                  <a:lnTo>
                    <a:pt x="13335" y="4826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5102352" y="40309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59" y="0"/>
                  </a:moveTo>
                  <a:lnTo>
                    <a:pt x="635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635" y="4191"/>
                  </a:lnTo>
                  <a:lnTo>
                    <a:pt x="2159" y="4191"/>
                  </a:lnTo>
                  <a:lnTo>
                    <a:pt x="2794" y="3175"/>
                  </a:lnTo>
                  <a:lnTo>
                    <a:pt x="2794" y="8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5102352" y="40325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905" y="0"/>
                  </a:moveTo>
                  <a:lnTo>
                    <a:pt x="1143" y="127"/>
                  </a:lnTo>
                  <a:lnTo>
                    <a:pt x="508" y="127"/>
                  </a:lnTo>
                  <a:lnTo>
                    <a:pt x="0" y="889"/>
                  </a:lnTo>
                  <a:lnTo>
                    <a:pt x="1016" y="1397"/>
                  </a:lnTo>
                  <a:lnTo>
                    <a:pt x="1778" y="1397"/>
                  </a:lnTo>
                  <a:lnTo>
                    <a:pt x="2413" y="1270"/>
                  </a:lnTo>
                  <a:lnTo>
                    <a:pt x="2921" y="5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5128260" y="40309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159" y="0"/>
                  </a:moveTo>
                  <a:lnTo>
                    <a:pt x="635" y="0"/>
                  </a:lnTo>
                  <a:lnTo>
                    <a:pt x="0" y="889"/>
                  </a:lnTo>
                  <a:lnTo>
                    <a:pt x="0" y="3175"/>
                  </a:lnTo>
                  <a:lnTo>
                    <a:pt x="635" y="4191"/>
                  </a:lnTo>
                  <a:lnTo>
                    <a:pt x="2159" y="4191"/>
                  </a:lnTo>
                  <a:lnTo>
                    <a:pt x="2794" y="3175"/>
                  </a:lnTo>
                  <a:lnTo>
                    <a:pt x="2794" y="889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5128260" y="40325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905" y="0"/>
                  </a:moveTo>
                  <a:lnTo>
                    <a:pt x="1270" y="127"/>
                  </a:lnTo>
                  <a:lnTo>
                    <a:pt x="508" y="127"/>
                  </a:lnTo>
                  <a:lnTo>
                    <a:pt x="0" y="889"/>
                  </a:lnTo>
                  <a:lnTo>
                    <a:pt x="1016" y="1397"/>
                  </a:lnTo>
                  <a:lnTo>
                    <a:pt x="1778" y="1397"/>
                  </a:lnTo>
                  <a:lnTo>
                    <a:pt x="2540" y="1270"/>
                  </a:lnTo>
                  <a:lnTo>
                    <a:pt x="2667" y="889"/>
                  </a:lnTo>
                  <a:lnTo>
                    <a:pt x="2921" y="508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5004816" y="399440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97" y="0"/>
                  </a:moveTo>
                  <a:lnTo>
                    <a:pt x="762" y="381"/>
                  </a:lnTo>
                  <a:lnTo>
                    <a:pt x="0" y="635"/>
                  </a:lnTo>
                  <a:lnTo>
                    <a:pt x="0" y="2032"/>
                  </a:lnTo>
                  <a:lnTo>
                    <a:pt x="762" y="2413"/>
                  </a:lnTo>
                  <a:lnTo>
                    <a:pt x="1397" y="2794"/>
                  </a:lnTo>
                  <a:lnTo>
                    <a:pt x="2159" y="2413"/>
                  </a:lnTo>
                  <a:lnTo>
                    <a:pt x="2794" y="2032"/>
                  </a:lnTo>
                  <a:lnTo>
                    <a:pt x="2794" y="63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4893564" y="2983610"/>
              <a:ext cx="3175" cy="635"/>
            </a:xfrm>
            <a:custGeom>
              <a:avLst/>
              <a:gdLst/>
              <a:ahLst/>
              <a:cxnLst/>
              <a:rect l="l" t="t" r="r" b="b"/>
              <a:pathLst>
                <a:path w="3175" h="635">
                  <a:moveTo>
                    <a:pt x="0" y="126"/>
                  </a:moveTo>
                  <a:lnTo>
                    <a:pt x="2666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4750308" y="2884931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2921" y="0"/>
                  </a:moveTo>
                  <a:lnTo>
                    <a:pt x="0" y="94107"/>
                  </a:lnTo>
                  <a:lnTo>
                    <a:pt x="147701" y="98679"/>
                  </a:lnTo>
                  <a:lnTo>
                    <a:pt x="150622" y="457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9B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4751451" y="2885566"/>
              <a:ext cx="149860" cy="98425"/>
            </a:xfrm>
            <a:custGeom>
              <a:avLst/>
              <a:gdLst/>
              <a:ahLst/>
              <a:cxnLst/>
              <a:rect l="l" t="t" r="r" b="b"/>
              <a:pathLst>
                <a:path w="149860" h="98425">
                  <a:moveTo>
                    <a:pt x="6604" y="0"/>
                  </a:moveTo>
                  <a:lnTo>
                    <a:pt x="1727" y="0"/>
                  </a:lnTo>
                  <a:lnTo>
                    <a:pt x="1727" y="1270"/>
                  </a:lnTo>
                  <a:lnTo>
                    <a:pt x="6604" y="1270"/>
                  </a:lnTo>
                  <a:lnTo>
                    <a:pt x="6604" y="0"/>
                  </a:lnTo>
                  <a:close/>
                </a:path>
                <a:path w="149860" h="98425">
                  <a:moveTo>
                    <a:pt x="27305" y="91821"/>
                  </a:moveTo>
                  <a:lnTo>
                    <a:pt x="0" y="91821"/>
                  </a:lnTo>
                  <a:lnTo>
                    <a:pt x="0" y="93484"/>
                  </a:lnTo>
                  <a:lnTo>
                    <a:pt x="0" y="94361"/>
                  </a:lnTo>
                  <a:lnTo>
                    <a:pt x="27305" y="94361"/>
                  </a:lnTo>
                  <a:lnTo>
                    <a:pt x="27305" y="93484"/>
                  </a:lnTo>
                  <a:lnTo>
                    <a:pt x="27305" y="91821"/>
                  </a:lnTo>
                  <a:close/>
                </a:path>
                <a:path w="149860" h="98425">
                  <a:moveTo>
                    <a:pt x="149479" y="3937"/>
                  </a:moveTo>
                  <a:lnTo>
                    <a:pt x="128016" y="3175"/>
                  </a:lnTo>
                  <a:lnTo>
                    <a:pt x="128016" y="3556"/>
                  </a:lnTo>
                  <a:lnTo>
                    <a:pt x="148463" y="5461"/>
                  </a:lnTo>
                  <a:lnTo>
                    <a:pt x="145669" y="96520"/>
                  </a:lnTo>
                  <a:lnTo>
                    <a:pt x="125095" y="97155"/>
                  </a:lnTo>
                  <a:lnTo>
                    <a:pt x="125095" y="97409"/>
                  </a:lnTo>
                  <a:lnTo>
                    <a:pt x="146558" y="98044"/>
                  </a:lnTo>
                  <a:lnTo>
                    <a:pt x="148463" y="38608"/>
                  </a:lnTo>
                  <a:lnTo>
                    <a:pt x="149479" y="3937"/>
                  </a:lnTo>
                  <a:close/>
                </a:path>
              </a:pathLst>
            </a:custGeom>
            <a:solidFill>
              <a:srgbClr val="EDC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4821936" y="2886417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121" y="0"/>
                  </a:moveTo>
                  <a:lnTo>
                    <a:pt x="0" y="0"/>
                  </a:lnTo>
                  <a:lnTo>
                    <a:pt x="0" y="13119"/>
                  </a:lnTo>
                  <a:lnTo>
                    <a:pt x="10121" y="13119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rgbClr val="735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4760976" y="2955035"/>
              <a:ext cx="51435" cy="16510"/>
            </a:xfrm>
            <a:custGeom>
              <a:avLst/>
              <a:gdLst/>
              <a:ahLst/>
              <a:cxnLst/>
              <a:rect l="l" t="t" r="r" b="b"/>
              <a:pathLst>
                <a:path w="51435" h="16510">
                  <a:moveTo>
                    <a:pt x="7620" y="5715"/>
                  </a:moveTo>
                  <a:lnTo>
                    <a:pt x="5969" y="1905"/>
                  </a:lnTo>
                  <a:lnTo>
                    <a:pt x="3937" y="5588"/>
                  </a:lnTo>
                  <a:lnTo>
                    <a:pt x="5080" y="5588"/>
                  </a:lnTo>
                  <a:lnTo>
                    <a:pt x="4826" y="11938"/>
                  </a:lnTo>
                  <a:lnTo>
                    <a:pt x="6350" y="11938"/>
                  </a:lnTo>
                  <a:lnTo>
                    <a:pt x="6477" y="5715"/>
                  </a:lnTo>
                  <a:lnTo>
                    <a:pt x="7620" y="5715"/>
                  </a:lnTo>
                  <a:close/>
                </a:path>
                <a:path w="51435" h="16510">
                  <a:moveTo>
                    <a:pt x="12319" y="5842"/>
                  </a:moveTo>
                  <a:lnTo>
                    <a:pt x="10541" y="2032"/>
                  </a:lnTo>
                  <a:lnTo>
                    <a:pt x="8636" y="5715"/>
                  </a:lnTo>
                  <a:lnTo>
                    <a:pt x="9779" y="5715"/>
                  </a:lnTo>
                  <a:lnTo>
                    <a:pt x="9525" y="12065"/>
                  </a:lnTo>
                  <a:lnTo>
                    <a:pt x="10922" y="12065"/>
                  </a:lnTo>
                  <a:lnTo>
                    <a:pt x="11176" y="5842"/>
                  </a:lnTo>
                  <a:lnTo>
                    <a:pt x="12319" y="5842"/>
                  </a:lnTo>
                  <a:close/>
                </a:path>
                <a:path w="51435" h="16510">
                  <a:moveTo>
                    <a:pt x="13716" y="12573"/>
                  </a:moveTo>
                  <a:lnTo>
                    <a:pt x="2032" y="12319"/>
                  </a:lnTo>
                  <a:lnTo>
                    <a:pt x="2032" y="13335"/>
                  </a:lnTo>
                  <a:lnTo>
                    <a:pt x="13716" y="13589"/>
                  </a:lnTo>
                  <a:lnTo>
                    <a:pt x="13716" y="12573"/>
                  </a:lnTo>
                  <a:close/>
                </a:path>
                <a:path w="51435" h="16510">
                  <a:moveTo>
                    <a:pt x="16129" y="508"/>
                  </a:moveTo>
                  <a:lnTo>
                    <a:pt x="14859" y="381"/>
                  </a:lnTo>
                  <a:lnTo>
                    <a:pt x="14859" y="1651"/>
                  </a:lnTo>
                  <a:lnTo>
                    <a:pt x="14478" y="14224"/>
                  </a:lnTo>
                  <a:lnTo>
                    <a:pt x="1270" y="13843"/>
                  </a:lnTo>
                  <a:lnTo>
                    <a:pt x="1651" y="1270"/>
                  </a:lnTo>
                  <a:lnTo>
                    <a:pt x="14859" y="1651"/>
                  </a:lnTo>
                  <a:lnTo>
                    <a:pt x="14859" y="381"/>
                  </a:lnTo>
                  <a:lnTo>
                    <a:pt x="508" y="0"/>
                  </a:lnTo>
                  <a:lnTo>
                    <a:pt x="0" y="14986"/>
                  </a:lnTo>
                  <a:lnTo>
                    <a:pt x="1270" y="14986"/>
                  </a:lnTo>
                  <a:lnTo>
                    <a:pt x="14859" y="15494"/>
                  </a:lnTo>
                  <a:lnTo>
                    <a:pt x="15621" y="15494"/>
                  </a:lnTo>
                  <a:lnTo>
                    <a:pt x="15659" y="14224"/>
                  </a:lnTo>
                  <a:lnTo>
                    <a:pt x="16129" y="508"/>
                  </a:lnTo>
                  <a:close/>
                </a:path>
                <a:path w="51435" h="16510">
                  <a:moveTo>
                    <a:pt x="25019" y="13081"/>
                  </a:moveTo>
                  <a:lnTo>
                    <a:pt x="24638" y="12954"/>
                  </a:lnTo>
                  <a:lnTo>
                    <a:pt x="22987" y="12827"/>
                  </a:lnTo>
                  <a:lnTo>
                    <a:pt x="23114" y="9017"/>
                  </a:lnTo>
                  <a:lnTo>
                    <a:pt x="23622" y="8890"/>
                  </a:lnTo>
                  <a:lnTo>
                    <a:pt x="24003" y="8763"/>
                  </a:lnTo>
                  <a:lnTo>
                    <a:pt x="24511" y="8001"/>
                  </a:lnTo>
                  <a:lnTo>
                    <a:pt x="24638" y="7874"/>
                  </a:lnTo>
                  <a:lnTo>
                    <a:pt x="24765" y="7620"/>
                  </a:lnTo>
                  <a:lnTo>
                    <a:pt x="24879" y="2921"/>
                  </a:lnTo>
                  <a:lnTo>
                    <a:pt x="24892" y="2667"/>
                  </a:lnTo>
                  <a:lnTo>
                    <a:pt x="24638" y="2667"/>
                  </a:lnTo>
                  <a:lnTo>
                    <a:pt x="24638" y="3048"/>
                  </a:lnTo>
                  <a:lnTo>
                    <a:pt x="24384" y="7112"/>
                  </a:lnTo>
                  <a:lnTo>
                    <a:pt x="24257" y="7874"/>
                  </a:lnTo>
                  <a:lnTo>
                    <a:pt x="23749" y="8509"/>
                  </a:lnTo>
                  <a:lnTo>
                    <a:pt x="23368" y="8763"/>
                  </a:lnTo>
                  <a:lnTo>
                    <a:pt x="22860" y="8763"/>
                  </a:lnTo>
                  <a:lnTo>
                    <a:pt x="22733" y="12954"/>
                  </a:lnTo>
                  <a:lnTo>
                    <a:pt x="22987" y="13081"/>
                  </a:lnTo>
                  <a:lnTo>
                    <a:pt x="24638" y="13335"/>
                  </a:lnTo>
                  <a:lnTo>
                    <a:pt x="24638" y="13462"/>
                  </a:lnTo>
                  <a:lnTo>
                    <a:pt x="20193" y="13335"/>
                  </a:lnTo>
                  <a:lnTo>
                    <a:pt x="20193" y="13208"/>
                  </a:lnTo>
                  <a:lnTo>
                    <a:pt x="21971" y="12954"/>
                  </a:lnTo>
                  <a:lnTo>
                    <a:pt x="22225" y="12954"/>
                  </a:lnTo>
                  <a:lnTo>
                    <a:pt x="22352" y="8763"/>
                  </a:lnTo>
                  <a:lnTo>
                    <a:pt x="21844" y="8636"/>
                  </a:lnTo>
                  <a:lnTo>
                    <a:pt x="21463" y="8382"/>
                  </a:lnTo>
                  <a:lnTo>
                    <a:pt x="20955" y="7747"/>
                  </a:lnTo>
                  <a:lnTo>
                    <a:pt x="20866" y="7493"/>
                  </a:lnTo>
                  <a:lnTo>
                    <a:pt x="20955" y="2921"/>
                  </a:lnTo>
                  <a:lnTo>
                    <a:pt x="24638" y="3048"/>
                  </a:lnTo>
                  <a:lnTo>
                    <a:pt x="24638" y="2667"/>
                  </a:lnTo>
                  <a:lnTo>
                    <a:pt x="20701" y="2667"/>
                  </a:lnTo>
                  <a:lnTo>
                    <a:pt x="20459" y="7112"/>
                  </a:lnTo>
                  <a:lnTo>
                    <a:pt x="20510" y="7620"/>
                  </a:lnTo>
                  <a:lnTo>
                    <a:pt x="20701" y="8001"/>
                  </a:lnTo>
                  <a:lnTo>
                    <a:pt x="20828" y="8128"/>
                  </a:lnTo>
                  <a:lnTo>
                    <a:pt x="21209" y="8636"/>
                  </a:lnTo>
                  <a:lnTo>
                    <a:pt x="21590" y="8890"/>
                  </a:lnTo>
                  <a:lnTo>
                    <a:pt x="21971" y="9017"/>
                  </a:lnTo>
                  <a:lnTo>
                    <a:pt x="21844" y="12700"/>
                  </a:lnTo>
                  <a:lnTo>
                    <a:pt x="19939" y="12954"/>
                  </a:lnTo>
                  <a:lnTo>
                    <a:pt x="19812" y="13589"/>
                  </a:lnTo>
                  <a:lnTo>
                    <a:pt x="24638" y="13716"/>
                  </a:lnTo>
                  <a:lnTo>
                    <a:pt x="25019" y="13716"/>
                  </a:lnTo>
                  <a:lnTo>
                    <a:pt x="25019" y="13462"/>
                  </a:lnTo>
                  <a:lnTo>
                    <a:pt x="25019" y="13081"/>
                  </a:lnTo>
                  <a:close/>
                </a:path>
                <a:path w="51435" h="16510">
                  <a:moveTo>
                    <a:pt x="30480" y="13335"/>
                  </a:moveTo>
                  <a:lnTo>
                    <a:pt x="28448" y="13081"/>
                  </a:lnTo>
                  <a:lnTo>
                    <a:pt x="28575" y="9017"/>
                  </a:lnTo>
                  <a:lnTo>
                    <a:pt x="29464" y="8890"/>
                  </a:lnTo>
                  <a:lnTo>
                    <a:pt x="30226" y="8128"/>
                  </a:lnTo>
                  <a:lnTo>
                    <a:pt x="30353" y="3048"/>
                  </a:lnTo>
                  <a:lnTo>
                    <a:pt x="26416" y="2921"/>
                  </a:lnTo>
                  <a:lnTo>
                    <a:pt x="26289" y="8001"/>
                  </a:lnTo>
                  <a:lnTo>
                    <a:pt x="26924" y="8890"/>
                  </a:lnTo>
                  <a:lnTo>
                    <a:pt x="27813" y="9017"/>
                  </a:lnTo>
                  <a:lnTo>
                    <a:pt x="27686" y="12954"/>
                  </a:lnTo>
                  <a:lnTo>
                    <a:pt x="25654" y="13208"/>
                  </a:lnTo>
                  <a:lnTo>
                    <a:pt x="25654" y="13589"/>
                  </a:lnTo>
                  <a:lnTo>
                    <a:pt x="27813" y="13716"/>
                  </a:lnTo>
                  <a:lnTo>
                    <a:pt x="30480" y="13716"/>
                  </a:lnTo>
                  <a:lnTo>
                    <a:pt x="30480" y="13335"/>
                  </a:lnTo>
                  <a:close/>
                </a:path>
                <a:path w="51435" h="16510">
                  <a:moveTo>
                    <a:pt x="33528" y="1016"/>
                  </a:moveTo>
                  <a:lnTo>
                    <a:pt x="32258" y="889"/>
                  </a:lnTo>
                  <a:lnTo>
                    <a:pt x="32258" y="2159"/>
                  </a:lnTo>
                  <a:lnTo>
                    <a:pt x="31877" y="14732"/>
                  </a:lnTo>
                  <a:lnTo>
                    <a:pt x="18796" y="14351"/>
                  </a:lnTo>
                  <a:lnTo>
                    <a:pt x="19177" y="1778"/>
                  </a:lnTo>
                  <a:lnTo>
                    <a:pt x="32258" y="2159"/>
                  </a:lnTo>
                  <a:lnTo>
                    <a:pt x="32258" y="889"/>
                  </a:lnTo>
                  <a:lnTo>
                    <a:pt x="17907" y="508"/>
                  </a:lnTo>
                  <a:lnTo>
                    <a:pt x="17526" y="15494"/>
                  </a:lnTo>
                  <a:lnTo>
                    <a:pt x="18796" y="15621"/>
                  </a:lnTo>
                  <a:lnTo>
                    <a:pt x="32258" y="16002"/>
                  </a:lnTo>
                  <a:lnTo>
                    <a:pt x="33147" y="16002"/>
                  </a:lnTo>
                  <a:lnTo>
                    <a:pt x="33172" y="14732"/>
                  </a:lnTo>
                  <a:lnTo>
                    <a:pt x="33528" y="1016"/>
                  </a:lnTo>
                  <a:close/>
                </a:path>
                <a:path w="51435" h="16510">
                  <a:moveTo>
                    <a:pt x="43688" y="3175"/>
                  </a:moveTo>
                  <a:lnTo>
                    <a:pt x="43180" y="3048"/>
                  </a:lnTo>
                  <a:lnTo>
                    <a:pt x="42926" y="3175"/>
                  </a:lnTo>
                  <a:lnTo>
                    <a:pt x="42926" y="4318"/>
                  </a:lnTo>
                  <a:lnTo>
                    <a:pt x="40513" y="4318"/>
                  </a:lnTo>
                  <a:lnTo>
                    <a:pt x="40132" y="4445"/>
                  </a:lnTo>
                  <a:lnTo>
                    <a:pt x="38227" y="5334"/>
                  </a:lnTo>
                  <a:lnTo>
                    <a:pt x="37973" y="6731"/>
                  </a:lnTo>
                  <a:lnTo>
                    <a:pt x="42799" y="6985"/>
                  </a:lnTo>
                  <a:lnTo>
                    <a:pt x="42672" y="11811"/>
                  </a:lnTo>
                  <a:lnTo>
                    <a:pt x="42672" y="13208"/>
                  </a:lnTo>
                  <a:lnTo>
                    <a:pt x="40513" y="13208"/>
                  </a:lnTo>
                  <a:lnTo>
                    <a:pt x="40386" y="12319"/>
                  </a:lnTo>
                  <a:lnTo>
                    <a:pt x="40259" y="11938"/>
                  </a:lnTo>
                  <a:lnTo>
                    <a:pt x="39751" y="11811"/>
                  </a:lnTo>
                  <a:lnTo>
                    <a:pt x="39624" y="12065"/>
                  </a:lnTo>
                  <a:lnTo>
                    <a:pt x="40005" y="13843"/>
                  </a:lnTo>
                  <a:lnTo>
                    <a:pt x="42799" y="13970"/>
                  </a:lnTo>
                  <a:lnTo>
                    <a:pt x="43307" y="13970"/>
                  </a:lnTo>
                  <a:lnTo>
                    <a:pt x="43561" y="6985"/>
                  </a:lnTo>
                  <a:lnTo>
                    <a:pt x="43688" y="4318"/>
                  </a:lnTo>
                  <a:lnTo>
                    <a:pt x="43688" y="3175"/>
                  </a:lnTo>
                  <a:close/>
                </a:path>
                <a:path w="51435" h="16510">
                  <a:moveTo>
                    <a:pt x="48387" y="5715"/>
                  </a:moveTo>
                  <a:lnTo>
                    <a:pt x="46228" y="4445"/>
                  </a:lnTo>
                  <a:lnTo>
                    <a:pt x="43688" y="4318"/>
                  </a:lnTo>
                  <a:lnTo>
                    <a:pt x="43688" y="6985"/>
                  </a:lnTo>
                  <a:lnTo>
                    <a:pt x="48387" y="7112"/>
                  </a:lnTo>
                  <a:lnTo>
                    <a:pt x="48387" y="5715"/>
                  </a:lnTo>
                  <a:close/>
                </a:path>
                <a:path w="51435" h="16510">
                  <a:moveTo>
                    <a:pt x="51181" y="1524"/>
                  </a:moveTo>
                  <a:lnTo>
                    <a:pt x="49911" y="1397"/>
                  </a:lnTo>
                  <a:lnTo>
                    <a:pt x="49911" y="2667"/>
                  </a:lnTo>
                  <a:lnTo>
                    <a:pt x="49530" y="15240"/>
                  </a:lnTo>
                  <a:lnTo>
                    <a:pt x="36322" y="14859"/>
                  </a:lnTo>
                  <a:lnTo>
                    <a:pt x="36830" y="2286"/>
                  </a:lnTo>
                  <a:lnTo>
                    <a:pt x="49911" y="2667"/>
                  </a:lnTo>
                  <a:lnTo>
                    <a:pt x="49911" y="1397"/>
                  </a:lnTo>
                  <a:lnTo>
                    <a:pt x="35560" y="1016"/>
                  </a:lnTo>
                  <a:lnTo>
                    <a:pt x="35052" y="16002"/>
                  </a:lnTo>
                  <a:lnTo>
                    <a:pt x="36322" y="16129"/>
                  </a:lnTo>
                  <a:lnTo>
                    <a:pt x="49911" y="16510"/>
                  </a:lnTo>
                  <a:lnTo>
                    <a:pt x="50800" y="16510"/>
                  </a:lnTo>
                  <a:lnTo>
                    <a:pt x="50825" y="15240"/>
                  </a:lnTo>
                  <a:lnTo>
                    <a:pt x="51181" y="1524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4847844" y="2903219"/>
              <a:ext cx="38100" cy="21590"/>
            </a:xfrm>
            <a:custGeom>
              <a:avLst/>
              <a:gdLst/>
              <a:ahLst/>
              <a:cxnLst/>
              <a:rect l="l" t="t" r="r" b="b"/>
              <a:pathLst>
                <a:path w="38100" h="21589">
                  <a:moveTo>
                    <a:pt x="635" y="0"/>
                  </a:moveTo>
                  <a:lnTo>
                    <a:pt x="0" y="19938"/>
                  </a:lnTo>
                  <a:lnTo>
                    <a:pt x="37338" y="21081"/>
                  </a:lnTo>
                  <a:lnTo>
                    <a:pt x="37973" y="114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4849368" y="2903219"/>
              <a:ext cx="34925" cy="19685"/>
            </a:xfrm>
            <a:custGeom>
              <a:avLst/>
              <a:gdLst/>
              <a:ahLst/>
              <a:cxnLst/>
              <a:rect l="l" t="t" r="r" b="b"/>
              <a:pathLst>
                <a:path w="34925" h="19685">
                  <a:moveTo>
                    <a:pt x="2794" y="14859"/>
                  </a:moveTo>
                  <a:lnTo>
                    <a:pt x="2413" y="14859"/>
                  </a:lnTo>
                  <a:lnTo>
                    <a:pt x="2286" y="19050"/>
                  </a:lnTo>
                  <a:lnTo>
                    <a:pt x="2667" y="19177"/>
                  </a:lnTo>
                  <a:lnTo>
                    <a:pt x="2794" y="14859"/>
                  </a:lnTo>
                  <a:close/>
                </a:path>
                <a:path w="34925" h="19685">
                  <a:moveTo>
                    <a:pt x="3175" y="14859"/>
                  </a:moveTo>
                  <a:lnTo>
                    <a:pt x="2921" y="14859"/>
                  </a:lnTo>
                  <a:lnTo>
                    <a:pt x="2794" y="19177"/>
                  </a:lnTo>
                  <a:lnTo>
                    <a:pt x="3048" y="19177"/>
                  </a:lnTo>
                  <a:lnTo>
                    <a:pt x="3175" y="14859"/>
                  </a:lnTo>
                  <a:close/>
                </a:path>
                <a:path w="34925" h="19685">
                  <a:moveTo>
                    <a:pt x="4191" y="14859"/>
                  </a:moveTo>
                  <a:lnTo>
                    <a:pt x="3683" y="14859"/>
                  </a:lnTo>
                  <a:lnTo>
                    <a:pt x="3556" y="19177"/>
                  </a:lnTo>
                  <a:lnTo>
                    <a:pt x="4064" y="19177"/>
                  </a:lnTo>
                  <a:lnTo>
                    <a:pt x="4191" y="14859"/>
                  </a:lnTo>
                  <a:close/>
                </a:path>
                <a:path w="34925" h="19685">
                  <a:moveTo>
                    <a:pt x="4572" y="14859"/>
                  </a:moveTo>
                  <a:lnTo>
                    <a:pt x="4318" y="14859"/>
                  </a:lnTo>
                  <a:lnTo>
                    <a:pt x="4191" y="19177"/>
                  </a:lnTo>
                  <a:lnTo>
                    <a:pt x="4445" y="19177"/>
                  </a:lnTo>
                  <a:lnTo>
                    <a:pt x="4572" y="14859"/>
                  </a:lnTo>
                  <a:close/>
                </a:path>
                <a:path w="34925" h="19685">
                  <a:moveTo>
                    <a:pt x="5207" y="14859"/>
                  </a:moveTo>
                  <a:lnTo>
                    <a:pt x="5080" y="14859"/>
                  </a:lnTo>
                  <a:lnTo>
                    <a:pt x="4826" y="14859"/>
                  </a:lnTo>
                  <a:lnTo>
                    <a:pt x="4699" y="14859"/>
                  </a:lnTo>
                  <a:lnTo>
                    <a:pt x="4572" y="19177"/>
                  </a:lnTo>
                  <a:lnTo>
                    <a:pt x="4699" y="19177"/>
                  </a:lnTo>
                  <a:lnTo>
                    <a:pt x="4953" y="19177"/>
                  </a:lnTo>
                  <a:lnTo>
                    <a:pt x="5080" y="19177"/>
                  </a:lnTo>
                  <a:lnTo>
                    <a:pt x="5207" y="14859"/>
                  </a:lnTo>
                  <a:close/>
                </a:path>
                <a:path w="34925" h="19685">
                  <a:moveTo>
                    <a:pt x="5588" y="14986"/>
                  </a:moveTo>
                  <a:lnTo>
                    <a:pt x="5334" y="14859"/>
                  </a:lnTo>
                  <a:lnTo>
                    <a:pt x="5207" y="19177"/>
                  </a:lnTo>
                  <a:lnTo>
                    <a:pt x="5461" y="19177"/>
                  </a:lnTo>
                  <a:lnTo>
                    <a:pt x="5588" y="14986"/>
                  </a:lnTo>
                  <a:close/>
                </a:path>
                <a:path w="34925" h="19685">
                  <a:moveTo>
                    <a:pt x="6223" y="14986"/>
                  </a:moveTo>
                  <a:lnTo>
                    <a:pt x="5842" y="14986"/>
                  </a:lnTo>
                  <a:lnTo>
                    <a:pt x="5715" y="19177"/>
                  </a:lnTo>
                  <a:lnTo>
                    <a:pt x="6096" y="19177"/>
                  </a:lnTo>
                  <a:lnTo>
                    <a:pt x="6223" y="14986"/>
                  </a:lnTo>
                  <a:close/>
                </a:path>
                <a:path w="34925" h="19685">
                  <a:moveTo>
                    <a:pt x="6604" y="14986"/>
                  </a:moveTo>
                  <a:lnTo>
                    <a:pt x="6350" y="14986"/>
                  </a:lnTo>
                  <a:lnTo>
                    <a:pt x="6223" y="19177"/>
                  </a:lnTo>
                  <a:lnTo>
                    <a:pt x="6477" y="19304"/>
                  </a:lnTo>
                  <a:lnTo>
                    <a:pt x="6604" y="14986"/>
                  </a:lnTo>
                  <a:close/>
                </a:path>
                <a:path w="34925" h="19685">
                  <a:moveTo>
                    <a:pt x="7493" y="14986"/>
                  </a:moveTo>
                  <a:lnTo>
                    <a:pt x="7112" y="14986"/>
                  </a:lnTo>
                  <a:lnTo>
                    <a:pt x="6985" y="19304"/>
                  </a:lnTo>
                  <a:lnTo>
                    <a:pt x="7493" y="19304"/>
                  </a:lnTo>
                  <a:lnTo>
                    <a:pt x="7493" y="14986"/>
                  </a:lnTo>
                  <a:close/>
                </a:path>
                <a:path w="34925" h="19685">
                  <a:moveTo>
                    <a:pt x="8001" y="14986"/>
                  </a:moveTo>
                  <a:lnTo>
                    <a:pt x="7620" y="14986"/>
                  </a:lnTo>
                  <a:lnTo>
                    <a:pt x="7620" y="19304"/>
                  </a:lnTo>
                  <a:lnTo>
                    <a:pt x="7874" y="19304"/>
                  </a:lnTo>
                  <a:lnTo>
                    <a:pt x="8001" y="14986"/>
                  </a:lnTo>
                  <a:close/>
                </a:path>
                <a:path w="34925" h="19685">
                  <a:moveTo>
                    <a:pt x="8382" y="14986"/>
                  </a:moveTo>
                  <a:lnTo>
                    <a:pt x="8255" y="14986"/>
                  </a:lnTo>
                  <a:lnTo>
                    <a:pt x="8128" y="14986"/>
                  </a:lnTo>
                  <a:lnTo>
                    <a:pt x="8001" y="19304"/>
                  </a:lnTo>
                  <a:lnTo>
                    <a:pt x="8128" y="19304"/>
                  </a:lnTo>
                  <a:lnTo>
                    <a:pt x="8382" y="19304"/>
                  </a:lnTo>
                  <a:lnTo>
                    <a:pt x="8382" y="14986"/>
                  </a:lnTo>
                  <a:close/>
                </a:path>
                <a:path w="34925" h="19685">
                  <a:moveTo>
                    <a:pt x="8636" y="14986"/>
                  </a:moveTo>
                  <a:lnTo>
                    <a:pt x="8509" y="14986"/>
                  </a:lnTo>
                  <a:lnTo>
                    <a:pt x="8382" y="19304"/>
                  </a:lnTo>
                  <a:lnTo>
                    <a:pt x="8509" y="19304"/>
                  </a:lnTo>
                  <a:lnTo>
                    <a:pt x="8636" y="14986"/>
                  </a:lnTo>
                  <a:close/>
                </a:path>
                <a:path w="34925" h="19685">
                  <a:moveTo>
                    <a:pt x="9017" y="14986"/>
                  </a:moveTo>
                  <a:lnTo>
                    <a:pt x="8763" y="14986"/>
                  </a:lnTo>
                  <a:lnTo>
                    <a:pt x="8636" y="19304"/>
                  </a:lnTo>
                  <a:lnTo>
                    <a:pt x="8890" y="19304"/>
                  </a:lnTo>
                  <a:lnTo>
                    <a:pt x="9017" y="14986"/>
                  </a:lnTo>
                  <a:close/>
                </a:path>
                <a:path w="34925" h="19685">
                  <a:moveTo>
                    <a:pt x="9652" y="15113"/>
                  </a:moveTo>
                  <a:lnTo>
                    <a:pt x="9271" y="14986"/>
                  </a:lnTo>
                  <a:lnTo>
                    <a:pt x="9144" y="19304"/>
                  </a:lnTo>
                  <a:lnTo>
                    <a:pt x="9525" y="19304"/>
                  </a:lnTo>
                  <a:lnTo>
                    <a:pt x="9652" y="15113"/>
                  </a:lnTo>
                  <a:close/>
                </a:path>
                <a:path w="34925" h="19685">
                  <a:moveTo>
                    <a:pt x="10033" y="15113"/>
                  </a:moveTo>
                  <a:lnTo>
                    <a:pt x="9779" y="15113"/>
                  </a:lnTo>
                  <a:lnTo>
                    <a:pt x="9652" y="19304"/>
                  </a:lnTo>
                  <a:lnTo>
                    <a:pt x="9906" y="19304"/>
                  </a:lnTo>
                  <a:lnTo>
                    <a:pt x="10033" y="15113"/>
                  </a:lnTo>
                  <a:close/>
                </a:path>
                <a:path w="34925" h="19685">
                  <a:moveTo>
                    <a:pt x="10922" y="15113"/>
                  </a:moveTo>
                  <a:lnTo>
                    <a:pt x="10541" y="15113"/>
                  </a:lnTo>
                  <a:lnTo>
                    <a:pt x="10414" y="19304"/>
                  </a:lnTo>
                  <a:lnTo>
                    <a:pt x="10795" y="19431"/>
                  </a:lnTo>
                  <a:lnTo>
                    <a:pt x="10922" y="15113"/>
                  </a:lnTo>
                  <a:close/>
                </a:path>
                <a:path w="34925" h="19685">
                  <a:moveTo>
                    <a:pt x="11430" y="15113"/>
                  </a:moveTo>
                  <a:lnTo>
                    <a:pt x="11049" y="15113"/>
                  </a:lnTo>
                  <a:lnTo>
                    <a:pt x="10922" y="19431"/>
                  </a:lnTo>
                  <a:lnTo>
                    <a:pt x="11303" y="19431"/>
                  </a:lnTo>
                  <a:lnTo>
                    <a:pt x="11430" y="15113"/>
                  </a:lnTo>
                  <a:close/>
                </a:path>
                <a:path w="34925" h="19685">
                  <a:moveTo>
                    <a:pt x="11811" y="15113"/>
                  </a:moveTo>
                  <a:lnTo>
                    <a:pt x="11684" y="15113"/>
                  </a:lnTo>
                  <a:lnTo>
                    <a:pt x="11557" y="15113"/>
                  </a:lnTo>
                  <a:lnTo>
                    <a:pt x="11430" y="19431"/>
                  </a:lnTo>
                  <a:lnTo>
                    <a:pt x="11557" y="19431"/>
                  </a:lnTo>
                  <a:lnTo>
                    <a:pt x="11684" y="19431"/>
                  </a:lnTo>
                  <a:lnTo>
                    <a:pt x="11811" y="15113"/>
                  </a:lnTo>
                  <a:close/>
                </a:path>
                <a:path w="34925" h="19685">
                  <a:moveTo>
                    <a:pt x="12065" y="15113"/>
                  </a:moveTo>
                  <a:lnTo>
                    <a:pt x="11938" y="15113"/>
                  </a:lnTo>
                  <a:lnTo>
                    <a:pt x="11811" y="19431"/>
                  </a:lnTo>
                  <a:lnTo>
                    <a:pt x="11938" y="19431"/>
                  </a:lnTo>
                  <a:lnTo>
                    <a:pt x="12065" y="15113"/>
                  </a:lnTo>
                  <a:close/>
                </a:path>
                <a:path w="34925" h="19685">
                  <a:moveTo>
                    <a:pt x="12446" y="15113"/>
                  </a:moveTo>
                  <a:lnTo>
                    <a:pt x="12192" y="15113"/>
                  </a:lnTo>
                  <a:lnTo>
                    <a:pt x="12065" y="19431"/>
                  </a:lnTo>
                  <a:lnTo>
                    <a:pt x="12319" y="19431"/>
                  </a:lnTo>
                  <a:lnTo>
                    <a:pt x="12446" y="15113"/>
                  </a:lnTo>
                  <a:close/>
                </a:path>
                <a:path w="34925" h="19685">
                  <a:moveTo>
                    <a:pt x="12954" y="9906"/>
                  </a:moveTo>
                  <a:lnTo>
                    <a:pt x="127" y="9525"/>
                  </a:lnTo>
                  <a:lnTo>
                    <a:pt x="127" y="10160"/>
                  </a:lnTo>
                  <a:lnTo>
                    <a:pt x="12954" y="10541"/>
                  </a:lnTo>
                  <a:lnTo>
                    <a:pt x="12954" y="9906"/>
                  </a:lnTo>
                  <a:close/>
                </a:path>
                <a:path w="34925" h="19685">
                  <a:moveTo>
                    <a:pt x="13081" y="11430"/>
                  </a:moveTo>
                  <a:lnTo>
                    <a:pt x="127" y="11049"/>
                  </a:lnTo>
                  <a:lnTo>
                    <a:pt x="0" y="11684"/>
                  </a:lnTo>
                  <a:lnTo>
                    <a:pt x="13081" y="12065"/>
                  </a:lnTo>
                  <a:lnTo>
                    <a:pt x="13081" y="11430"/>
                  </a:lnTo>
                  <a:close/>
                </a:path>
                <a:path w="34925" h="19685">
                  <a:moveTo>
                    <a:pt x="16002" y="13843"/>
                  </a:moveTo>
                  <a:lnTo>
                    <a:pt x="0" y="13335"/>
                  </a:lnTo>
                  <a:lnTo>
                    <a:pt x="0" y="13970"/>
                  </a:lnTo>
                  <a:lnTo>
                    <a:pt x="16002" y="14478"/>
                  </a:lnTo>
                  <a:lnTo>
                    <a:pt x="16002" y="13843"/>
                  </a:lnTo>
                  <a:close/>
                </a:path>
                <a:path w="34925" h="19685">
                  <a:moveTo>
                    <a:pt x="27940" y="8763"/>
                  </a:moveTo>
                  <a:lnTo>
                    <a:pt x="127" y="7874"/>
                  </a:lnTo>
                  <a:lnTo>
                    <a:pt x="127" y="8509"/>
                  </a:lnTo>
                  <a:lnTo>
                    <a:pt x="27940" y="9398"/>
                  </a:lnTo>
                  <a:lnTo>
                    <a:pt x="27940" y="8763"/>
                  </a:lnTo>
                  <a:close/>
                </a:path>
                <a:path w="34925" h="19685">
                  <a:moveTo>
                    <a:pt x="27940" y="7493"/>
                  </a:moveTo>
                  <a:lnTo>
                    <a:pt x="254" y="6604"/>
                  </a:lnTo>
                  <a:lnTo>
                    <a:pt x="254" y="7112"/>
                  </a:lnTo>
                  <a:lnTo>
                    <a:pt x="27940" y="8128"/>
                  </a:lnTo>
                  <a:lnTo>
                    <a:pt x="27940" y="7493"/>
                  </a:lnTo>
                  <a:close/>
                </a:path>
                <a:path w="34925" h="19685">
                  <a:moveTo>
                    <a:pt x="28067" y="3810"/>
                  </a:moveTo>
                  <a:lnTo>
                    <a:pt x="381" y="2921"/>
                  </a:lnTo>
                  <a:lnTo>
                    <a:pt x="381" y="3556"/>
                  </a:lnTo>
                  <a:lnTo>
                    <a:pt x="28067" y="4445"/>
                  </a:lnTo>
                  <a:lnTo>
                    <a:pt x="28067" y="3810"/>
                  </a:lnTo>
                  <a:close/>
                </a:path>
                <a:path w="34925" h="19685">
                  <a:moveTo>
                    <a:pt x="28067" y="2159"/>
                  </a:moveTo>
                  <a:lnTo>
                    <a:pt x="381" y="1270"/>
                  </a:lnTo>
                  <a:lnTo>
                    <a:pt x="381" y="1905"/>
                  </a:lnTo>
                  <a:lnTo>
                    <a:pt x="28067" y="2794"/>
                  </a:lnTo>
                  <a:lnTo>
                    <a:pt x="28067" y="2159"/>
                  </a:lnTo>
                  <a:close/>
                </a:path>
                <a:path w="34925" h="19685">
                  <a:moveTo>
                    <a:pt x="28067" y="889"/>
                  </a:moveTo>
                  <a:lnTo>
                    <a:pt x="381" y="0"/>
                  </a:lnTo>
                  <a:lnTo>
                    <a:pt x="381" y="635"/>
                  </a:lnTo>
                  <a:lnTo>
                    <a:pt x="28067" y="1524"/>
                  </a:lnTo>
                  <a:lnTo>
                    <a:pt x="28067" y="889"/>
                  </a:lnTo>
                  <a:close/>
                </a:path>
                <a:path w="34925" h="19685">
                  <a:moveTo>
                    <a:pt x="34925" y="889"/>
                  </a:moveTo>
                  <a:lnTo>
                    <a:pt x="34036" y="889"/>
                  </a:lnTo>
                  <a:lnTo>
                    <a:pt x="34036" y="1778"/>
                  </a:lnTo>
                  <a:lnTo>
                    <a:pt x="33528" y="18669"/>
                  </a:lnTo>
                  <a:lnTo>
                    <a:pt x="29083" y="18542"/>
                  </a:lnTo>
                  <a:lnTo>
                    <a:pt x="29591" y="1651"/>
                  </a:lnTo>
                  <a:lnTo>
                    <a:pt x="34036" y="1778"/>
                  </a:lnTo>
                  <a:lnTo>
                    <a:pt x="34036" y="889"/>
                  </a:lnTo>
                  <a:lnTo>
                    <a:pt x="28702" y="762"/>
                  </a:lnTo>
                  <a:lnTo>
                    <a:pt x="28194" y="18542"/>
                  </a:lnTo>
                  <a:lnTo>
                    <a:pt x="28194" y="19431"/>
                  </a:lnTo>
                  <a:lnTo>
                    <a:pt x="29083" y="19431"/>
                  </a:lnTo>
                  <a:lnTo>
                    <a:pt x="34036" y="19558"/>
                  </a:lnTo>
                  <a:lnTo>
                    <a:pt x="34417" y="19558"/>
                  </a:lnTo>
                  <a:lnTo>
                    <a:pt x="34429" y="18669"/>
                  </a:lnTo>
                  <a:lnTo>
                    <a:pt x="34925" y="88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4602480" y="2880359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2921" y="0"/>
                  </a:moveTo>
                  <a:lnTo>
                    <a:pt x="0" y="94107"/>
                  </a:lnTo>
                  <a:lnTo>
                    <a:pt x="147828" y="98679"/>
                  </a:lnTo>
                  <a:lnTo>
                    <a:pt x="150622" y="457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9B7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4603750" y="2879851"/>
              <a:ext cx="149860" cy="99695"/>
            </a:xfrm>
            <a:custGeom>
              <a:avLst/>
              <a:gdLst/>
              <a:ahLst/>
              <a:cxnLst/>
              <a:rect l="l" t="t" r="r" b="b"/>
              <a:pathLst>
                <a:path w="149860" h="99694">
                  <a:moveTo>
                    <a:pt x="5524" y="0"/>
                  </a:moveTo>
                  <a:lnTo>
                    <a:pt x="1638" y="0"/>
                  </a:lnTo>
                  <a:lnTo>
                    <a:pt x="1638" y="1270"/>
                  </a:lnTo>
                  <a:lnTo>
                    <a:pt x="1600" y="2540"/>
                  </a:lnTo>
                  <a:lnTo>
                    <a:pt x="2794" y="2540"/>
                  </a:lnTo>
                  <a:lnTo>
                    <a:pt x="2794" y="1270"/>
                  </a:lnTo>
                  <a:lnTo>
                    <a:pt x="5524" y="1270"/>
                  </a:lnTo>
                  <a:lnTo>
                    <a:pt x="5524" y="0"/>
                  </a:lnTo>
                  <a:close/>
                </a:path>
                <a:path w="149860" h="99694">
                  <a:moveTo>
                    <a:pt x="27178" y="95504"/>
                  </a:moveTo>
                  <a:lnTo>
                    <a:pt x="1397" y="93103"/>
                  </a:lnTo>
                  <a:lnTo>
                    <a:pt x="1397" y="2540"/>
                  </a:lnTo>
                  <a:lnTo>
                    <a:pt x="165" y="2540"/>
                  </a:lnTo>
                  <a:lnTo>
                    <a:pt x="165" y="92989"/>
                  </a:lnTo>
                  <a:lnTo>
                    <a:pt x="0" y="92964"/>
                  </a:lnTo>
                  <a:lnTo>
                    <a:pt x="0" y="94615"/>
                  </a:lnTo>
                  <a:lnTo>
                    <a:pt x="27178" y="95504"/>
                  </a:lnTo>
                  <a:close/>
                </a:path>
                <a:path w="149860" h="99694">
                  <a:moveTo>
                    <a:pt x="149352" y="5080"/>
                  </a:moveTo>
                  <a:lnTo>
                    <a:pt x="127889" y="4318"/>
                  </a:lnTo>
                  <a:lnTo>
                    <a:pt x="127889" y="4699"/>
                  </a:lnTo>
                  <a:lnTo>
                    <a:pt x="148336" y="6604"/>
                  </a:lnTo>
                  <a:lnTo>
                    <a:pt x="145542" y="97663"/>
                  </a:lnTo>
                  <a:lnTo>
                    <a:pt x="124968" y="98298"/>
                  </a:lnTo>
                  <a:lnTo>
                    <a:pt x="124968" y="98552"/>
                  </a:lnTo>
                  <a:lnTo>
                    <a:pt x="146558" y="99187"/>
                  </a:lnTo>
                  <a:lnTo>
                    <a:pt x="148336" y="40513"/>
                  </a:lnTo>
                  <a:lnTo>
                    <a:pt x="149352" y="5080"/>
                  </a:lnTo>
                  <a:close/>
                </a:path>
              </a:pathLst>
            </a:custGeom>
            <a:solidFill>
              <a:srgbClr val="EDC5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4674108" y="2881883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10160" y="254"/>
                  </a:moveTo>
                  <a:lnTo>
                    <a:pt x="508" y="0"/>
                  </a:lnTo>
                  <a:lnTo>
                    <a:pt x="0" y="12573"/>
                  </a:lnTo>
                  <a:lnTo>
                    <a:pt x="381" y="12573"/>
                  </a:lnTo>
                  <a:lnTo>
                    <a:pt x="508" y="12954"/>
                  </a:lnTo>
                  <a:lnTo>
                    <a:pt x="762" y="12827"/>
                  </a:lnTo>
                  <a:lnTo>
                    <a:pt x="762" y="12700"/>
                  </a:lnTo>
                  <a:lnTo>
                    <a:pt x="1016" y="12954"/>
                  </a:lnTo>
                  <a:lnTo>
                    <a:pt x="1397" y="13081"/>
                  </a:lnTo>
                  <a:lnTo>
                    <a:pt x="1778" y="12827"/>
                  </a:lnTo>
                  <a:lnTo>
                    <a:pt x="2032" y="12065"/>
                  </a:lnTo>
                  <a:lnTo>
                    <a:pt x="2413" y="12827"/>
                  </a:lnTo>
                  <a:lnTo>
                    <a:pt x="2413" y="12954"/>
                  </a:lnTo>
                  <a:lnTo>
                    <a:pt x="3175" y="12573"/>
                  </a:lnTo>
                  <a:lnTo>
                    <a:pt x="3302" y="11430"/>
                  </a:lnTo>
                  <a:lnTo>
                    <a:pt x="3556" y="12827"/>
                  </a:lnTo>
                  <a:lnTo>
                    <a:pt x="3937" y="12827"/>
                  </a:lnTo>
                  <a:lnTo>
                    <a:pt x="4191" y="12446"/>
                  </a:lnTo>
                  <a:lnTo>
                    <a:pt x="4318" y="12319"/>
                  </a:lnTo>
                  <a:lnTo>
                    <a:pt x="4572" y="12827"/>
                  </a:lnTo>
                  <a:lnTo>
                    <a:pt x="4826" y="12954"/>
                  </a:lnTo>
                  <a:lnTo>
                    <a:pt x="4572" y="12573"/>
                  </a:lnTo>
                  <a:lnTo>
                    <a:pt x="5334" y="13208"/>
                  </a:lnTo>
                  <a:lnTo>
                    <a:pt x="5461" y="12700"/>
                  </a:lnTo>
                  <a:lnTo>
                    <a:pt x="6350" y="12827"/>
                  </a:lnTo>
                  <a:lnTo>
                    <a:pt x="6731" y="12827"/>
                  </a:lnTo>
                  <a:lnTo>
                    <a:pt x="6350" y="11938"/>
                  </a:lnTo>
                  <a:lnTo>
                    <a:pt x="7366" y="13081"/>
                  </a:lnTo>
                  <a:lnTo>
                    <a:pt x="7366" y="12954"/>
                  </a:lnTo>
                  <a:lnTo>
                    <a:pt x="7366" y="12446"/>
                  </a:lnTo>
                  <a:lnTo>
                    <a:pt x="7493" y="12446"/>
                  </a:lnTo>
                  <a:lnTo>
                    <a:pt x="7874" y="12827"/>
                  </a:lnTo>
                  <a:lnTo>
                    <a:pt x="8509" y="13081"/>
                  </a:lnTo>
                  <a:lnTo>
                    <a:pt x="8890" y="13335"/>
                  </a:lnTo>
                  <a:lnTo>
                    <a:pt x="9144" y="13208"/>
                  </a:lnTo>
                  <a:lnTo>
                    <a:pt x="9144" y="12065"/>
                  </a:lnTo>
                  <a:lnTo>
                    <a:pt x="9525" y="12827"/>
                  </a:lnTo>
                  <a:lnTo>
                    <a:pt x="9652" y="12954"/>
                  </a:lnTo>
                  <a:lnTo>
                    <a:pt x="10160" y="254"/>
                  </a:lnTo>
                  <a:close/>
                </a:path>
              </a:pathLst>
            </a:custGeom>
            <a:solidFill>
              <a:srgbClr val="735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4611624" y="2950463"/>
              <a:ext cx="52705" cy="16510"/>
            </a:xfrm>
            <a:custGeom>
              <a:avLst/>
              <a:gdLst/>
              <a:ahLst/>
              <a:cxnLst/>
              <a:rect l="l" t="t" r="r" b="b"/>
              <a:pathLst>
                <a:path w="52704" h="16510">
                  <a:moveTo>
                    <a:pt x="7874" y="5715"/>
                  </a:moveTo>
                  <a:lnTo>
                    <a:pt x="6096" y="1905"/>
                  </a:lnTo>
                  <a:lnTo>
                    <a:pt x="4064" y="5588"/>
                  </a:lnTo>
                  <a:lnTo>
                    <a:pt x="5207" y="5588"/>
                  </a:lnTo>
                  <a:lnTo>
                    <a:pt x="4953" y="11938"/>
                  </a:lnTo>
                  <a:lnTo>
                    <a:pt x="6477" y="11938"/>
                  </a:lnTo>
                  <a:lnTo>
                    <a:pt x="6731" y="5715"/>
                  </a:lnTo>
                  <a:lnTo>
                    <a:pt x="7874" y="5715"/>
                  </a:lnTo>
                  <a:close/>
                </a:path>
                <a:path w="52704" h="16510">
                  <a:moveTo>
                    <a:pt x="12700" y="5842"/>
                  </a:moveTo>
                  <a:lnTo>
                    <a:pt x="10922" y="2032"/>
                  </a:lnTo>
                  <a:lnTo>
                    <a:pt x="8890" y="5715"/>
                  </a:lnTo>
                  <a:lnTo>
                    <a:pt x="10033" y="5842"/>
                  </a:lnTo>
                  <a:lnTo>
                    <a:pt x="9906" y="12065"/>
                  </a:lnTo>
                  <a:lnTo>
                    <a:pt x="11303" y="12065"/>
                  </a:lnTo>
                  <a:lnTo>
                    <a:pt x="11557" y="5842"/>
                  </a:lnTo>
                  <a:lnTo>
                    <a:pt x="12700" y="5842"/>
                  </a:lnTo>
                  <a:close/>
                </a:path>
                <a:path w="52704" h="16510">
                  <a:moveTo>
                    <a:pt x="14224" y="12573"/>
                  </a:moveTo>
                  <a:lnTo>
                    <a:pt x="2159" y="12319"/>
                  </a:lnTo>
                  <a:lnTo>
                    <a:pt x="2032" y="13335"/>
                  </a:lnTo>
                  <a:lnTo>
                    <a:pt x="14097" y="13589"/>
                  </a:lnTo>
                  <a:lnTo>
                    <a:pt x="14224" y="12573"/>
                  </a:lnTo>
                  <a:close/>
                </a:path>
                <a:path w="52704" h="16510">
                  <a:moveTo>
                    <a:pt x="16637" y="508"/>
                  </a:moveTo>
                  <a:lnTo>
                    <a:pt x="15240" y="508"/>
                  </a:lnTo>
                  <a:lnTo>
                    <a:pt x="15240" y="1651"/>
                  </a:lnTo>
                  <a:lnTo>
                    <a:pt x="14859" y="14224"/>
                  </a:lnTo>
                  <a:lnTo>
                    <a:pt x="1270" y="13843"/>
                  </a:lnTo>
                  <a:lnTo>
                    <a:pt x="1778" y="1270"/>
                  </a:lnTo>
                  <a:lnTo>
                    <a:pt x="15240" y="1651"/>
                  </a:lnTo>
                  <a:lnTo>
                    <a:pt x="15240" y="508"/>
                  </a:lnTo>
                  <a:lnTo>
                    <a:pt x="2159" y="127"/>
                  </a:lnTo>
                  <a:lnTo>
                    <a:pt x="508" y="0"/>
                  </a:lnTo>
                  <a:lnTo>
                    <a:pt x="12" y="13843"/>
                  </a:lnTo>
                  <a:lnTo>
                    <a:pt x="0" y="14986"/>
                  </a:lnTo>
                  <a:lnTo>
                    <a:pt x="1270" y="15113"/>
                  </a:lnTo>
                  <a:lnTo>
                    <a:pt x="15240" y="15494"/>
                  </a:lnTo>
                  <a:lnTo>
                    <a:pt x="16129" y="15494"/>
                  </a:lnTo>
                  <a:lnTo>
                    <a:pt x="16167" y="14224"/>
                  </a:lnTo>
                  <a:lnTo>
                    <a:pt x="16637" y="508"/>
                  </a:lnTo>
                  <a:close/>
                </a:path>
                <a:path w="52704" h="16510">
                  <a:moveTo>
                    <a:pt x="25781" y="13081"/>
                  </a:moveTo>
                  <a:lnTo>
                    <a:pt x="25400" y="12954"/>
                  </a:lnTo>
                  <a:lnTo>
                    <a:pt x="25400" y="13335"/>
                  </a:lnTo>
                  <a:lnTo>
                    <a:pt x="25400" y="13462"/>
                  </a:lnTo>
                  <a:lnTo>
                    <a:pt x="20701" y="13335"/>
                  </a:lnTo>
                  <a:lnTo>
                    <a:pt x="20701" y="13208"/>
                  </a:lnTo>
                  <a:lnTo>
                    <a:pt x="22606" y="12954"/>
                  </a:lnTo>
                  <a:lnTo>
                    <a:pt x="22860" y="12954"/>
                  </a:lnTo>
                  <a:lnTo>
                    <a:pt x="22987" y="8763"/>
                  </a:lnTo>
                  <a:lnTo>
                    <a:pt x="22352" y="8636"/>
                  </a:lnTo>
                  <a:lnTo>
                    <a:pt x="22098" y="8382"/>
                  </a:lnTo>
                  <a:lnTo>
                    <a:pt x="21590" y="7747"/>
                  </a:lnTo>
                  <a:lnTo>
                    <a:pt x="21501" y="7493"/>
                  </a:lnTo>
                  <a:lnTo>
                    <a:pt x="21590" y="2921"/>
                  </a:lnTo>
                  <a:lnTo>
                    <a:pt x="25273" y="3048"/>
                  </a:lnTo>
                  <a:lnTo>
                    <a:pt x="25146" y="7493"/>
                  </a:lnTo>
                  <a:lnTo>
                    <a:pt x="25019" y="7874"/>
                  </a:lnTo>
                  <a:lnTo>
                    <a:pt x="24384" y="8509"/>
                  </a:lnTo>
                  <a:lnTo>
                    <a:pt x="24003" y="8636"/>
                  </a:lnTo>
                  <a:lnTo>
                    <a:pt x="23495" y="8763"/>
                  </a:lnTo>
                  <a:lnTo>
                    <a:pt x="23368" y="12954"/>
                  </a:lnTo>
                  <a:lnTo>
                    <a:pt x="23749" y="13081"/>
                  </a:lnTo>
                  <a:lnTo>
                    <a:pt x="25400" y="13335"/>
                  </a:lnTo>
                  <a:lnTo>
                    <a:pt x="25400" y="12954"/>
                  </a:lnTo>
                  <a:lnTo>
                    <a:pt x="23749" y="12700"/>
                  </a:lnTo>
                  <a:lnTo>
                    <a:pt x="23876" y="9017"/>
                  </a:lnTo>
                  <a:lnTo>
                    <a:pt x="25628" y="2921"/>
                  </a:lnTo>
                  <a:lnTo>
                    <a:pt x="25654" y="2667"/>
                  </a:lnTo>
                  <a:lnTo>
                    <a:pt x="21209" y="2540"/>
                  </a:lnTo>
                  <a:lnTo>
                    <a:pt x="21120" y="7620"/>
                  </a:lnTo>
                  <a:lnTo>
                    <a:pt x="21209" y="7874"/>
                  </a:lnTo>
                  <a:lnTo>
                    <a:pt x="21463" y="8128"/>
                  </a:lnTo>
                  <a:lnTo>
                    <a:pt x="21844" y="8636"/>
                  </a:lnTo>
                  <a:lnTo>
                    <a:pt x="22225" y="8890"/>
                  </a:lnTo>
                  <a:lnTo>
                    <a:pt x="22606" y="9017"/>
                  </a:lnTo>
                  <a:lnTo>
                    <a:pt x="22479" y="12700"/>
                  </a:lnTo>
                  <a:lnTo>
                    <a:pt x="20447" y="12827"/>
                  </a:lnTo>
                  <a:lnTo>
                    <a:pt x="20447" y="13589"/>
                  </a:lnTo>
                  <a:lnTo>
                    <a:pt x="25400" y="13716"/>
                  </a:lnTo>
                  <a:lnTo>
                    <a:pt x="25654" y="13716"/>
                  </a:lnTo>
                  <a:lnTo>
                    <a:pt x="25781" y="13462"/>
                  </a:lnTo>
                  <a:lnTo>
                    <a:pt x="25781" y="13081"/>
                  </a:lnTo>
                  <a:close/>
                </a:path>
                <a:path w="52704" h="16510">
                  <a:moveTo>
                    <a:pt x="31369" y="13335"/>
                  </a:moveTo>
                  <a:lnTo>
                    <a:pt x="29337" y="13081"/>
                  </a:lnTo>
                  <a:lnTo>
                    <a:pt x="29464" y="9144"/>
                  </a:lnTo>
                  <a:lnTo>
                    <a:pt x="30353" y="8890"/>
                  </a:lnTo>
                  <a:lnTo>
                    <a:pt x="31115" y="8128"/>
                  </a:lnTo>
                  <a:lnTo>
                    <a:pt x="31115" y="7239"/>
                  </a:lnTo>
                  <a:lnTo>
                    <a:pt x="31242" y="3048"/>
                  </a:lnTo>
                  <a:lnTo>
                    <a:pt x="27178" y="2921"/>
                  </a:lnTo>
                  <a:lnTo>
                    <a:pt x="27051" y="8128"/>
                  </a:lnTo>
                  <a:lnTo>
                    <a:pt x="27686" y="8890"/>
                  </a:lnTo>
                  <a:lnTo>
                    <a:pt x="28575" y="9017"/>
                  </a:lnTo>
                  <a:lnTo>
                    <a:pt x="28448" y="12954"/>
                  </a:lnTo>
                  <a:lnTo>
                    <a:pt x="26416" y="13208"/>
                  </a:lnTo>
                  <a:lnTo>
                    <a:pt x="26416" y="13589"/>
                  </a:lnTo>
                  <a:lnTo>
                    <a:pt x="28575" y="13716"/>
                  </a:lnTo>
                  <a:lnTo>
                    <a:pt x="31369" y="13716"/>
                  </a:lnTo>
                  <a:lnTo>
                    <a:pt x="31369" y="13335"/>
                  </a:lnTo>
                  <a:close/>
                </a:path>
                <a:path w="52704" h="16510">
                  <a:moveTo>
                    <a:pt x="34544" y="1016"/>
                  </a:moveTo>
                  <a:lnTo>
                    <a:pt x="33274" y="1016"/>
                  </a:lnTo>
                  <a:lnTo>
                    <a:pt x="33274" y="2159"/>
                  </a:lnTo>
                  <a:lnTo>
                    <a:pt x="32893" y="14732"/>
                  </a:lnTo>
                  <a:lnTo>
                    <a:pt x="19304" y="14351"/>
                  </a:lnTo>
                  <a:lnTo>
                    <a:pt x="19685" y="1778"/>
                  </a:lnTo>
                  <a:lnTo>
                    <a:pt x="33274" y="2159"/>
                  </a:lnTo>
                  <a:lnTo>
                    <a:pt x="33274" y="1016"/>
                  </a:lnTo>
                  <a:lnTo>
                    <a:pt x="18415" y="508"/>
                  </a:lnTo>
                  <a:lnTo>
                    <a:pt x="18376" y="2159"/>
                  </a:lnTo>
                  <a:lnTo>
                    <a:pt x="17907" y="15494"/>
                  </a:lnTo>
                  <a:lnTo>
                    <a:pt x="19304" y="15621"/>
                  </a:lnTo>
                  <a:lnTo>
                    <a:pt x="33274" y="16002"/>
                  </a:lnTo>
                  <a:lnTo>
                    <a:pt x="34036" y="16002"/>
                  </a:lnTo>
                  <a:lnTo>
                    <a:pt x="34074" y="14732"/>
                  </a:lnTo>
                  <a:lnTo>
                    <a:pt x="34544" y="1016"/>
                  </a:lnTo>
                  <a:close/>
                </a:path>
                <a:path w="52704" h="16510">
                  <a:moveTo>
                    <a:pt x="49911" y="7112"/>
                  </a:moveTo>
                  <a:lnTo>
                    <a:pt x="49784" y="5715"/>
                  </a:lnTo>
                  <a:lnTo>
                    <a:pt x="47625" y="4572"/>
                  </a:lnTo>
                  <a:lnTo>
                    <a:pt x="44958" y="4318"/>
                  </a:lnTo>
                  <a:lnTo>
                    <a:pt x="44958" y="3175"/>
                  </a:lnTo>
                  <a:lnTo>
                    <a:pt x="44323" y="3048"/>
                  </a:lnTo>
                  <a:lnTo>
                    <a:pt x="44196" y="3175"/>
                  </a:lnTo>
                  <a:lnTo>
                    <a:pt x="44196" y="4318"/>
                  </a:lnTo>
                  <a:lnTo>
                    <a:pt x="41783" y="4318"/>
                  </a:lnTo>
                  <a:lnTo>
                    <a:pt x="41275" y="4445"/>
                  </a:lnTo>
                  <a:lnTo>
                    <a:pt x="39243" y="5461"/>
                  </a:lnTo>
                  <a:lnTo>
                    <a:pt x="39116" y="6858"/>
                  </a:lnTo>
                  <a:lnTo>
                    <a:pt x="44069" y="6985"/>
                  </a:lnTo>
                  <a:lnTo>
                    <a:pt x="43942" y="11811"/>
                  </a:lnTo>
                  <a:lnTo>
                    <a:pt x="43942" y="13208"/>
                  </a:lnTo>
                  <a:lnTo>
                    <a:pt x="41783" y="13208"/>
                  </a:lnTo>
                  <a:lnTo>
                    <a:pt x="41529" y="12319"/>
                  </a:lnTo>
                  <a:lnTo>
                    <a:pt x="41529" y="11938"/>
                  </a:lnTo>
                  <a:lnTo>
                    <a:pt x="40894" y="11811"/>
                  </a:lnTo>
                  <a:lnTo>
                    <a:pt x="40767" y="12065"/>
                  </a:lnTo>
                  <a:lnTo>
                    <a:pt x="40767" y="12319"/>
                  </a:lnTo>
                  <a:lnTo>
                    <a:pt x="41148" y="13843"/>
                  </a:lnTo>
                  <a:lnTo>
                    <a:pt x="44069" y="13970"/>
                  </a:lnTo>
                  <a:lnTo>
                    <a:pt x="44577" y="13970"/>
                  </a:lnTo>
                  <a:lnTo>
                    <a:pt x="44831" y="6985"/>
                  </a:lnTo>
                  <a:lnTo>
                    <a:pt x="49911" y="7112"/>
                  </a:lnTo>
                  <a:close/>
                </a:path>
                <a:path w="52704" h="16510">
                  <a:moveTo>
                    <a:pt x="52705" y="1524"/>
                  </a:moveTo>
                  <a:lnTo>
                    <a:pt x="51435" y="1524"/>
                  </a:lnTo>
                  <a:lnTo>
                    <a:pt x="51435" y="2667"/>
                  </a:lnTo>
                  <a:lnTo>
                    <a:pt x="50927" y="15240"/>
                  </a:lnTo>
                  <a:lnTo>
                    <a:pt x="37465" y="14859"/>
                  </a:lnTo>
                  <a:lnTo>
                    <a:pt x="37846" y="2286"/>
                  </a:lnTo>
                  <a:lnTo>
                    <a:pt x="51435" y="2667"/>
                  </a:lnTo>
                  <a:lnTo>
                    <a:pt x="51435" y="1524"/>
                  </a:lnTo>
                  <a:lnTo>
                    <a:pt x="41275" y="1143"/>
                  </a:lnTo>
                  <a:lnTo>
                    <a:pt x="36576" y="1016"/>
                  </a:lnTo>
                  <a:lnTo>
                    <a:pt x="36537" y="2667"/>
                  </a:lnTo>
                  <a:lnTo>
                    <a:pt x="36068" y="16002"/>
                  </a:lnTo>
                  <a:lnTo>
                    <a:pt x="37465" y="16129"/>
                  </a:lnTo>
                  <a:lnTo>
                    <a:pt x="51435" y="16510"/>
                  </a:lnTo>
                  <a:lnTo>
                    <a:pt x="52197" y="16510"/>
                  </a:lnTo>
                  <a:lnTo>
                    <a:pt x="52235" y="15240"/>
                  </a:lnTo>
                  <a:lnTo>
                    <a:pt x="52705" y="1524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4700016" y="2898647"/>
              <a:ext cx="36830" cy="21590"/>
            </a:xfrm>
            <a:custGeom>
              <a:avLst/>
              <a:gdLst/>
              <a:ahLst/>
              <a:cxnLst/>
              <a:rect l="l" t="t" r="r" b="b"/>
              <a:pathLst>
                <a:path w="36829" h="21589">
                  <a:moveTo>
                    <a:pt x="635" y="0"/>
                  </a:moveTo>
                  <a:lnTo>
                    <a:pt x="0" y="19938"/>
                  </a:lnTo>
                  <a:lnTo>
                    <a:pt x="35941" y="21081"/>
                  </a:lnTo>
                  <a:lnTo>
                    <a:pt x="36449" y="101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7F7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4701540" y="2898647"/>
              <a:ext cx="34925" cy="19685"/>
            </a:xfrm>
            <a:custGeom>
              <a:avLst/>
              <a:gdLst/>
              <a:ahLst/>
              <a:cxnLst/>
              <a:rect l="l" t="t" r="r" b="b"/>
              <a:pathLst>
                <a:path w="34925" h="19685">
                  <a:moveTo>
                    <a:pt x="2794" y="14859"/>
                  </a:moveTo>
                  <a:lnTo>
                    <a:pt x="2413" y="14859"/>
                  </a:lnTo>
                  <a:lnTo>
                    <a:pt x="2286" y="19050"/>
                  </a:lnTo>
                  <a:lnTo>
                    <a:pt x="2667" y="19050"/>
                  </a:lnTo>
                  <a:lnTo>
                    <a:pt x="2794" y="14859"/>
                  </a:lnTo>
                  <a:close/>
                </a:path>
                <a:path w="34925" h="19685">
                  <a:moveTo>
                    <a:pt x="3175" y="14859"/>
                  </a:moveTo>
                  <a:lnTo>
                    <a:pt x="2921" y="14859"/>
                  </a:lnTo>
                  <a:lnTo>
                    <a:pt x="2794" y="19050"/>
                  </a:lnTo>
                  <a:lnTo>
                    <a:pt x="3048" y="19050"/>
                  </a:lnTo>
                  <a:lnTo>
                    <a:pt x="3175" y="14859"/>
                  </a:lnTo>
                  <a:close/>
                </a:path>
                <a:path w="34925" h="19685">
                  <a:moveTo>
                    <a:pt x="4064" y="14859"/>
                  </a:moveTo>
                  <a:lnTo>
                    <a:pt x="3683" y="14859"/>
                  </a:lnTo>
                  <a:lnTo>
                    <a:pt x="3556" y="19177"/>
                  </a:lnTo>
                  <a:lnTo>
                    <a:pt x="3937" y="19177"/>
                  </a:lnTo>
                  <a:lnTo>
                    <a:pt x="4064" y="14859"/>
                  </a:lnTo>
                  <a:close/>
                </a:path>
                <a:path w="34925" h="19685">
                  <a:moveTo>
                    <a:pt x="4572" y="14859"/>
                  </a:moveTo>
                  <a:lnTo>
                    <a:pt x="4191" y="14859"/>
                  </a:lnTo>
                  <a:lnTo>
                    <a:pt x="4064" y="19177"/>
                  </a:lnTo>
                  <a:lnTo>
                    <a:pt x="4445" y="19177"/>
                  </a:lnTo>
                  <a:lnTo>
                    <a:pt x="4572" y="14859"/>
                  </a:lnTo>
                  <a:close/>
                </a:path>
                <a:path w="34925" h="19685">
                  <a:moveTo>
                    <a:pt x="4953" y="14859"/>
                  </a:moveTo>
                  <a:lnTo>
                    <a:pt x="4826" y="14859"/>
                  </a:lnTo>
                  <a:lnTo>
                    <a:pt x="4699" y="14859"/>
                  </a:lnTo>
                  <a:lnTo>
                    <a:pt x="4572" y="19177"/>
                  </a:lnTo>
                  <a:lnTo>
                    <a:pt x="4699" y="19177"/>
                  </a:lnTo>
                  <a:lnTo>
                    <a:pt x="4826" y="19177"/>
                  </a:lnTo>
                  <a:lnTo>
                    <a:pt x="4953" y="14859"/>
                  </a:lnTo>
                  <a:close/>
                </a:path>
                <a:path w="34925" h="19685">
                  <a:moveTo>
                    <a:pt x="5207" y="14859"/>
                  </a:moveTo>
                  <a:lnTo>
                    <a:pt x="5080" y="14859"/>
                  </a:lnTo>
                  <a:lnTo>
                    <a:pt x="4953" y="19177"/>
                  </a:lnTo>
                  <a:lnTo>
                    <a:pt x="5080" y="19177"/>
                  </a:lnTo>
                  <a:lnTo>
                    <a:pt x="5207" y="14859"/>
                  </a:lnTo>
                  <a:close/>
                </a:path>
                <a:path w="34925" h="19685">
                  <a:moveTo>
                    <a:pt x="5588" y="14859"/>
                  </a:moveTo>
                  <a:lnTo>
                    <a:pt x="5334" y="14859"/>
                  </a:lnTo>
                  <a:lnTo>
                    <a:pt x="5207" y="19177"/>
                  </a:lnTo>
                  <a:lnTo>
                    <a:pt x="5461" y="19177"/>
                  </a:lnTo>
                  <a:lnTo>
                    <a:pt x="5588" y="14859"/>
                  </a:lnTo>
                  <a:close/>
                </a:path>
                <a:path w="34925" h="19685">
                  <a:moveTo>
                    <a:pt x="6223" y="14986"/>
                  </a:moveTo>
                  <a:lnTo>
                    <a:pt x="5842" y="14986"/>
                  </a:lnTo>
                  <a:lnTo>
                    <a:pt x="5715" y="19177"/>
                  </a:lnTo>
                  <a:lnTo>
                    <a:pt x="6096" y="19177"/>
                  </a:lnTo>
                  <a:lnTo>
                    <a:pt x="6223" y="14986"/>
                  </a:lnTo>
                  <a:close/>
                </a:path>
                <a:path w="34925" h="19685">
                  <a:moveTo>
                    <a:pt x="6604" y="14986"/>
                  </a:moveTo>
                  <a:lnTo>
                    <a:pt x="6350" y="14986"/>
                  </a:lnTo>
                  <a:lnTo>
                    <a:pt x="6223" y="19177"/>
                  </a:lnTo>
                  <a:lnTo>
                    <a:pt x="6477" y="19177"/>
                  </a:lnTo>
                  <a:lnTo>
                    <a:pt x="6604" y="14986"/>
                  </a:lnTo>
                  <a:close/>
                </a:path>
                <a:path w="34925" h="19685">
                  <a:moveTo>
                    <a:pt x="7493" y="14986"/>
                  </a:moveTo>
                  <a:lnTo>
                    <a:pt x="7112" y="14986"/>
                  </a:lnTo>
                  <a:lnTo>
                    <a:pt x="6985" y="19304"/>
                  </a:lnTo>
                  <a:lnTo>
                    <a:pt x="7366" y="19304"/>
                  </a:lnTo>
                  <a:lnTo>
                    <a:pt x="7493" y="14986"/>
                  </a:lnTo>
                  <a:close/>
                </a:path>
                <a:path w="34925" h="19685">
                  <a:moveTo>
                    <a:pt x="8001" y="14986"/>
                  </a:moveTo>
                  <a:lnTo>
                    <a:pt x="7620" y="14986"/>
                  </a:lnTo>
                  <a:lnTo>
                    <a:pt x="7493" y="19304"/>
                  </a:lnTo>
                  <a:lnTo>
                    <a:pt x="7874" y="19304"/>
                  </a:lnTo>
                  <a:lnTo>
                    <a:pt x="8001" y="14986"/>
                  </a:lnTo>
                  <a:close/>
                </a:path>
                <a:path w="34925" h="19685">
                  <a:moveTo>
                    <a:pt x="8382" y="14986"/>
                  </a:moveTo>
                  <a:lnTo>
                    <a:pt x="8255" y="14986"/>
                  </a:lnTo>
                  <a:lnTo>
                    <a:pt x="8128" y="14986"/>
                  </a:lnTo>
                  <a:lnTo>
                    <a:pt x="8001" y="19304"/>
                  </a:lnTo>
                  <a:lnTo>
                    <a:pt x="8128" y="19304"/>
                  </a:lnTo>
                  <a:lnTo>
                    <a:pt x="8255" y="19304"/>
                  </a:lnTo>
                  <a:lnTo>
                    <a:pt x="8382" y="14986"/>
                  </a:lnTo>
                  <a:close/>
                </a:path>
                <a:path w="34925" h="19685">
                  <a:moveTo>
                    <a:pt x="8636" y="14986"/>
                  </a:moveTo>
                  <a:lnTo>
                    <a:pt x="8509" y="14986"/>
                  </a:lnTo>
                  <a:lnTo>
                    <a:pt x="8382" y="19304"/>
                  </a:lnTo>
                  <a:lnTo>
                    <a:pt x="8509" y="19304"/>
                  </a:lnTo>
                  <a:lnTo>
                    <a:pt x="8636" y="14986"/>
                  </a:lnTo>
                  <a:close/>
                </a:path>
                <a:path w="34925" h="19685">
                  <a:moveTo>
                    <a:pt x="9017" y="14986"/>
                  </a:moveTo>
                  <a:lnTo>
                    <a:pt x="8636" y="14986"/>
                  </a:lnTo>
                  <a:lnTo>
                    <a:pt x="8636" y="19304"/>
                  </a:lnTo>
                  <a:lnTo>
                    <a:pt x="8890" y="19304"/>
                  </a:lnTo>
                  <a:lnTo>
                    <a:pt x="9017" y="14986"/>
                  </a:lnTo>
                  <a:close/>
                </a:path>
                <a:path w="34925" h="19685">
                  <a:moveTo>
                    <a:pt x="9652" y="14986"/>
                  </a:moveTo>
                  <a:lnTo>
                    <a:pt x="9271" y="14986"/>
                  </a:lnTo>
                  <a:lnTo>
                    <a:pt x="9144" y="19304"/>
                  </a:lnTo>
                  <a:lnTo>
                    <a:pt x="9525" y="19304"/>
                  </a:lnTo>
                  <a:lnTo>
                    <a:pt x="9652" y="14986"/>
                  </a:lnTo>
                  <a:close/>
                </a:path>
                <a:path w="34925" h="19685">
                  <a:moveTo>
                    <a:pt x="10033" y="15113"/>
                  </a:moveTo>
                  <a:lnTo>
                    <a:pt x="9779" y="14986"/>
                  </a:lnTo>
                  <a:lnTo>
                    <a:pt x="9652" y="19304"/>
                  </a:lnTo>
                  <a:lnTo>
                    <a:pt x="9906" y="19304"/>
                  </a:lnTo>
                  <a:lnTo>
                    <a:pt x="10033" y="15113"/>
                  </a:lnTo>
                  <a:close/>
                </a:path>
                <a:path w="34925" h="19685">
                  <a:moveTo>
                    <a:pt x="10922" y="15113"/>
                  </a:moveTo>
                  <a:lnTo>
                    <a:pt x="10541" y="15113"/>
                  </a:lnTo>
                  <a:lnTo>
                    <a:pt x="10414" y="19304"/>
                  </a:lnTo>
                  <a:lnTo>
                    <a:pt x="10795" y="19304"/>
                  </a:lnTo>
                  <a:lnTo>
                    <a:pt x="10922" y="15113"/>
                  </a:lnTo>
                  <a:close/>
                </a:path>
                <a:path w="34925" h="19685">
                  <a:moveTo>
                    <a:pt x="11430" y="15113"/>
                  </a:moveTo>
                  <a:lnTo>
                    <a:pt x="11049" y="15113"/>
                  </a:lnTo>
                  <a:lnTo>
                    <a:pt x="10922" y="19304"/>
                  </a:lnTo>
                  <a:lnTo>
                    <a:pt x="11303" y="19431"/>
                  </a:lnTo>
                  <a:lnTo>
                    <a:pt x="11430" y="15113"/>
                  </a:lnTo>
                  <a:close/>
                </a:path>
                <a:path w="34925" h="19685">
                  <a:moveTo>
                    <a:pt x="11811" y="15113"/>
                  </a:moveTo>
                  <a:lnTo>
                    <a:pt x="11684" y="15113"/>
                  </a:lnTo>
                  <a:lnTo>
                    <a:pt x="11557" y="15113"/>
                  </a:lnTo>
                  <a:lnTo>
                    <a:pt x="11430" y="19431"/>
                  </a:lnTo>
                  <a:lnTo>
                    <a:pt x="11557" y="19431"/>
                  </a:lnTo>
                  <a:lnTo>
                    <a:pt x="11684" y="19431"/>
                  </a:lnTo>
                  <a:lnTo>
                    <a:pt x="11811" y="15113"/>
                  </a:lnTo>
                  <a:close/>
                </a:path>
                <a:path w="34925" h="19685">
                  <a:moveTo>
                    <a:pt x="12446" y="15113"/>
                  </a:moveTo>
                  <a:lnTo>
                    <a:pt x="12065" y="15113"/>
                  </a:lnTo>
                  <a:lnTo>
                    <a:pt x="11938" y="15113"/>
                  </a:lnTo>
                  <a:lnTo>
                    <a:pt x="11811" y="19431"/>
                  </a:lnTo>
                  <a:lnTo>
                    <a:pt x="11938" y="19431"/>
                  </a:lnTo>
                  <a:lnTo>
                    <a:pt x="12319" y="19431"/>
                  </a:lnTo>
                  <a:lnTo>
                    <a:pt x="12446" y="15113"/>
                  </a:lnTo>
                  <a:close/>
                </a:path>
                <a:path w="34925" h="19685">
                  <a:moveTo>
                    <a:pt x="12954" y="9906"/>
                  </a:moveTo>
                  <a:lnTo>
                    <a:pt x="127" y="9525"/>
                  </a:lnTo>
                  <a:lnTo>
                    <a:pt x="127" y="10033"/>
                  </a:lnTo>
                  <a:lnTo>
                    <a:pt x="12954" y="10541"/>
                  </a:lnTo>
                  <a:lnTo>
                    <a:pt x="12954" y="9906"/>
                  </a:lnTo>
                  <a:close/>
                </a:path>
                <a:path w="34925" h="19685">
                  <a:moveTo>
                    <a:pt x="13081" y="11430"/>
                  </a:moveTo>
                  <a:lnTo>
                    <a:pt x="127" y="11049"/>
                  </a:lnTo>
                  <a:lnTo>
                    <a:pt x="0" y="11684"/>
                  </a:lnTo>
                  <a:lnTo>
                    <a:pt x="12954" y="12065"/>
                  </a:lnTo>
                  <a:lnTo>
                    <a:pt x="13081" y="11430"/>
                  </a:lnTo>
                  <a:close/>
                </a:path>
                <a:path w="34925" h="19685">
                  <a:moveTo>
                    <a:pt x="16002" y="13843"/>
                  </a:moveTo>
                  <a:lnTo>
                    <a:pt x="0" y="13335"/>
                  </a:lnTo>
                  <a:lnTo>
                    <a:pt x="0" y="13970"/>
                  </a:lnTo>
                  <a:lnTo>
                    <a:pt x="16002" y="14478"/>
                  </a:lnTo>
                  <a:lnTo>
                    <a:pt x="16002" y="13843"/>
                  </a:lnTo>
                  <a:close/>
                </a:path>
                <a:path w="34925" h="19685">
                  <a:moveTo>
                    <a:pt x="27940" y="8763"/>
                  </a:moveTo>
                  <a:lnTo>
                    <a:pt x="127" y="7874"/>
                  </a:lnTo>
                  <a:lnTo>
                    <a:pt x="127" y="8509"/>
                  </a:lnTo>
                  <a:lnTo>
                    <a:pt x="27813" y="9398"/>
                  </a:lnTo>
                  <a:lnTo>
                    <a:pt x="27940" y="8763"/>
                  </a:lnTo>
                  <a:close/>
                </a:path>
                <a:path w="34925" h="19685">
                  <a:moveTo>
                    <a:pt x="27940" y="7493"/>
                  </a:moveTo>
                  <a:lnTo>
                    <a:pt x="254" y="6604"/>
                  </a:lnTo>
                  <a:lnTo>
                    <a:pt x="254" y="7239"/>
                  </a:lnTo>
                  <a:lnTo>
                    <a:pt x="27940" y="8001"/>
                  </a:lnTo>
                  <a:lnTo>
                    <a:pt x="27940" y="7493"/>
                  </a:lnTo>
                  <a:close/>
                </a:path>
                <a:path w="34925" h="19685">
                  <a:moveTo>
                    <a:pt x="28067" y="3810"/>
                  </a:moveTo>
                  <a:lnTo>
                    <a:pt x="381" y="2921"/>
                  </a:lnTo>
                  <a:lnTo>
                    <a:pt x="381" y="3556"/>
                  </a:lnTo>
                  <a:lnTo>
                    <a:pt x="28067" y="4445"/>
                  </a:lnTo>
                  <a:lnTo>
                    <a:pt x="28067" y="3810"/>
                  </a:lnTo>
                  <a:close/>
                </a:path>
                <a:path w="34925" h="19685">
                  <a:moveTo>
                    <a:pt x="28067" y="2159"/>
                  </a:moveTo>
                  <a:lnTo>
                    <a:pt x="381" y="1270"/>
                  </a:lnTo>
                  <a:lnTo>
                    <a:pt x="381" y="1905"/>
                  </a:lnTo>
                  <a:lnTo>
                    <a:pt x="28067" y="2794"/>
                  </a:lnTo>
                  <a:lnTo>
                    <a:pt x="28067" y="2159"/>
                  </a:lnTo>
                  <a:close/>
                </a:path>
                <a:path w="34925" h="19685">
                  <a:moveTo>
                    <a:pt x="28067" y="889"/>
                  </a:moveTo>
                  <a:lnTo>
                    <a:pt x="381" y="0"/>
                  </a:lnTo>
                  <a:lnTo>
                    <a:pt x="381" y="635"/>
                  </a:lnTo>
                  <a:lnTo>
                    <a:pt x="28067" y="1524"/>
                  </a:lnTo>
                  <a:lnTo>
                    <a:pt x="28067" y="889"/>
                  </a:lnTo>
                  <a:close/>
                </a:path>
                <a:path w="34925" h="19685">
                  <a:moveTo>
                    <a:pt x="34925" y="889"/>
                  </a:moveTo>
                  <a:lnTo>
                    <a:pt x="34036" y="889"/>
                  </a:lnTo>
                  <a:lnTo>
                    <a:pt x="34036" y="1778"/>
                  </a:lnTo>
                  <a:lnTo>
                    <a:pt x="33528" y="18669"/>
                  </a:lnTo>
                  <a:lnTo>
                    <a:pt x="29083" y="18542"/>
                  </a:lnTo>
                  <a:lnTo>
                    <a:pt x="29591" y="1651"/>
                  </a:lnTo>
                  <a:lnTo>
                    <a:pt x="34036" y="1778"/>
                  </a:lnTo>
                  <a:lnTo>
                    <a:pt x="34036" y="889"/>
                  </a:lnTo>
                  <a:lnTo>
                    <a:pt x="28702" y="635"/>
                  </a:lnTo>
                  <a:lnTo>
                    <a:pt x="28194" y="18542"/>
                  </a:lnTo>
                  <a:lnTo>
                    <a:pt x="28194" y="19431"/>
                  </a:lnTo>
                  <a:lnTo>
                    <a:pt x="29083" y="19431"/>
                  </a:lnTo>
                  <a:lnTo>
                    <a:pt x="34036" y="19558"/>
                  </a:lnTo>
                  <a:lnTo>
                    <a:pt x="34417" y="19558"/>
                  </a:lnTo>
                  <a:lnTo>
                    <a:pt x="34429" y="18669"/>
                  </a:lnTo>
                  <a:lnTo>
                    <a:pt x="34925" y="889"/>
                  </a:lnTo>
                  <a:close/>
                </a:path>
              </a:pathLst>
            </a:custGeom>
            <a:solidFill>
              <a:srgbClr val="2F2F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4600956" y="2974847"/>
              <a:ext cx="298450" cy="48895"/>
            </a:xfrm>
            <a:custGeom>
              <a:avLst/>
              <a:gdLst/>
              <a:ahLst/>
              <a:cxnLst/>
              <a:rect l="l" t="t" r="r" b="b"/>
              <a:pathLst>
                <a:path w="298450" h="48894">
                  <a:moveTo>
                    <a:pt x="32131" y="13462"/>
                  </a:moveTo>
                  <a:lnTo>
                    <a:pt x="32004" y="18161"/>
                  </a:lnTo>
                  <a:lnTo>
                    <a:pt x="32131" y="16002"/>
                  </a:lnTo>
                  <a:lnTo>
                    <a:pt x="32131" y="13462"/>
                  </a:lnTo>
                  <a:close/>
                </a:path>
                <a:path w="298450" h="48894">
                  <a:moveTo>
                    <a:pt x="297561" y="42291"/>
                  </a:moveTo>
                  <a:lnTo>
                    <a:pt x="296672" y="41402"/>
                  </a:lnTo>
                  <a:lnTo>
                    <a:pt x="296545" y="48260"/>
                  </a:lnTo>
                  <a:lnTo>
                    <a:pt x="297307" y="47498"/>
                  </a:lnTo>
                  <a:lnTo>
                    <a:pt x="297561" y="42291"/>
                  </a:lnTo>
                  <a:close/>
                </a:path>
                <a:path w="298450" h="48894">
                  <a:moveTo>
                    <a:pt x="298450" y="9906"/>
                  </a:moveTo>
                  <a:lnTo>
                    <a:pt x="297688" y="9017"/>
                  </a:lnTo>
                  <a:lnTo>
                    <a:pt x="134493" y="4051"/>
                  </a:lnTo>
                  <a:lnTo>
                    <a:pt x="134493" y="11049"/>
                  </a:lnTo>
                  <a:lnTo>
                    <a:pt x="134493" y="11684"/>
                  </a:lnTo>
                  <a:lnTo>
                    <a:pt x="134366" y="11811"/>
                  </a:lnTo>
                  <a:lnTo>
                    <a:pt x="134239" y="15875"/>
                  </a:lnTo>
                  <a:lnTo>
                    <a:pt x="134366" y="16637"/>
                  </a:lnTo>
                  <a:lnTo>
                    <a:pt x="134112" y="20193"/>
                  </a:lnTo>
                  <a:lnTo>
                    <a:pt x="133604" y="34290"/>
                  </a:lnTo>
                  <a:lnTo>
                    <a:pt x="133604" y="36449"/>
                  </a:lnTo>
                  <a:lnTo>
                    <a:pt x="31496" y="33274"/>
                  </a:lnTo>
                  <a:lnTo>
                    <a:pt x="31623" y="31750"/>
                  </a:lnTo>
                  <a:lnTo>
                    <a:pt x="32004" y="18161"/>
                  </a:lnTo>
                  <a:lnTo>
                    <a:pt x="32004" y="13462"/>
                  </a:lnTo>
                  <a:lnTo>
                    <a:pt x="32131" y="12446"/>
                  </a:lnTo>
                  <a:lnTo>
                    <a:pt x="32258" y="9144"/>
                  </a:lnTo>
                  <a:lnTo>
                    <a:pt x="32258" y="8001"/>
                  </a:lnTo>
                  <a:lnTo>
                    <a:pt x="3200" y="7035"/>
                  </a:lnTo>
                  <a:lnTo>
                    <a:pt x="134493" y="11049"/>
                  </a:lnTo>
                  <a:lnTo>
                    <a:pt x="134493" y="4051"/>
                  </a:lnTo>
                  <a:lnTo>
                    <a:pt x="2032" y="0"/>
                  </a:lnTo>
                  <a:lnTo>
                    <a:pt x="1143" y="889"/>
                  </a:lnTo>
                  <a:lnTo>
                    <a:pt x="1016" y="6096"/>
                  </a:lnTo>
                  <a:lnTo>
                    <a:pt x="1778" y="6985"/>
                  </a:lnTo>
                  <a:lnTo>
                    <a:pt x="1905" y="6997"/>
                  </a:lnTo>
                  <a:lnTo>
                    <a:pt x="1905" y="7620"/>
                  </a:lnTo>
                  <a:lnTo>
                    <a:pt x="1651" y="11811"/>
                  </a:lnTo>
                  <a:lnTo>
                    <a:pt x="1778" y="12573"/>
                  </a:lnTo>
                  <a:lnTo>
                    <a:pt x="1905" y="12573"/>
                  </a:lnTo>
                  <a:lnTo>
                    <a:pt x="1778" y="15113"/>
                  </a:lnTo>
                  <a:lnTo>
                    <a:pt x="1270" y="29845"/>
                  </a:lnTo>
                  <a:lnTo>
                    <a:pt x="1270" y="32385"/>
                  </a:lnTo>
                  <a:lnTo>
                    <a:pt x="1016" y="32385"/>
                  </a:lnTo>
                  <a:lnTo>
                    <a:pt x="127" y="33147"/>
                  </a:lnTo>
                  <a:lnTo>
                    <a:pt x="0" y="38481"/>
                  </a:lnTo>
                  <a:lnTo>
                    <a:pt x="889" y="39370"/>
                  </a:lnTo>
                  <a:lnTo>
                    <a:pt x="1905" y="39370"/>
                  </a:lnTo>
                  <a:lnTo>
                    <a:pt x="31496" y="40259"/>
                  </a:lnTo>
                  <a:lnTo>
                    <a:pt x="133604" y="43434"/>
                  </a:lnTo>
                  <a:lnTo>
                    <a:pt x="134366" y="43434"/>
                  </a:lnTo>
                  <a:lnTo>
                    <a:pt x="163830" y="44323"/>
                  </a:lnTo>
                  <a:lnTo>
                    <a:pt x="266446" y="47498"/>
                  </a:lnTo>
                  <a:lnTo>
                    <a:pt x="267081" y="47498"/>
                  </a:lnTo>
                  <a:lnTo>
                    <a:pt x="296418" y="48387"/>
                  </a:lnTo>
                  <a:lnTo>
                    <a:pt x="296545" y="48260"/>
                  </a:lnTo>
                  <a:lnTo>
                    <a:pt x="296545" y="41402"/>
                  </a:lnTo>
                  <a:lnTo>
                    <a:pt x="296799" y="38862"/>
                  </a:lnTo>
                  <a:lnTo>
                    <a:pt x="297180" y="25019"/>
                  </a:lnTo>
                  <a:lnTo>
                    <a:pt x="297180" y="23622"/>
                  </a:lnTo>
                  <a:lnTo>
                    <a:pt x="297180" y="21590"/>
                  </a:lnTo>
                  <a:lnTo>
                    <a:pt x="297307" y="20828"/>
                  </a:lnTo>
                  <a:lnTo>
                    <a:pt x="297434" y="16764"/>
                  </a:lnTo>
                  <a:lnTo>
                    <a:pt x="297434" y="16002"/>
                  </a:lnTo>
                  <a:lnTo>
                    <a:pt x="295529" y="16002"/>
                  </a:lnTo>
                  <a:lnTo>
                    <a:pt x="267081" y="15113"/>
                  </a:lnTo>
                  <a:lnTo>
                    <a:pt x="266954" y="15875"/>
                  </a:lnTo>
                  <a:lnTo>
                    <a:pt x="266954" y="18288"/>
                  </a:lnTo>
                  <a:lnTo>
                    <a:pt x="266827" y="19939"/>
                  </a:lnTo>
                  <a:lnTo>
                    <a:pt x="266954" y="20701"/>
                  </a:lnTo>
                  <a:lnTo>
                    <a:pt x="266954" y="21628"/>
                  </a:lnTo>
                  <a:lnTo>
                    <a:pt x="266827" y="22606"/>
                  </a:lnTo>
                  <a:lnTo>
                    <a:pt x="266446" y="37846"/>
                  </a:lnTo>
                  <a:lnTo>
                    <a:pt x="266446" y="40386"/>
                  </a:lnTo>
                  <a:lnTo>
                    <a:pt x="163830" y="37338"/>
                  </a:lnTo>
                  <a:lnTo>
                    <a:pt x="163957" y="34798"/>
                  </a:lnTo>
                  <a:lnTo>
                    <a:pt x="164465" y="20066"/>
                  </a:lnTo>
                  <a:lnTo>
                    <a:pt x="164465" y="17526"/>
                  </a:lnTo>
                  <a:lnTo>
                    <a:pt x="164592" y="17526"/>
                  </a:lnTo>
                  <a:lnTo>
                    <a:pt x="164719" y="16764"/>
                  </a:lnTo>
                  <a:lnTo>
                    <a:pt x="164846" y="12700"/>
                  </a:lnTo>
                  <a:lnTo>
                    <a:pt x="164846" y="11963"/>
                  </a:lnTo>
                  <a:lnTo>
                    <a:pt x="297434" y="16002"/>
                  </a:lnTo>
                  <a:lnTo>
                    <a:pt x="297561" y="16002"/>
                  </a:lnTo>
                  <a:lnTo>
                    <a:pt x="298323" y="15113"/>
                  </a:lnTo>
                  <a:lnTo>
                    <a:pt x="298450" y="10541"/>
                  </a:lnTo>
                  <a:lnTo>
                    <a:pt x="298450" y="9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4602480" y="2974847"/>
              <a:ext cx="297180" cy="16510"/>
            </a:xfrm>
            <a:custGeom>
              <a:avLst/>
              <a:gdLst/>
              <a:ahLst/>
              <a:cxnLst/>
              <a:rect l="l" t="t" r="r" b="b"/>
              <a:pathLst>
                <a:path w="297179" h="16510">
                  <a:moveTo>
                    <a:pt x="1143" y="0"/>
                  </a:moveTo>
                  <a:lnTo>
                    <a:pt x="127" y="889"/>
                  </a:lnTo>
                  <a:lnTo>
                    <a:pt x="0" y="6223"/>
                  </a:lnTo>
                  <a:lnTo>
                    <a:pt x="889" y="7112"/>
                  </a:lnTo>
                  <a:lnTo>
                    <a:pt x="295529" y="16383"/>
                  </a:lnTo>
                  <a:lnTo>
                    <a:pt x="296418" y="15494"/>
                  </a:lnTo>
                  <a:lnTo>
                    <a:pt x="296672" y="10160"/>
                  </a:lnTo>
                  <a:lnTo>
                    <a:pt x="295783" y="914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4602480" y="2974847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71120" y="1778"/>
                  </a:moveTo>
                  <a:lnTo>
                    <a:pt x="69850" y="1778"/>
                  </a:lnTo>
                  <a:lnTo>
                    <a:pt x="64770" y="3429"/>
                  </a:lnTo>
                  <a:lnTo>
                    <a:pt x="57150" y="2667"/>
                  </a:lnTo>
                  <a:lnTo>
                    <a:pt x="50800" y="1143"/>
                  </a:lnTo>
                  <a:lnTo>
                    <a:pt x="46990" y="1016"/>
                  </a:lnTo>
                  <a:lnTo>
                    <a:pt x="55880" y="3048"/>
                  </a:lnTo>
                  <a:lnTo>
                    <a:pt x="64770" y="4699"/>
                  </a:lnTo>
                  <a:lnTo>
                    <a:pt x="71120" y="1905"/>
                  </a:lnTo>
                  <a:lnTo>
                    <a:pt x="71120" y="1778"/>
                  </a:lnTo>
                  <a:close/>
                </a:path>
                <a:path w="297179" h="15239">
                  <a:moveTo>
                    <a:pt x="297180" y="9271"/>
                  </a:moveTo>
                  <a:lnTo>
                    <a:pt x="288290" y="8763"/>
                  </a:lnTo>
                  <a:lnTo>
                    <a:pt x="257810" y="9398"/>
                  </a:lnTo>
                  <a:lnTo>
                    <a:pt x="250190" y="9906"/>
                  </a:lnTo>
                  <a:lnTo>
                    <a:pt x="243840" y="9017"/>
                  </a:lnTo>
                  <a:lnTo>
                    <a:pt x="243840" y="10160"/>
                  </a:lnTo>
                  <a:lnTo>
                    <a:pt x="242570" y="10160"/>
                  </a:lnTo>
                  <a:lnTo>
                    <a:pt x="240030" y="10033"/>
                  </a:lnTo>
                  <a:lnTo>
                    <a:pt x="238760" y="9906"/>
                  </a:lnTo>
                  <a:lnTo>
                    <a:pt x="234950" y="9779"/>
                  </a:lnTo>
                  <a:lnTo>
                    <a:pt x="218440" y="8636"/>
                  </a:lnTo>
                  <a:lnTo>
                    <a:pt x="213360" y="9271"/>
                  </a:lnTo>
                  <a:lnTo>
                    <a:pt x="213360" y="9398"/>
                  </a:lnTo>
                  <a:lnTo>
                    <a:pt x="210820" y="9525"/>
                  </a:lnTo>
                  <a:lnTo>
                    <a:pt x="201930" y="9652"/>
                  </a:lnTo>
                  <a:lnTo>
                    <a:pt x="213360" y="8509"/>
                  </a:lnTo>
                  <a:lnTo>
                    <a:pt x="218440" y="8636"/>
                  </a:lnTo>
                  <a:lnTo>
                    <a:pt x="223520" y="8763"/>
                  </a:lnTo>
                  <a:lnTo>
                    <a:pt x="231140" y="9017"/>
                  </a:lnTo>
                  <a:lnTo>
                    <a:pt x="243840" y="10160"/>
                  </a:lnTo>
                  <a:lnTo>
                    <a:pt x="243840" y="9017"/>
                  </a:lnTo>
                  <a:lnTo>
                    <a:pt x="223520" y="7886"/>
                  </a:lnTo>
                  <a:lnTo>
                    <a:pt x="213360" y="7747"/>
                  </a:lnTo>
                  <a:lnTo>
                    <a:pt x="196850" y="9525"/>
                  </a:lnTo>
                  <a:lnTo>
                    <a:pt x="195580" y="9398"/>
                  </a:lnTo>
                  <a:lnTo>
                    <a:pt x="189230" y="9398"/>
                  </a:lnTo>
                  <a:lnTo>
                    <a:pt x="189230" y="10033"/>
                  </a:lnTo>
                  <a:lnTo>
                    <a:pt x="189230" y="10160"/>
                  </a:lnTo>
                  <a:lnTo>
                    <a:pt x="184150" y="10160"/>
                  </a:lnTo>
                  <a:lnTo>
                    <a:pt x="189230" y="10033"/>
                  </a:lnTo>
                  <a:lnTo>
                    <a:pt x="189230" y="9398"/>
                  </a:lnTo>
                  <a:lnTo>
                    <a:pt x="185420" y="9398"/>
                  </a:lnTo>
                  <a:lnTo>
                    <a:pt x="173990" y="10033"/>
                  </a:lnTo>
                  <a:lnTo>
                    <a:pt x="166370" y="9398"/>
                  </a:lnTo>
                  <a:lnTo>
                    <a:pt x="165100" y="9207"/>
                  </a:lnTo>
                  <a:lnTo>
                    <a:pt x="165100" y="9906"/>
                  </a:lnTo>
                  <a:lnTo>
                    <a:pt x="156210" y="9525"/>
                  </a:lnTo>
                  <a:lnTo>
                    <a:pt x="149860" y="8890"/>
                  </a:lnTo>
                  <a:lnTo>
                    <a:pt x="133350" y="6985"/>
                  </a:lnTo>
                  <a:lnTo>
                    <a:pt x="124460" y="4572"/>
                  </a:lnTo>
                  <a:lnTo>
                    <a:pt x="138430" y="6985"/>
                  </a:lnTo>
                  <a:lnTo>
                    <a:pt x="158750" y="9017"/>
                  </a:lnTo>
                  <a:lnTo>
                    <a:pt x="165100" y="9906"/>
                  </a:lnTo>
                  <a:lnTo>
                    <a:pt x="165100" y="9207"/>
                  </a:lnTo>
                  <a:lnTo>
                    <a:pt x="158750" y="8255"/>
                  </a:lnTo>
                  <a:lnTo>
                    <a:pt x="138430" y="6223"/>
                  </a:lnTo>
                  <a:lnTo>
                    <a:pt x="130810" y="4699"/>
                  </a:lnTo>
                  <a:lnTo>
                    <a:pt x="125730" y="3937"/>
                  </a:lnTo>
                  <a:lnTo>
                    <a:pt x="119380" y="3429"/>
                  </a:lnTo>
                  <a:lnTo>
                    <a:pt x="170180" y="6350"/>
                  </a:lnTo>
                  <a:lnTo>
                    <a:pt x="189230" y="8382"/>
                  </a:lnTo>
                  <a:lnTo>
                    <a:pt x="200660" y="7239"/>
                  </a:lnTo>
                  <a:lnTo>
                    <a:pt x="223520" y="8001"/>
                  </a:lnTo>
                  <a:lnTo>
                    <a:pt x="200660" y="6604"/>
                  </a:lnTo>
                  <a:lnTo>
                    <a:pt x="189230" y="7620"/>
                  </a:lnTo>
                  <a:lnTo>
                    <a:pt x="170180" y="5588"/>
                  </a:lnTo>
                  <a:lnTo>
                    <a:pt x="153670" y="4953"/>
                  </a:lnTo>
                  <a:lnTo>
                    <a:pt x="135890" y="3683"/>
                  </a:lnTo>
                  <a:lnTo>
                    <a:pt x="90170" y="2413"/>
                  </a:lnTo>
                  <a:lnTo>
                    <a:pt x="93980" y="3556"/>
                  </a:lnTo>
                  <a:lnTo>
                    <a:pt x="88900" y="4191"/>
                  </a:lnTo>
                  <a:lnTo>
                    <a:pt x="86360" y="4826"/>
                  </a:lnTo>
                  <a:lnTo>
                    <a:pt x="66040" y="5461"/>
                  </a:lnTo>
                  <a:lnTo>
                    <a:pt x="53340" y="3302"/>
                  </a:lnTo>
                  <a:lnTo>
                    <a:pt x="38100" y="2794"/>
                  </a:lnTo>
                  <a:lnTo>
                    <a:pt x="19050" y="254"/>
                  </a:lnTo>
                  <a:lnTo>
                    <a:pt x="11430" y="0"/>
                  </a:lnTo>
                  <a:lnTo>
                    <a:pt x="38100" y="3556"/>
                  </a:lnTo>
                  <a:lnTo>
                    <a:pt x="52070" y="3937"/>
                  </a:lnTo>
                  <a:lnTo>
                    <a:pt x="62230" y="5588"/>
                  </a:lnTo>
                  <a:lnTo>
                    <a:pt x="29210" y="4445"/>
                  </a:lnTo>
                  <a:lnTo>
                    <a:pt x="24130" y="4191"/>
                  </a:lnTo>
                  <a:lnTo>
                    <a:pt x="20320" y="3683"/>
                  </a:lnTo>
                  <a:lnTo>
                    <a:pt x="3810" y="889"/>
                  </a:lnTo>
                  <a:lnTo>
                    <a:pt x="0" y="381"/>
                  </a:lnTo>
                  <a:lnTo>
                    <a:pt x="0" y="1016"/>
                  </a:lnTo>
                  <a:lnTo>
                    <a:pt x="19050" y="4191"/>
                  </a:lnTo>
                  <a:lnTo>
                    <a:pt x="22860" y="4699"/>
                  </a:lnTo>
                  <a:lnTo>
                    <a:pt x="16510" y="3937"/>
                  </a:lnTo>
                  <a:lnTo>
                    <a:pt x="0" y="2540"/>
                  </a:lnTo>
                  <a:lnTo>
                    <a:pt x="0" y="3302"/>
                  </a:lnTo>
                  <a:lnTo>
                    <a:pt x="7620" y="3937"/>
                  </a:lnTo>
                  <a:lnTo>
                    <a:pt x="22860" y="5461"/>
                  </a:lnTo>
                  <a:lnTo>
                    <a:pt x="24130" y="5715"/>
                  </a:lnTo>
                  <a:lnTo>
                    <a:pt x="27940" y="6477"/>
                  </a:lnTo>
                  <a:lnTo>
                    <a:pt x="31750" y="6985"/>
                  </a:lnTo>
                  <a:lnTo>
                    <a:pt x="36830" y="7493"/>
                  </a:lnTo>
                  <a:lnTo>
                    <a:pt x="48260" y="7874"/>
                  </a:lnTo>
                  <a:lnTo>
                    <a:pt x="38100" y="6985"/>
                  </a:lnTo>
                  <a:lnTo>
                    <a:pt x="29210" y="6096"/>
                  </a:lnTo>
                  <a:lnTo>
                    <a:pt x="26670" y="5334"/>
                  </a:lnTo>
                  <a:lnTo>
                    <a:pt x="24130" y="4953"/>
                  </a:lnTo>
                  <a:lnTo>
                    <a:pt x="31750" y="5334"/>
                  </a:lnTo>
                  <a:lnTo>
                    <a:pt x="62230" y="6223"/>
                  </a:lnTo>
                  <a:lnTo>
                    <a:pt x="66040" y="6223"/>
                  </a:lnTo>
                  <a:lnTo>
                    <a:pt x="68580" y="6731"/>
                  </a:lnTo>
                  <a:lnTo>
                    <a:pt x="69850" y="6858"/>
                  </a:lnTo>
                  <a:lnTo>
                    <a:pt x="74930" y="7747"/>
                  </a:lnTo>
                  <a:lnTo>
                    <a:pt x="80010" y="8763"/>
                  </a:lnTo>
                  <a:lnTo>
                    <a:pt x="91440" y="9144"/>
                  </a:lnTo>
                  <a:lnTo>
                    <a:pt x="94996" y="4318"/>
                  </a:lnTo>
                  <a:lnTo>
                    <a:pt x="92710" y="6223"/>
                  </a:lnTo>
                  <a:lnTo>
                    <a:pt x="91440" y="8382"/>
                  </a:lnTo>
                  <a:lnTo>
                    <a:pt x="80010" y="8001"/>
                  </a:lnTo>
                  <a:lnTo>
                    <a:pt x="69850" y="6096"/>
                  </a:lnTo>
                  <a:lnTo>
                    <a:pt x="86360" y="5588"/>
                  </a:lnTo>
                  <a:lnTo>
                    <a:pt x="88900" y="4826"/>
                  </a:lnTo>
                  <a:lnTo>
                    <a:pt x="91440" y="4445"/>
                  </a:lnTo>
                  <a:lnTo>
                    <a:pt x="93980" y="4318"/>
                  </a:lnTo>
                  <a:lnTo>
                    <a:pt x="95250" y="4191"/>
                  </a:lnTo>
                  <a:lnTo>
                    <a:pt x="96520" y="4064"/>
                  </a:lnTo>
                  <a:lnTo>
                    <a:pt x="97790" y="4445"/>
                  </a:lnTo>
                  <a:lnTo>
                    <a:pt x="100330" y="5334"/>
                  </a:lnTo>
                  <a:lnTo>
                    <a:pt x="107950" y="6604"/>
                  </a:lnTo>
                  <a:lnTo>
                    <a:pt x="113030" y="7366"/>
                  </a:lnTo>
                  <a:lnTo>
                    <a:pt x="115570" y="7747"/>
                  </a:lnTo>
                  <a:lnTo>
                    <a:pt x="115570" y="8382"/>
                  </a:lnTo>
                  <a:lnTo>
                    <a:pt x="116840" y="9144"/>
                  </a:lnTo>
                  <a:lnTo>
                    <a:pt x="116840" y="9906"/>
                  </a:lnTo>
                  <a:lnTo>
                    <a:pt x="118110" y="9906"/>
                  </a:lnTo>
                  <a:lnTo>
                    <a:pt x="118110" y="8890"/>
                  </a:lnTo>
                  <a:lnTo>
                    <a:pt x="116840" y="8001"/>
                  </a:lnTo>
                  <a:lnTo>
                    <a:pt x="123190" y="8763"/>
                  </a:lnTo>
                  <a:lnTo>
                    <a:pt x="129540" y="9652"/>
                  </a:lnTo>
                  <a:lnTo>
                    <a:pt x="135890" y="10414"/>
                  </a:lnTo>
                  <a:lnTo>
                    <a:pt x="146050" y="10668"/>
                  </a:lnTo>
                  <a:lnTo>
                    <a:pt x="139700" y="10160"/>
                  </a:lnTo>
                  <a:lnTo>
                    <a:pt x="132080" y="9398"/>
                  </a:lnTo>
                  <a:lnTo>
                    <a:pt x="121920" y="8128"/>
                  </a:lnTo>
                  <a:lnTo>
                    <a:pt x="119380" y="7620"/>
                  </a:lnTo>
                  <a:lnTo>
                    <a:pt x="115570" y="7112"/>
                  </a:lnTo>
                  <a:lnTo>
                    <a:pt x="113030" y="5461"/>
                  </a:lnTo>
                  <a:lnTo>
                    <a:pt x="113030" y="6731"/>
                  </a:lnTo>
                  <a:lnTo>
                    <a:pt x="107950" y="5842"/>
                  </a:lnTo>
                  <a:lnTo>
                    <a:pt x="102870" y="4826"/>
                  </a:lnTo>
                  <a:lnTo>
                    <a:pt x="97790" y="3937"/>
                  </a:lnTo>
                  <a:lnTo>
                    <a:pt x="100330" y="3810"/>
                  </a:lnTo>
                  <a:lnTo>
                    <a:pt x="104140" y="4318"/>
                  </a:lnTo>
                  <a:lnTo>
                    <a:pt x="105410" y="4445"/>
                  </a:lnTo>
                  <a:lnTo>
                    <a:pt x="109220" y="5334"/>
                  </a:lnTo>
                  <a:lnTo>
                    <a:pt x="113030" y="6731"/>
                  </a:lnTo>
                  <a:lnTo>
                    <a:pt x="113030" y="5461"/>
                  </a:lnTo>
                  <a:lnTo>
                    <a:pt x="109220" y="4445"/>
                  </a:lnTo>
                  <a:lnTo>
                    <a:pt x="104140" y="3683"/>
                  </a:lnTo>
                  <a:lnTo>
                    <a:pt x="113030" y="3683"/>
                  </a:lnTo>
                  <a:lnTo>
                    <a:pt x="119380" y="4191"/>
                  </a:lnTo>
                  <a:lnTo>
                    <a:pt x="120650" y="4191"/>
                  </a:lnTo>
                  <a:lnTo>
                    <a:pt x="124460" y="5461"/>
                  </a:lnTo>
                  <a:lnTo>
                    <a:pt x="132080" y="7620"/>
                  </a:lnTo>
                  <a:lnTo>
                    <a:pt x="140970" y="8509"/>
                  </a:lnTo>
                  <a:lnTo>
                    <a:pt x="142240" y="8763"/>
                  </a:lnTo>
                  <a:lnTo>
                    <a:pt x="149860" y="9652"/>
                  </a:lnTo>
                  <a:lnTo>
                    <a:pt x="156210" y="10160"/>
                  </a:lnTo>
                  <a:lnTo>
                    <a:pt x="165100" y="10668"/>
                  </a:lnTo>
                  <a:lnTo>
                    <a:pt x="184150" y="10922"/>
                  </a:lnTo>
                  <a:lnTo>
                    <a:pt x="184150" y="11049"/>
                  </a:lnTo>
                  <a:lnTo>
                    <a:pt x="181610" y="11557"/>
                  </a:lnTo>
                  <a:lnTo>
                    <a:pt x="180340" y="11684"/>
                  </a:lnTo>
                  <a:lnTo>
                    <a:pt x="184150" y="11811"/>
                  </a:lnTo>
                  <a:lnTo>
                    <a:pt x="185420" y="11430"/>
                  </a:lnTo>
                  <a:lnTo>
                    <a:pt x="186690" y="11176"/>
                  </a:lnTo>
                  <a:lnTo>
                    <a:pt x="189230" y="10922"/>
                  </a:lnTo>
                  <a:lnTo>
                    <a:pt x="201930" y="10541"/>
                  </a:lnTo>
                  <a:lnTo>
                    <a:pt x="213360" y="10160"/>
                  </a:lnTo>
                  <a:lnTo>
                    <a:pt x="218440" y="10160"/>
                  </a:lnTo>
                  <a:lnTo>
                    <a:pt x="234950" y="10795"/>
                  </a:lnTo>
                  <a:lnTo>
                    <a:pt x="242570" y="10922"/>
                  </a:lnTo>
                  <a:lnTo>
                    <a:pt x="243840" y="11049"/>
                  </a:lnTo>
                  <a:lnTo>
                    <a:pt x="247650" y="11557"/>
                  </a:lnTo>
                  <a:lnTo>
                    <a:pt x="266700" y="14478"/>
                  </a:lnTo>
                  <a:lnTo>
                    <a:pt x="267970" y="14351"/>
                  </a:lnTo>
                  <a:lnTo>
                    <a:pt x="270510" y="14351"/>
                  </a:lnTo>
                  <a:lnTo>
                    <a:pt x="274320" y="14224"/>
                  </a:lnTo>
                  <a:lnTo>
                    <a:pt x="275590" y="14224"/>
                  </a:lnTo>
                  <a:lnTo>
                    <a:pt x="278130" y="14605"/>
                  </a:lnTo>
                  <a:lnTo>
                    <a:pt x="280670" y="14732"/>
                  </a:lnTo>
                  <a:lnTo>
                    <a:pt x="283210" y="14732"/>
                  </a:lnTo>
                  <a:lnTo>
                    <a:pt x="280670" y="14224"/>
                  </a:lnTo>
                  <a:lnTo>
                    <a:pt x="288290" y="14478"/>
                  </a:lnTo>
                  <a:lnTo>
                    <a:pt x="293370" y="14605"/>
                  </a:lnTo>
                  <a:lnTo>
                    <a:pt x="293370" y="14732"/>
                  </a:lnTo>
                  <a:lnTo>
                    <a:pt x="294640" y="14859"/>
                  </a:lnTo>
                  <a:lnTo>
                    <a:pt x="294640" y="15113"/>
                  </a:lnTo>
                  <a:lnTo>
                    <a:pt x="295910" y="15113"/>
                  </a:lnTo>
                  <a:lnTo>
                    <a:pt x="295910" y="13970"/>
                  </a:lnTo>
                  <a:lnTo>
                    <a:pt x="293370" y="13970"/>
                  </a:lnTo>
                  <a:lnTo>
                    <a:pt x="288290" y="12573"/>
                  </a:lnTo>
                  <a:lnTo>
                    <a:pt x="288290" y="13843"/>
                  </a:lnTo>
                  <a:lnTo>
                    <a:pt x="280670" y="13589"/>
                  </a:lnTo>
                  <a:lnTo>
                    <a:pt x="275590" y="13462"/>
                  </a:lnTo>
                  <a:lnTo>
                    <a:pt x="274320" y="13335"/>
                  </a:lnTo>
                  <a:lnTo>
                    <a:pt x="284480" y="13335"/>
                  </a:lnTo>
                  <a:lnTo>
                    <a:pt x="288290" y="13843"/>
                  </a:lnTo>
                  <a:lnTo>
                    <a:pt x="288290" y="12573"/>
                  </a:lnTo>
                  <a:lnTo>
                    <a:pt x="270510" y="12573"/>
                  </a:lnTo>
                  <a:lnTo>
                    <a:pt x="270510" y="13589"/>
                  </a:lnTo>
                  <a:lnTo>
                    <a:pt x="266700" y="13716"/>
                  </a:lnTo>
                  <a:lnTo>
                    <a:pt x="255270" y="11938"/>
                  </a:lnTo>
                  <a:lnTo>
                    <a:pt x="247650" y="10795"/>
                  </a:lnTo>
                  <a:lnTo>
                    <a:pt x="248920" y="10668"/>
                  </a:lnTo>
                  <a:lnTo>
                    <a:pt x="254000" y="11303"/>
                  </a:lnTo>
                  <a:lnTo>
                    <a:pt x="256540" y="11557"/>
                  </a:lnTo>
                  <a:lnTo>
                    <a:pt x="264160" y="12954"/>
                  </a:lnTo>
                  <a:lnTo>
                    <a:pt x="269240" y="13335"/>
                  </a:lnTo>
                  <a:lnTo>
                    <a:pt x="270510" y="13589"/>
                  </a:lnTo>
                  <a:lnTo>
                    <a:pt x="270510" y="12573"/>
                  </a:lnTo>
                  <a:lnTo>
                    <a:pt x="269240" y="12573"/>
                  </a:lnTo>
                  <a:lnTo>
                    <a:pt x="260350" y="11430"/>
                  </a:lnTo>
                  <a:lnTo>
                    <a:pt x="255270" y="10668"/>
                  </a:lnTo>
                  <a:lnTo>
                    <a:pt x="254000" y="10414"/>
                  </a:lnTo>
                  <a:lnTo>
                    <a:pt x="266700" y="9652"/>
                  </a:lnTo>
                  <a:lnTo>
                    <a:pt x="288290" y="9525"/>
                  </a:lnTo>
                  <a:lnTo>
                    <a:pt x="297180" y="9779"/>
                  </a:lnTo>
                  <a:lnTo>
                    <a:pt x="297180" y="9271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4600956" y="3006851"/>
              <a:ext cx="297180" cy="16510"/>
            </a:xfrm>
            <a:custGeom>
              <a:avLst/>
              <a:gdLst/>
              <a:ahLst/>
              <a:cxnLst/>
              <a:rect l="l" t="t" r="r" b="b"/>
              <a:pathLst>
                <a:path w="297179" h="16510">
                  <a:moveTo>
                    <a:pt x="1143" y="0"/>
                  </a:moveTo>
                  <a:lnTo>
                    <a:pt x="127" y="889"/>
                  </a:lnTo>
                  <a:lnTo>
                    <a:pt x="0" y="6223"/>
                  </a:lnTo>
                  <a:lnTo>
                    <a:pt x="889" y="7112"/>
                  </a:lnTo>
                  <a:lnTo>
                    <a:pt x="295529" y="16383"/>
                  </a:lnTo>
                  <a:lnTo>
                    <a:pt x="296545" y="15494"/>
                  </a:lnTo>
                  <a:lnTo>
                    <a:pt x="296672" y="10160"/>
                  </a:lnTo>
                  <a:lnTo>
                    <a:pt x="295783" y="9144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4600956" y="3006851"/>
              <a:ext cx="297180" cy="15240"/>
            </a:xfrm>
            <a:custGeom>
              <a:avLst/>
              <a:gdLst/>
              <a:ahLst/>
              <a:cxnLst/>
              <a:rect l="l" t="t" r="r" b="b"/>
              <a:pathLst>
                <a:path w="297179" h="15239">
                  <a:moveTo>
                    <a:pt x="248920" y="7239"/>
                  </a:moveTo>
                  <a:lnTo>
                    <a:pt x="245110" y="7112"/>
                  </a:lnTo>
                  <a:lnTo>
                    <a:pt x="238760" y="8255"/>
                  </a:lnTo>
                  <a:lnTo>
                    <a:pt x="231140" y="8763"/>
                  </a:lnTo>
                  <a:lnTo>
                    <a:pt x="227330" y="6477"/>
                  </a:lnTo>
                  <a:lnTo>
                    <a:pt x="224790" y="6477"/>
                  </a:lnTo>
                  <a:lnTo>
                    <a:pt x="231140" y="10033"/>
                  </a:lnTo>
                  <a:lnTo>
                    <a:pt x="241300" y="8890"/>
                  </a:lnTo>
                  <a:lnTo>
                    <a:pt x="248920" y="7239"/>
                  </a:lnTo>
                  <a:close/>
                </a:path>
                <a:path w="297179" h="15239">
                  <a:moveTo>
                    <a:pt x="297180" y="9652"/>
                  </a:moveTo>
                  <a:lnTo>
                    <a:pt x="295910" y="9525"/>
                  </a:lnTo>
                  <a:lnTo>
                    <a:pt x="275590" y="11811"/>
                  </a:lnTo>
                  <a:lnTo>
                    <a:pt x="273050" y="11938"/>
                  </a:lnTo>
                  <a:lnTo>
                    <a:pt x="264160" y="12065"/>
                  </a:lnTo>
                  <a:lnTo>
                    <a:pt x="233680" y="11049"/>
                  </a:lnTo>
                  <a:lnTo>
                    <a:pt x="242570" y="10160"/>
                  </a:lnTo>
                  <a:lnTo>
                    <a:pt x="259080" y="10414"/>
                  </a:lnTo>
                  <a:lnTo>
                    <a:pt x="284480" y="8382"/>
                  </a:lnTo>
                  <a:lnTo>
                    <a:pt x="275590" y="8255"/>
                  </a:lnTo>
                  <a:lnTo>
                    <a:pt x="259080" y="9652"/>
                  </a:lnTo>
                  <a:lnTo>
                    <a:pt x="255270" y="9652"/>
                  </a:lnTo>
                  <a:lnTo>
                    <a:pt x="242570" y="9271"/>
                  </a:lnTo>
                  <a:lnTo>
                    <a:pt x="229870" y="10795"/>
                  </a:lnTo>
                  <a:lnTo>
                    <a:pt x="209550" y="8763"/>
                  </a:lnTo>
                  <a:lnTo>
                    <a:pt x="209550" y="8636"/>
                  </a:lnTo>
                  <a:lnTo>
                    <a:pt x="201930" y="6858"/>
                  </a:lnTo>
                  <a:lnTo>
                    <a:pt x="205740" y="5842"/>
                  </a:lnTo>
                  <a:lnTo>
                    <a:pt x="201930" y="5715"/>
                  </a:lnTo>
                  <a:lnTo>
                    <a:pt x="201930" y="6223"/>
                  </a:lnTo>
                  <a:lnTo>
                    <a:pt x="200660" y="6477"/>
                  </a:lnTo>
                  <a:lnTo>
                    <a:pt x="200660" y="6350"/>
                  </a:lnTo>
                  <a:lnTo>
                    <a:pt x="201930" y="6223"/>
                  </a:lnTo>
                  <a:lnTo>
                    <a:pt x="201930" y="5715"/>
                  </a:lnTo>
                  <a:lnTo>
                    <a:pt x="198120" y="5588"/>
                  </a:lnTo>
                  <a:lnTo>
                    <a:pt x="198120" y="6985"/>
                  </a:lnTo>
                  <a:lnTo>
                    <a:pt x="193040" y="7874"/>
                  </a:lnTo>
                  <a:lnTo>
                    <a:pt x="182880" y="9144"/>
                  </a:lnTo>
                  <a:lnTo>
                    <a:pt x="186690" y="7747"/>
                  </a:lnTo>
                  <a:lnTo>
                    <a:pt x="190500" y="7112"/>
                  </a:lnTo>
                  <a:lnTo>
                    <a:pt x="191770" y="6985"/>
                  </a:lnTo>
                  <a:lnTo>
                    <a:pt x="195580" y="6731"/>
                  </a:lnTo>
                  <a:lnTo>
                    <a:pt x="198120" y="6985"/>
                  </a:lnTo>
                  <a:lnTo>
                    <a:pt x="198120" y="5588"/>
                  </a:lnTo>
                  <a:lnTo>
                    <a:pt x="176530" y="4876"/>
                  </a:lnTo>
                  <a:lnTo>
                    <a:pt x="176530" y="5080"/>
                  </a:lnTo>
                  <a:lnTo>
                    <a:pt x="171450" y="5283"/>
                  </a:lnTo>
                  <a:lnTo>
                    <a:pt x="171450" y="6096"/>
                  </a:lnTo>
                  <a:lnTo>
                    <a:pt x="162560" y="8128"/>
                  </a:lnTo>
                  <a:lnTo>
                    <a:pt x="154940" y="8509"/>
                  </a:lnTo>
                  <a:lnTo>
                    <a:pt x="152400" y="8763"/>
                  </a:lnTo>
                  <a:lnTo>
                    <a:pt x="146050" y="9144"/>
                  </a:lnTo>
                  <a:lnTo>
                    <a:pt x="142240" y="9271"/>
                  </a:lnTo>
                  <a:lnTo>
                    <a:pt x="130810" y="9271"/>
                  </a:lnTo>
                  <a:lnTo>
                    <a:pt x="133350" y="9144"/>
                  </a:lnTo>
                  <a:lnTo>
                    <a:pt x="137160" y="8636"/>
                  </a:lnTo>
                  <a:lnTo>
                    <a:pt x="157480" y="7747"/>
                  </a:lnTo>
                  <a:lnTo>
                    <a:pt x="161290" y="7112"/>
                  </a:lnTo>
                  <a:lnTo>
                    <a:pt x="167640" y="6350"/>
                  </a:lnTo>
                  <a:lnTo>
                    <a:pt x="171450" y="6096"/>
                  </a:lnTo>
                  <a:lnTo>
                    <a:pt x="171450" y="5283"/>
                  </a:lnTo>
                  <a:lnTo>
                    <a:pt x="170180" y="5334"/>
                  </a:lnTo>
                  <a:lnTo>
                    <a:pt x="165100" y="5842"/>
                  </a:lnTo>
                  <a:lnTo>
                    <a:pt x="157480" y="6985"/>
                  </a:lnTo>
                  <a:lnTo>
                    <a:pt x="137160" y="7874"/>
                  </a:lnTo>
                  <a:lnTo>
                    <a:pt x="129540" y="8763"/>
                  </a:lnTo>
                  <a:lnTo>
                    <a:pt x="121920" y="8763"/>
                  </a:lnTo>
                  <a:lnTo>
                    <a:pt x="111760" y="7543"/>
                  </a:lnTo>
                  <a:lnTo>
                    <a:pt x="111760" y="8382"/>
                  </a:lnTo>
                  <a:lnTo>
                    <a:pt x="106680" y="8128"/>
                  </a:lnTo>
                  <a:lnTo>
                    <a:pt x="106680" y="7874"/>
                  </a:lnTo>
                  <a:lnTo>
                    <a:pt x="110490" y="8128"/>
                  </a:lnTo>
                  <a:lnTo>
                    <a:pt x="111760" y="8382"/>
                  </a:lnTo>
                  <a:lnTo>
                    <a:pt x="111760" y="7543"/>
                  </a:lnTo>
                  <a:lnTo>
                    <a:pt x="109220" y="7239"/>
                  </a:lnTo>
                  <a:lnTo>
                    <a:pt x="99060" y="6858"/>
                  </a:lnTo>
                  <a:lnTo>
                    <a:pt x="93980" y="5930"/>
                  </a:lnTo>
                  <a:lnTo>
                    <a:pt x="93980" y="6604"/>
                  </a:lnTo>
                  <a:lnTo>
                    <a:pt x="88900" y="6350"/>
                  </a:lnTo>
                  <a:lnTo>
                    <a:pt x="82550" y="5715"/>
                  </a:lnTo>
                  <a:lnTo>
                    <a:pt x="77470" y="4445"/>
                  </a:lnTo>
                  <a:lnTo>
                    <a:pt x="62230" y="4699"/>
                  </a:lnTo>
                  <a:lnTo>
                    <a:pt x="58420" y="4572"/>
                  </a:lnTo>
                  <a:lnTo>
                    <a:pt x="52070" y="4572"/>
                  </a:lnTo>
                  <a:lnTo>
                    <a:pt x="52070" y="4445"/>
                  </a:lnTo>
                  <a:lnTo>
                    <a:pt x="64770" y="4064"/>
                  </a:lnTo>
                  <a:lnTo>
                    <a:pt x="72390" y="4318"/>
                  </a:lnTo>
                  <a:lnTo>
                    <a:pt x="77470" y="4445"/>
                  </a:lnTo>
                  <a:lnTo>
                    <a:pt x="82550" y="4572"/>
                  </a:lnTo>
                  <a:lnTo>
                    <a:pt x="91440" y="6350"/>
                  </a:lnTo>
                  <a:lnTo>
                    <a:pt x="93980" y="6604"/>
                  </a:lnTo>
                  <a:lnTo>
                    <a:pt x="93980" y="5930"/>
                  </a:lnTo>
                  <a:lnTo>
                    <a:pt x="82550" y="3810"/>
                  </a:lnTo>
                  <a:lnTo>
                    <a:pt x="72390" y="3556"/>
                  </a:lnTo>
                  <a:lnTo>
                    <a:pt x="80010" y="3556"/>
                  </a:lnTo>
                  <a:lnTo>
                    <a:pt x="95250" y="4191"/>
                  </a:lnTo>
                  <a:lnTo>
                    <a:pt x="106680" y="5969"/>
                  </a:lnTo>
                  <a:lnTo>
                    <a:pt x="125730" y="5080"/>
                  </a:lnTo>
                  <a:lnTo>
                    <a:pt x="176530" y="5080"/>
                  </a:lnTo>
                  <a:lnTo>
                    <a:pt x="176530" y="4876"/>
                  </a:lnTo>
                  <a:lnTo>
                    <a:pt x="167640" y="4572"/>
                  </a:lnTo>
                  <a:lnTo>
                    <a:pt x="125730" y="4318"/>
                  </a:lnTo>
                  <a:lnTo>
                    <a:pt x="106680" y="5207"/>
                  </a:lnTo>
                  <a:lnTo>
                    <a:pt x="95250" y="3429"/>
                  </a:lnTo>
                  <a:lnTo>
                    <a:pt x="83820" y="2921"/>
                  </a:lnTo>
                  <a:lnTo>
                    <a:pt x="57150" y="2921"/>
                  </a:lnTo>
                  <a:lnTo>
                    <a:pt x="48260" y="3619"/>
                  </a:lnTo>
                  <a:lnTo>
                    <a:pt x="48260" y="4953"/>
                  </a:lnTo>
                  <a:lnTo>
                    <a:pt x="41910" y="5588"/>
                  </a:lnTo>
                  <a:lnTo>
                    <a:pt x="29210" y="6985"/>
                  </a:lnTo>
                  <a:lnTo>
                    <a:pt x="25400" y="6477"/>
                  </a:lnTo>
                  <a:lnTo>
                    <a:pt x="26670" y="6223"/>
                  </a:lnTo>
                  <a:lnTo>
                    <a:pt x="31750" y="6223"/>
                  </a:lnTo>
                  <a:lnTo>
                    <a:pt x="38100" y="5461"/>
                  </a:lnTo>
                  <a:lnTo>
                    <a:pt x="39370" y="5207"/>
                  </a:lnTo>
                  <a:lnTo>
                    <a:pt x="41910" y="5080"/>
                  </a:lnTo>
                  <a:lnTo>
                    <a:pt x="46990" y="4826"/>
                  </a:lnTo>
                  <a:lnTo>
                    <a:pt x="48260" y="4953"/>
                  </a:lnTo>
                  <a:lnTo>
                    <a:pt x="48260" y="3619"/>
                  </a:lnTo>
                  <a:lnTo>
                    <a:pt x="45720" y="3810"/>
                  </a:lnTo>
                  <a:lnTo>
                    <a:pt x="38100" y="2794"/>
                  </a:lnTo>
                  <a:lnTo>
                    <a:pt x="0" y="0"/>
                  </a:lnTo>
                  <a:lnTo>
                    <a:pt x="0" y="762"/>
                  </a:lnTo>
                  <a:lnTo>
                    <a:pt x="10160" y="1016"/>
                  </a:lnTo>
                  <a:lnTo>
                    <a:pt x="16510" y="1397"/>
                  </a:lnTo>
                  <a:lnTo>
                    <a:pt x="30480" y="2667"/>
                  </a:lnTo>
                  <a:lnTo>
                    <a:pt x="41910" y="4191"/>
                  </a:lnTo>
                  <a:lnTo>
                    <a:pt x="29210" y="5334"/>
                  </a:lnTo>
                  <a:lnTo>
                    <a:pt x="24130" y="5334"/>
                  </a:lnTo>
                  <a:lnTo>
                    <a:pt x="21590" y="5181"/>
                  </a:lnTo>
                  <a:lnTo>
                    <a:pt x="21590" y="5969"/>
                  </a:lnTo>
                  <a:lnTo>
                    <a:pt x="19050" y="6096"/>
                  </a:lnTo>
                  <a:lnTo>
                    <a:pt x="16510" y="5842"/>
                  </a:lnTo>
                  <a:lnTo>
                    <a:pt x="12700" y="5715"/>
                  </a:lnTo>
                  <a:lnTo>
                    <a:pt x="7620" y="5588"/>
                  </a:lnTo>
                  <a:lnTo>
                    <a:pt x="10160" y="5461"/>
                  </a:lnTo>
                  <a:lnTo>
                    <a:pt x="12700" y="5461"/>
                  </a:lnTo>
                  <a:lnTo>
                    <a:pt x="21590" y="5969"/>
                  </a:lnTo>
                  <a:lnTo>
                    <a:pt x="21590" y="5181"/>
                  </a:lnTo>
                  <a:lnTo>
                    <a:pt x="7620" y="4318"/>
                  </a:lnTo>
                  <a:lnTo>
                    <a:pt x="2540" y="5461"/>
                  </a:lnTo>
                  <a:lnTo>
                    <a:pt x="0" y="5207"/>
                  </a:lnTo>
                  <a:lnTo>
                    <a:pt x="0" y="6604"/>
                  </a:lnTo>
                  <a:lnTo>
                    <a:pt x="1270" y="6604"/>
                  </a:lnTo>
                  <a:lnTo>
                    <a:pt x="1270" y="6477"/>
                  </a:lnTo>
                  <a:lnTo>
                    <a:pt x="2540" y="6223"/>
                  </a:lnTo>
                  <a:lnTo>
                    <a:pt x="5080" y="6350"/>
                  </a:lnTo>
                  <a:lnTo>
                    <a:pt x="7620" y="6350"/>
                  </a:lnTo>
                  <a:lnTo>
                    <a:pt x="15240" y="6604"/>
                  </a:lnTo>
                  <a:lnTo>
                    <a:pt x="12700" y="6985"/>
                  </a:lnTo>
                  <a:lnTo>
                    <a:pt x="15240" y="7112"/>
                  </a:lnTo>
                  <a:lnTo>
                    <a:pt x="17780" y="7112"/>
                  </a:lnTo>
                  <a:lnTo>
                    <a:pt x="19050" y="6985"/>
                  </a:lnTo>
                  <a:lnTo>
                    <a:pt x="21590" y="6985"/>
                  </a:lnTo>
                  <a:lnTo>
                    <a:pt x="24130" y="7112"/>
                  </a:lnTo>
                  <a:lnTo>
                    <a:pt x="25400" y="7239"/>
                  </a:lnTo>
                  <a:lnTo>
                    <a:pt x="29210" y="7747"/>
                  </a:lnTo>
                  <a:lnTo>
                    <a:pt x="48260" y="5715"/>
                  </a:lnTo>
                  <a:lnTo>
                    <a:pt x="52070" y="5461"/>
                  </a:lnTo>
                  <a:lnTo>
                    <a:pt x="53340" y="5461"/>
                  </a:lnTo>
                  <a:lnTo>
                    <a:pt x="64770" y="5969"/>
                  </a:lnTo>
                  <a:lnTo>
                    <a:pt x="80010" y="6223"/>
                  </a:lnTo>
                  <a:lnTo>
                    <a:pt x="93980" y="7620"/>
                  </a:lnTo>
                  <a:lnTo>
                    <a:pt x="99060" y="8255"/>
                  </a:lnTo>
                  <a:lnTo>
                    <a:pt x="106680" y="8763"/>
                  </a:lnTo>
                  <a:lnTo>
                    <a:pt x="109220" y="9271"/>
                  </a:lnTo>
                  <a:lnTo>
                    <a:pt x="111760" y="10160"/>
                  </a:lnTo>
                  <a:lnTo>
                    <a:pt x="115570" y="10287"/>
                  </a:lnTo>
                  <a:lnTo>
                    <a:pt x="114300" y="10033"/>
                  </a:lnTo>
                  <a:lnTo>
                    <a:pt x="111760" y="9144"/>
                  </a:lnTo>
                  <a:lnTo>
                    <a:pt x="121920" y="9525"/>
                  </a:lnTo>
                  <a:lnTo>
                    <a:pt x="125730" y="9906"/>
                  </a:lnTo>
                  <a:lnTo>
                    <a:pt x="130810" y="10033"/>
                  </a:lnTo>
                  <a:lnTo>
                    <a:pt x="142240" y="10033"/>
                  </a:lnTo>
                  <a:lnTo>
                    <a:pt x="146050" y="9906"/>
                  </a:lnTo>
                  <a:lnTo>
                    <a:pt x="163830" y="8890"/>
                  </a:lnTo>
                  <a:lnTo>
                    <a:pt x="171450" y="7112"/>
                  </a:lnTo>
                  <a:lnTo>
                    <a:pt x="176530" y="5969"/>
                  </a:lnTo>
                  <a:lnTo>
                    <a:pt x="191770" y="6350"/>
                  </a:lnTo>
                  <a:lnTo>
                    <a:pt x="187960" y="6858"/>
                  </a:lnTo>
                  <a:lnTo>
                    <a:pt x="182880" y="7747"/>
                  </a:lnTo>
                  <a:lnTo>
                    <a:pt x="180340" y="9398"/>
                  </a:lnTo>
                  <a:lnTo>
                    <a:pt x="173990" y="10033"/>
                  </a:lnTo>
                  <a:lnTo>
                    <a:pt x="163830" y="10795"/>
                  </a:lnTo>
                  <a:lnTo>
                    <a:pt x="149860" y="11430"/>
                  </a:lnTo>
                  <a:lnTo>
                    <a:pt x="156210" y="11557"/>
                  </a:lnTo>
                  <a:lnTo>
                    <a:pt x="162560" y="11557"/>
                  </a:lnTo>
                  <a:lnTo>
                    <a:pt x="179070" y="10287"/>
                  </a:lnTo>
                  <a:lnTo>
                    <a:pt x="179070" y="10541"/>
                  </a:lnTo>
                  <a:lnTo>
                    <a:pt x="177800" y="11176"/>
                  </a:lnTo>
                  <a:lnTo>
                    <a:pt x="177800" y="12319"/>
                  </a:lnTo>
                  <a:lnTo>
                    <a:pt x="179070" y="12319"/>
                  </a:lnTo>
                  <a:lnTo>
                    <a:pt x="179070" y="11557"/>
                  </a:lnTo>
                  <a:lnTo>
                    <a:pt x="180340" y="10668"/>
                  </a:lnTo>
                  <a:lnTo>
                    <a:pt x="180340" y="10160"/>
                  </a:lnTo>
                  <a:lnTo>
                    <a:pt x="182880" y="9906"/>
                  </a:lnTo>
                  <a:lnTo>
                    <a:pt x="187960" y="9398"/>
                  </a:lnTo>
                  <a:lnTo>
                    <a:pt x="195580" y="8382"/>
                  </a:lnTo>
                  <a:lnTo>
                    <a:pt x="198120" y="7874"/>
                  </a:lnTo>
                  <a:lnTo>
                    <a:pt x="200660" y="7366"/>
                  </a:lnTo>
                  <a:lnTo>
                    <a:pt x="200787" y="7493"/>
                  </a:lnTo>
                  <a:lnTo>
                    <a:pt x="204470" y="8001"/>
                  </a:lnTo>
                  <a:lnTo>
                    <a:pt x="207010" y="8636"/>
                  </a:lnTo>
                  <a:lnTo>
                    <a:pt x="209550" y="9525"/>
                  </a:lnTo>
                  <a:lnTo>
                    <a:pt x="226060" y="11303"/>
                  </a:lnTo>
                  <a:lnTo>
                    <a:pt x="215900" y="12700"/>
                  </a:lnTo>
                  <a:lnTo>
                    <a:pt x="204470" y="12319"/>
                  </a:lnTo>
                  <a:lnTo>
                    <a:pt x="203200" y="9906"/>
                  </a:lnTo>
                  <a:lnTo>
                    <a:pt x="200914" y="7747"/>
                  </a:lnTo>
                  <a:lnTo>
                    <a:pt x="204470" y="13081"/>
                  </a:lnTo>
                  <a:lnTo>
                    <a:pt x="215900" y="13462"/>
                  </a:lnTo>
                  <a:lnTo>
                    <a:pt x="226060" y="12065"/>
                  </a:lnTo>
                  <a:lnTo>
                    <a:pt x="229870" y="11557"/>
                  </a:lnTo>
                  <a:lnTo>
                    <a:pt x="233680" y="11938"/>
                  </a:lnTo>
                  <a:lnTo>
                    <a:pt x="264160" y="12827"/>
                  </a:lnTo>
                  <a:lnTo>
                    <a:pt x="271780" y="12827"/>
                  </a:lnTo>
                  <a:lnTo>
                    <a:pt x="269240" y="13081"/>
                  </a:lnTo>
                  <a:lnTo>
                    <a:pt x="269240" y="13335"/>
                  </a:lnTo>
                  <a:lnTo>
                    <a:pt x="266700" y="13716"/>
                  </a:lnTo>
                  <a:lnTo>
                    <a:pt x="257810" y="14224"/>
                  </a:lnTo>
                  <a:lnTo>
                    <a:pt x="247650" y="14478"/>
                  </a:lnTo>
                  <a:lnTo>
                    <a:pt x="259080" y="14859"/>
                  </a:lnTo>
                  <a:lnTo>
                    <a:pt x="264160" y="14605"/>
                  </a:lnTo>
                  <a:lnTo>
                    <a:pt x="267970" y="14351"/>
                  </a:lnTo>
                  <a:lnTo>
                    <a:pt x="269240" y="14097"/>
                  </a:lnTo>
                  <a:lnTo>
                    <a:pt x="271780" y="13716"/>
                  </a:lnTo>
                  <a:lnTo>
                    <a:pt x="273050" y="13589"/>
                  </a:lnTo>
                  <a:lnTo>
                    <a:pt x="280670" y="13081"/>
                  </a:lnTo>
                  <a:lnTo>
                    <a:pt x="297180" y="12573"/>
                  </a:lnTo>
                  <a:lnTo>
                    <a:pt x="297180" y="11811"/>
                  </a:lnTo>
                  <a:lnTo>
                    <a:pt x="279400" y="12319"/>
                  </a:lnTo>
                  <a:lnTo>
                    <a:pt x="273050" y="12700"/>
                  </a:lnTo>
                  <a:lnTo>
                    <a:pt x="276860" y="12446"/>
                  </a:lnTo>
                  <a:lnTo>
                    <a:pt x="292100" y="10541"/>
                  </a:lnTo>
                  <a:lnTo>
                    <a:pt x="297180" y="10287"/>
                  </a:lnTo>
                  <a:lnTo>
                    <a:pt x="297180" y="965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4602480" y="2980943"/>
              <a:ext cx="31750" cy="7620"/>
            </a:xfrm>
            <a:custGeom>
              <a:avLst/>
              <a:gdLst/>
              <a:ahLst/>
              <a:cxnLst/>
              <a:rect l="l" t="t" r="r" b="b"/>
              <a:pathLst>
                <a:path w="31750" h="7619">
                  <a:moveTo>
                    <a:pt x="254" y="0"/>
                  </a:moveTo>
                  <a:lnTo>
                    <a:pt x="127" y="761"/>
                  </a:lnTo>
                  <a:lnTo>
                    <a:pt x="0" y="5206"/>
                  </a:lnTo>
                  <a:lnTo>
                    <a:pt x="127" y="6095"/>
                  </a:lnTo>
                  <a:lnTo>
                    <a:pt x="31115" y="7111"/>
                  </a:lnTo>
                  <a:lnTo>
                    <a:pt x="31242" y="6349"/>
                  </a:lnTo>
                  <a:lnTo>
                    <a:pt x="31369" y="1777"/>
                  </a:lnTo>
                  <a:lnTo>
                    <a:pt x="31369" y="101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4602480" y="2980943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19">
                  <a:moveTo>
                    <a:pt x="7366" y="254"/>
                  </a:moveTo>
                  <a:lnTo>
                    <a:pt x="7112" y="254"/>
                  </a:lnTo>
                  <a:lnTo>
                    <a:pt x="6604" y="1905"/>
                  </a:lnTo>
                  <a:lnTo>
                    <a:pt x="5969" y="1270"/>
                  </a:lnTo>
                  <a:lnTo>
                    <a:pt x="5334" y="127"/>
                  </a:lnTo>
                  <a:lnTo>
                    <a:pt x="4953" y="127"/>
                  </a:lnTo>
                  <a:lnTo>
                    <a:pt x="5715" y="1651"/>
                  </a:lnTo>
                  <a:lnTo>
                    <a:pt x="6604" y="2921"/>
                  </a:lnTo>
                  <a:lnTo>
                    <a:pt x="7239" y="381"/>
                  </a:lnTo>
                  <a:lnTo>
                    <a:pt x="7366" y="254"/>
                  </a:lnTo>
                  <a:close/>
                </a:path>
                <a:path w="30479" h="7619">
                  <a:moveTo>
                    <a:pt x="28956" y="6985"/>
                  </a:moveTo>
                  <a:lnTo>
                    <a:pt x="28575" y="6604"/>
                  </a:lnTo>
                  <a:lnTo>
                    <a:pt x="28575" y="6985"/>
                  </a:lnTo>
                  <a:lnTo>
                    <a:pt x="28956" y="6985"/>
                  </a:lnTo>
                  <a:close/>
                </a:path>
                <a:path w="30479" h="7619">
                  <a:moveTo>
                    <a:pt x="30480" y="1651"/>
                  </a:moveTo>
                  <a:lnTo>
                    <a:pt x="28829" y="1651"/>
                  </a:lnTo>
                  <a:lnTo>
                    <a:pt x="27178" y="2286"/>
                  </a:lnTo>
                  <a:lnTo>
                    <a:pt x="26416" y="2794"/>
                  </a:lnTo>
                  <a:lnTo>
                    <a:pt x="25908" y="3175"/>
                  </a:lnTo>
                  <a:lnTo>
                    <a:pt x="25527" y="3302"/>
                  </a:lnTo>
                  <a:lnTo>
                    <a:pt x="25019" y="2794"/>
                  </a:lnTo>
                  <a:lnTo>
                    <a:pt x="25019" y="3810"/>
                  </a:lnTo>
                  <a:lnTo>
                    <a:pt x="24765" y="3810"/>
                  </a:lnTo>
                  <a:lnTo>
                    <a:pt x="24384" y="3556"/>
                  </a:lnTo>
                  <a:lnTo>
                    <a:pt x="23749" y="3556"/>
                  </a:lnTo>
                  <a:lnTo>
                    <a:pt x="22479" y="3048"/>
                  </a:lnTo>
                  <a:lnTo>
                    <a:pt x="21717" y="3937"/>
                  </a:lnTo>
                  <a:lnTo>
                    <a:pt x="21336" y="4064"/>
                  </a:lnTo>
                  <a:lnTo>
                    <a:pt x="21209" y="4191"/>
                  </a:lnTo>
                  <a:lnTo>
                    <a:pt x="20701" y="4191"/>
                  </a:lnTo>
                  <a:lnTo>
                    <a:pt x="21082" y="3937"/>
                  </a:lnTo>
                  <a:lnTo>
                    <a:pt x="21844" y="2921"/>
                  </a:lnTo>
                  <a:lnTo>
                    <a:pt x="22987" y="2921"/>
                  </a:lnTo>
                  <a:lnTo>
                    <a:pt x="23749" y="3048"/>
                  </a:lnTo>
                  <a:lnTo>
                    <a:pt x="24384" y="3302"/>
                  </a:lnTo>
                  <a:lnTo>
                    <a:pt x="25019" y="3810"/>
                  </a:lnTo>
                  <a:lnTo>
                    <a:pt x="25019" y="2794"/>
                  </a:lnTo>
                  <a:lnTo>
                    <a:pt x="24384" y="2286"/>
                  </a:lnTo>
                  <a:lnTo>
                    <a:pt x="22987" y="1651"/>
                  </a:lnTo>
                  <a:lnTo>
                    <a:pt x="22987" y="2286"/>
                  </a:lnTo>
                  <a:lnTo>
                    <a:pt x="21844" y="2286"/>
                  </a:lnTo>
                  <a:lnTo>
                    <a:pt x="20574" y="3810"/>
                  </a:lnTo>
                  <a:lnTo>
                    <a:pt x="20066" y="4191"/>
                  </a:lnTo>
                  <a:lnTo>
                    <a:pt x="19431" y="4279"/>
                  </a:lnTo>
                  <a:lnTo>
                    <a:pt x="19431" y="4953"/>
                  </a:lnTo>
                  <a:lnTo>
                    <a:pt x="19304" y="5080"/>
                  </a:lnTo>
                  <a:lnTo>
                    <a:pt x="18796" y="5207"/>
                  </a:lnTo>
                  <a:lnTo>
                    <a:pt x="19050" y="5080"/>
                  </a:lnTo>
                  <a:lnTo>
                    <a:pt x="19431" y="4953"/>
                  </a:lnTo>
                  <a:lnTo>
                    <a:pt x="19431" y="4279"/>
                  </a:lnTo>
                  <a:lnTo>
                    <a:pt x="19050" y="4318"/>
                  </a:lnTo>
                  <a:lnTo>
                    <a:pt x="18288" y="4953"/>
                  </a:lnTo>
                  <a:lnTo>
                    <a:pt x="18161" y="4953"/>
                  </a:lnTo>
                  <a:lnTo>
                    <a:pt x="17399" y="5080"/>
                  </a:lnTo>
                  <a:lnTo>
                    <a:pt x="17018" y="4953"/>
                  </a:lnTo>
                  <a:lnTo>
                    <a:pt x="16764" y="4660"/>
                  </a:lnTo>
                  <a:lnTo>
                    <a:pt x="16764" y="5334"/>
                  </a:lnTo>
                  <a:lnTo>
                    <a:pt x="16002" y="5207"/>
                  </a:lnTo>
                  <a:lnTo>
                    <a:pt x="15367" y="4826"/>
                  </a:lnTo>
                  <a:lnTo>
                    <a:pt x="13589" y="3429"/>
                  </a:lnTo>
                  <a:lnTo>
                    <a:pt x="12827" y="1651"/>
                  </a:lnTo>
                  <a:lnTo>
                    <a:pt x="12700" y="1524"/>
                  </a:lnTo>
                  <a:lnTo>
                    <a:pt x="13081" y="1778"/>
                  </a:lnTo>
                  <a:lnTo>
                    <a:pt x="13462" y="2159"/>
                  </a:lnTo>
                  <a:lnTo>
                    <a:pt x="13843" y="2667"/>
                  </a:lnTo>
                  <a:lnTo>
                    <a:pt x="14224" y="3302"/>
                  </a:lnTo>
                  <a:lnTo>
                    <a:pt x="16256" y="4699"/>
                  </a:lnTo>
                  <a:lnTo>
                    <a:pt x="16764" y="5334"/>
                  </a:lnTo>
                  <a:lnTo>
                    <a:pt x="16764" y="4660"/>
                  </a:lnTo>
                  <a:lnTo>
                    <a:pt x="16256" y="4064"/>
                  </a:lnTo>
                  <a:lnTo>
                    <a:pt x="14224" y="2667"/>
                  </a:lnTo>
                  <a:lnTo>
                    <a:pt x="13462" y="1397"/>
                  </a:lnTo>
                  <a:lnTo>
                    <a:pt x="12954" y="889"/>
                  </a:lnTo>
                  <a:lnTo>
                    <a:pt x="12319" y="635"/>
                  </a:lnTo>
                  <a:lnTo>
                    <a:pt x="13081" y="762"/>
                  </a:lnTo>
                  <a:lnTo>
                    <a:pt x="16002" y="1905"/>
                  </a:lnTo>
                  <a:lnTo>
                    <a:pt x="17526" y="2032"/>
                  </a:lnTo>
                  <a:lnTo>
                    <a:pt x="19304" y="3302"/>
                  </a:lnTo>
                  <a:lnTo>
                    <a:pt x="19558" y="3302"/>
                  </a:lnTo>
                  <a:lnTo>
                    <a:pt x="20066" y="2667"/>
                  </a:lnTo>
                  <a:lnTo>
                    <a:pt x="20193" y="2667"/>
                  </a:lnTo>
                  <a:lnTo>
                    <a:pt x="20193" y="2540"/>
                  </a:lnTo>
                  <a:lnTo>
                    <a:pt x="20574" y="2159"/>
                  </a:lnTo>
                  <a:lnTo>
                    <a:pt x="22987" y="2286"/>
                  </a:lnTo>
                  <a:lnTo>
                    <a:pt x="22987" y="1651"/>
                  </a:lnTo>
                  <a:lnTo>
                    <a:pt x="20574" y="1524"/>
                  </a:lnTo>
                  <a:lnTo>
                    <a:pt x="20193" y="1905"/>
                  </a:lnTo>
                  <a:lnTo>
                    <a:pt x="20193" y="2032"/>
                  </a:lnTo>
                  <a:lnTo>
                    <a:pt x="19558" y="2667"/>
                  </a:lnTo>
                  <a:lnTo>
                    <a:pt x="19304" y="2667"/>
                  </a:lnTo>
                  <a:lnTo>
                    <a:pt x="17526" y="1397"/>
                  </a:lnTo>
                  <a:lnTo>
                    <a:pt x="17018" y="1397"/>
                  </a:lnTo>
                  <a:lnTo>
                    <a:pt x="16002" y="1270"/>
                  </a:lnTo>
                  <a:lnTo>
                    <a:pt x="13970" y="381"/>
                  </a:lnTo>
                  <a:lnTo>
                    <a:pt x="10033" y="279"/>
                  </a:lnTo>
                  <a:lnTo>
                    <a:pt x="10033" y="1016"/>
                  </a:lnTo>
                  <a:lnTo>
                    <a:pt x="9779" y="1016"/>
                  </a:lnTo>
                  <a:lnTo>
                    <a:pt x="9779" y="1778"/>
                  </a:lnTo>
                  <a:lnTo>
                    <a:pt x="9271" y="5588"/>
                  </a:lnTo>
                  <a:lnTo>
                    <a:pt x="8128" y="5588"/>
                  </a:lnTo>
                  <a:lnTo>
                    <a:pt x="7112" y="4191"/>
                  </a:lnTo>
                  <a:lnTo>
                    <a:pt x="8890" y="3302"/>
                  </a:lnTo>
                  <a:lnTo>
                    <a:pt x="9144" y="2540"/>
                  </a:lnTo>
                  <a:lnTo>
                    <a:pt x="9398" y="2159"/>
                  </a:lnTo>
                  <a:lnTo>
                    <a:pt x="9652" y="1905"/>
                  </a:lnTo>
                  <a:lnTo>
                    <a:pt x="9779" y="1778"/>
                  </a:lnTo>
                  <a:lnTo>
                    <a:pt x="9779" y="1016"/>
                  </a:lnTo>
                  <a:lnTo>
                    <a:pt x="9779" y="889"/>
                  </a:lnTo>
                  <a:lnTo>
                    <a:pt x="10033" y="1016"/>
                  </a:lnTo>
                  <a:lnTo>
                    <a:pt x="10033" y="279"/>
                  </a:lnTo>
                  <a:lnTo>
                    <a:pt x="9398" y="254"/>
                  </a:lnTo>
                  <a:lnTo>
                    <a:pt x="9398" y="635"/>
                  </a:lnTo>
                  <a:lnTo>
                    <a:pt x="9652" y="1270"/>
                  </a:lnTo>
                  <a:lnTo>
                    <a:pt x="9398" y="1524"/>
                  </a:lnTo>
                  <a:lnTo>
                    <a:pt x="9144" y="2032"/>
                  </a:lnTo>
                  <a:lnTo>
                    <a:pt x="8890" y="2667"/>
                  </a:lnTo>
                  <a:lnTo>
                    <a:pt x="7366" y="3429"/>
                  </a:lnTo>
                  <a:lnTo>
                    <a:pt x="6731" y="3683"/>
                  </a:lnTo>
                  <a:lnTo>
                    <a:pt x="6096" y="2794"/>
                  </a:lnTo>
                  <a:lnTo>
                    <a:pt x="5461" y="2032"/>
                  </a:lnTo>
                  <a:lnTo>
                    <a:pt x="3937" y="1905"/>
                  </a:lnTo>
                  <a:lnTo>
                    <a:pt x="2032" y="0"/>
                  </a:lnTo>
                  <a:lnTo>
                    <a:pt x="1270" y="0"/>
                  </a:lnTo>
                  <a:lnTo>
                    <a:pt x="1651" y="254"/>
                  </a:lnTo>
                  <a:lnTo>
                    <a:pt x="3683" y="2413"/>
                  </a:lnTo>
                  <a:lnTo>
                    <a:pt x="3937" y="2540"/>
                  </a:lnTo>
                  <a:lnTo>
                    <a:pt x="5334" y="2667"/>
                  </a:lnTo>
                  <a:lnTo>
                    <a:pt x="5842" y="3175"/>
                  </a:lnTo>
                  <a:lnTo>
                    <a:pt x="6350" y="3810"/>
                  </a:lnTo>
                  <a:lnTo>
                    <a:pt x="2667" y="3683"/>
                  </a:lnTo>
                  <a:lnTo>
                    <a:pt x="2032" y="3048"/>
                  </a:lnTo>
                  <a:lnTo>
                    <a:pt x="1270" y="2032"/>
                  </a:lnTo>
                  <a:lnTo>
                    <a:pt x="381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1143" y="2667"/>
                  </a:lnTo>
                  <a:lnTo>
                    <a:pt x="1524" y="3048"/>
                  </a:lnTo>
                  <a:lnTo>
                    <a:pt x="1905" y="3556"/>
                  </a:lnTo>
                  <a:lnTo>
                    <a:pt x="2286" y="3937"/>
                  </a:lnTo>
                  <a:lnTo>
                    <a:pt x="1651" y="3429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2286" y="4318"/>
                  </a:lnTo>
                  <a:lnTo>
                    <a:pt x="2413" y="4699"/>
                  </a:lnTo>
                  <a:lnTo>
                    <a:pt x="2794" y="5461"/>
                  </a:lnTo>
                  <a:lnTo>
                    <a:pt x="3175" y="5715"/>
                  </a:lnTo>
                  <a:lnTo>
                    <a:pt x="3683" y="6096"/>
                  </a:lnTo>
                  <a:lnTo>
                    <a:pt x="4826" y="6223"/>
                  </a:lnTo>
                  <a:lnTo>
                    <a:pt x="2921" y="4953"/>
                  </a:lnTo>
                  <a:lnTo>
                    <a:pt x="2667" y="4572"/>
                  </a:lnTo>
                  <a:lnTo>
                    <a:pt x="2667" y="4445"/>
                  </a:lnTo>
                  <a:lnTo>
                    <a:pt x="2413" y="4064"/>
                  </a:lnTo>
                  <a:lnTo>
                    <a:pt x="2667" y="4318"/>
                  </a:lnTo>
                  <a:lnTo>
                    <a:pt x="5334" y="4445"/>
                  </a:lnTo>
                  <a:lnTo>
                    <a:pt x="6350" y="4445"/>
                  </a:lnTo>
                  <a:lnTo>
                    <a:pt x="6731" y="4318"/>
                  </a:lnTo>
                  <a:lnTo>
                    <a:pt x="7112" y="4826"/>
                  </a:lnTo>
                  <a:lnTo>
                    <a:pt x="8128" y="6223"/>
                  </a:lnTo>
                  <a:lnTo>
                    <a:pt x="9271" y="6350"/>
                  </a:lnTo>
                  <a:lnTo>
                    <a:pt x="9906" y="1651"/>
                  </a:lnTo>
                  <a:lnTo>
                    <a:pt x="10033" y="2032"/>
                  </a:lnTo>
                  <a:lnTo>
                    <a:pt x="11811" y="4572"/>
                  </a:lnTo>
                  <a:lnTo>
                    <a:pt x="11811" y="4826"/>
                  </a:lnTo>
                  <a:lnTo>
                    <a:pt x="11938" y="5715"/>
                  </a:lnTo>
                  <a:lnTo>
                    <a:pt x="11938" y="6477"/>
                  </a:lnTo>
                  <a:lnTo>
                    <a:pt x="12065" y="5969"/>
                  </a:lnTo>
                  <a:lnTo>
                    <a:pt x="11938" y="4699"/>
                  </a:lnTo>
                  <a:lnTo>
                    <a:pt x="12827" y="5588"/>
                  </a:lnTo>
                  <a:lnTo>
                    <a:pt x="13843" y="6477"/>
                  </a:lnTo>
                  <a:lnTo>
                    <a:pt x="14859" y="6477"/>
                  </a:lnTo>
                  <a:lnTo>
                    <a:pt x="13462" y="5588"/>
                  </a:lnTo>
                  <a:lnTo>
                    <a:pt x="12446" y="4699"/>
                  </a:lnTo>
                  <a:lnTo>
                    <a:pt x="11811" y="3937"/>
                  </a:lnTo>
                  <a:lnTo>
                    <a:pt x="11557" y="2540"/>
                  </a:lnTo>
                  <a:lnTo>
                    <a:pt x="11557" y="3683"/>
                  </a:lnTo>
                  <a:lnTo>
                    <a:pt x="10541" y="2286"/>
                  </a:lnTo>
                  <a:lnTo>
                    <a:pt x="10160" y="1524"/>
                  </a:lnTo>
                  <a:lnTo>
                    <a:pt x="10160" y="1397"/>
                  </a:lnTo>
                  <a:lnTo>
                    <a:pt x="10287" y="1397"/>
                  </a:lnTo>
                  <a:lnTo>
                    <a:pt x="10795" y="1778"/>
                  </a:lnTo>
                  <a:lnTo>
                    <a:pt x="11303" y="2413"/>
                  </a:lnTo>
                  <a:lnTo>
                    <a:pt x="11557" y="3683"/>
                  </a:lnTo>
                  <a:lnTo>
                    <a:pt x="11557" y="2540"/>
                  </a:lnTo>
                  <a:lnTo>
                    <a:pt x="11176" y="1778"/>
                  </a:lnTo>
                  <a:lnTo>
                    <a:pt x="10795" y="1143"/>
                  </a:lnTo>
                  <a:lnTo>
                    <a:pt x="11303" y="1016"/>
                  </a:lnTo>
                  <a:lnTo>
                    <a:pt x="12065" y="1143"/>
                  </a:lnTo>
                  <a:lnTo>
                    <a:pt x="12319" y="1270"/>
                  </a:lnTo>
                  <a:lnTo>
                    <a:pt x="12700" y="2159"/>
                  </a:lnTo>
                  <a:lnTo>
                    <a:pt x="13589" y="4064"/>
                  </a:lnTo>
                  <a:lnTo>
                    <a:pt x="15367" y="5461"/>
                  </a:lnTo>
                  <a:lnTo>
                    <a:pt x="16002" y="5842"/>
                  </a:lnTo>
                  <a:lnTo>
                    <a:pt x="16764" y="5969"/>
                  </a:lnTo>
                  <a:lnTo>
                    <a:pt x="17526" y="5969"/>
                  </a:lnTo>
                  <a:lnTo>
                    <a:pt x="18796" y="5842"/>
                  </a:lnTo>
                  <a:lnTo>
                    <a:pt x="18923" y="5715"/>
                  </a:lnTo>
                  <a:lnTo>
                    <a:pt x="18415" y="6604"/>
                  </a:lnTo>
                  <a:lnTo>
                    <a:pt x="18796" y="6477"/>
                  </a:lnTo>
                  <a:lnTo>
                    <a:pt x="18923" y="6223"/>
                  </a:lnTo>
                  <a:lnTo>
                    <a:pt x="19050" y="5969"/>
                  </a:lnTo>
                  <a:lnTo>
                    <a:pt x="19431" y="5588"/>
                  </a:lnTo>
                  <a:lnTo>
                    <a:pt x="20066" y="5461"/>
                  </a:lnTo>
                  <a:lnTo>
                    <a:pt x="20701" y="5080"/>
                  </a:lnTo>
                  <a:lnTo>
                    <a:pt x="21971" y="4445"/>
                  </a:lnTo>
                  <a:lnTo>
                    <a:pt x="23749" y="4572"/>
                  </a:lnTo>
                  <a:lnTo>
                    <a:pt x="24765" y="4445"/>
                  </a:lnTo>
                  <a:lnTo>
                    <a:pt x="25019" y="4699"/>
                  </a:lnTo>
                  <a:lnTo>
                    <a:pt x="25146" y="4699"/>
                  </a:lnTo>
                  <a:lnTo>
                    <a:pt x="25273" y="4826"/>
                  </a:lnTo>
                  <a:lnTo>
                    <a:pt x="25654" y="5207"/>
                  </a:lnTo>
                  <a:lnTo>
                    <a:pt x="27178" y="7112"/>
                  </a:lnTo>
                  <a:lnTo>
                    <a:pt x="27686" y="6858"/>
                  </a:lnTo>
                  <a:lnTo>
                    <a:pt x="28067" y="6604"/>
                  </a:lnTo>
                  <a:lnTo>
                    <a:pt x="28448" y="6985"/>
                  </a:lnTo>
                  <a:lnTo>
                    <a:pt x="28575" y="6604"/>
                  </a:lnTo>
                  <a:lnTo>
                    <a:pt x="29464" y="6604"/>
                  </a:lnTo>
                  <a:lnTo>
                    <a:pt x="29972" y="6604"/>
                  </a:lnTo>
                  <a:lnTo>
                    <a:pt x="30099" y="6985"/>
                  </a:lnTo>
                  <a:lnTo>
                    <a:pt x="30226" y="6604"/>
                  </a:lnTo>
                  <a:lnTo>
                    <a:pt x="30353" y="5969"/>
                  </a:lnTo>
                  <a:lnTo>
                    <a:pt x="29972" y="5969"/>
                  </a:lnTo>
                  <a:lnTo>
                    <a:pt x="29464" y="4953"/>
                  </a:lnTo>
                  <a:lnTo>
                    <a:pt x="29464" y="5969"/>
                  </a:lnTo>
                  <a:lnTo>
                    <a:pt x="28067" y="5969"/>
                  </a:lnTo>
                  <a:lnTo>
                    <a:pt x="28067" y="5842"/>
                  </a:lnTo>
                  <a:lnTo>
                    <a:pt x="28575" y="5842"/>
                  </a:lnTo>
                  <a:lnTo>
                    <a:pt x="28956" y="5715"/>
                  </a:lnTo>
                  <a:lnTo>
                    <a:pt x="29210" y="5715"/>
                  </a:lnTo>
                  <a:lnTo>
                    <a:pt x="29464" y="5969"/>
                  </a:lnTo>
                  <a:lnTo>
                    <a:pt x="29464" y="4953"/>
                  </a:lnTo>
                  <a:lnTo>
                    <a:pt x="28067" y="5207"/>
                  </a:lnTo>
                  <a:lnTo>
                    <a:pt x="27686" y="5283"/>
                  </a:lnTo>
                  <a:lnTo>
                    <a:pt x="27686" y="6096"/>
                  </a:lnTo>
                  <a:lnTo>
                    <a:pt x="27686" y="6223"/>
                  </a:lnTo>
                  <a:lnTo>
                    <a:pt x="27178" y="6477"/>
                  </a:lnTo>
                  <a:lnTo>
                    <a:pt x="25527" y="4572"/>
                  </a:lnTo>
                  <a:lnTo>
                    <a:pt x="25273" y="4318"/>
                  </a:lnTo>
                  <a:lnTo>
                    <a:pt x="25654" y="4191"/>
                  </a:lnTo>
                  <a:lnTo>
                    <a:pt x="25908" y="4445"/>
                  </a:lnTo>
                  <a:lnTo>
                    <a:pt x="26289" y="4699"/>
                  </a:lnTo>
                  <a:lnTo>
                    <a:pt x="26924" y="5715"/>
                  </a:lnTo>
                  <a:lnTo>
                    <a:pt x="27686" y="6096"/>
                  </a:lnTo>
                  <a:lnTo>
                    <a:pt x="27686" y="5283"/>
                  </a:lnTo>
                  <a:lnTo>
                    <a:pt x="27432" y="5334"/>
                  </a:lnTo>
                  <a:lnTo>
                    <a:pt x="26289" y="4064"/>
                  </a:lnTo>
                  <a:lnTo>
                    <a:pt x="25908" y="3810"/>
                  </a:lnTo>
                  <a:lnTo>
                    <a:pt x="26670" y="3302"/>
                  </a:lnTo>
                  <a:lnTo>
                    <a:pt x="27178" y="2921"/>
                  </a:lnTo>
                  <a:lnTo>
                    <a:pt x="28448" y="2413"/>
                  </a:lnTo>
                  <a:lnTo>
                    <a:pt x="28829" y="2286"/>
                  </a:lnTo>
                  <a:lnTo>
                    <a:pt x="30480" y="2286"/>
                  </a:lnTo>
                  <a:lnTo>
                    <a:pt x="30480" y="1651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4867656" y="2990087"/>
              <a:ext cx="30480" cy="5715"/>
            </a:xfrm>
            <a:custGeom>
              <a:avLst/>
              <a:gdLst/>
              <a:ahLst/>
              <a:cxnLst/>
              <a:rect l="l" t="t" r="r" b="b"/>
              <a:pathLst>
                <a:path w="30479" h="5714">
                  <a:moveTo>
                    <a:pt x="254" y="0"/>
                  </a:moveTo>
                  <a:lnTo>
                    <a:pt x="127" y="635"/>
                  </a:lnTo>
                  <a:lnTo>
                    <a:pt x="0" y="4826"/>
                  </a:lnTo>
                  <a:lnTo>
                    <a:pt x="29718" y="5588"/>
                  </a:lnTo>
                  <a:lnTo>
                    <a:pt x="29845" y="5080"/>
                  </a:lnTo>
                  <a:lnTo>
                    <a:pt x="29972" y="1397"/>
                  </a:lnTo>
                  <a:lnTo>
                    <a:pt x="29845" y="76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4867656" y="2990087"/>
              <a:ext cx="30480" cy="5715"/>
            </a:xfrm>
            <a:custGeom>
              <a:avLst/>
              <a:gdLst/>
              <a:ahLst/>
              <a:cxnLst/>
              <a:rect l="l" t="t" r="r" b="b"/>
              <a:pathLst>
                <a:path w="30479" h="5714">
                  <a:moveTo>
                    <a:pt x="7239" y="5461"/>
                  </a:moveTo>
                  <a:lnTo>
                    <a:pt x="6731" y="2921"/>
                  </a:lnTo>
                  <a:lnTo>
                    <a:pt x="5715" y="4064"/>
                  </a:lnTo>
                  <a:lnTo>
                    <a:pt x="4826" y="5334"/>
                  </a:lnTo>
                  <a:lnTo>
                    <a:pt x="5207" y="5334"/>
                  </a:lnTo>
                  <a:lnTo>
                    <a:pt x="5842" y="4445"/>
                  </a:lnTo>
                  <a:lnTo>
                    <a:pt x="6604" y="3937"/>
                  </a:lnTo>
                  <a:lnTo>
                    <a:pt x="7112" y="5461"/>
                  </a:lnTo>
                  <a:lnTo>
                    <a:pt x="7239" y="5461"/>
                  </a:lnTo>
                  <a:close/>
                </a:path>
                <a:path w="30479" h="5714">
                  <a:moveTo>
                    <a:pt x="30480" y="762"/>
                  </a:moveTo>
                  <a:lnTo>
                    <a:pt x="30403" y="990"/>
                  </a:lnTo>
                  <a:lnTo>
                    <a:pt x="30226" y="1143"/>
                  </a:lnTo>
                  <a:lnTo>
                    <a:pt x="29718" y="1143"/>
                  </a:lnTo>
                  <a:lnTo>
                    <a:pt x="29718" y="1651"/>
                  </a:lnTo>
                  <a:lnTo>
                    <a:pt x="29210" y="1905"/>
                  </a:lnTo>
                  <a:lnTo>
                    <a:pt x="28194" y="1651"/>
                  </a:lnTo>
                  <a:lnTo>
                    <a:pt x="28829" y="1651"/>
                  </a:lnTo>
                  <a:lnTo>
                    <a:pt x="29718" y="1651"/>
                  </a:lnTo>
                  <a:lnTo>
                    <a:pt x="29718" y="1143"/>
                  </a:lnTo>
                  <a:lnTo>
                    <a:pt x="28829" y="1143"/>
                  </a:lnTo>
                  <a:lnTo>
                    <a:pt x="29210" y="762"/>
                  </a:lnTo>
                  <a:lnTo>
                    <a:pt x="28575" y="762"/>
                  </a:lnTo>
                  <a:lnTo>
                    <a:pt x="28321" y="1016"/>
                  </a:lnTo>
                  <a:lnTo>
                    <a:pt x="27940" y="889"/>
                  </a:lnTo>
                  <a:lnTo>
                    <a:pt x="27940" y="1397"/>
                  </a:lnTo>
                  <a:lnTo>
                    <a:pt x="27686" y="1524"/>
                  </a:lnTo>
                  <a:lnTo>
                    <a:pt x="27178" y="1651"/>
                  </a:lnTo>
                  <a:lnTo>
                    <a:pt x="26416" y="2540"/>
                  </a:lnTo>
                  <a:lnTo>
                    <a:pt x="26162" y="2667"/>
                  </a:lnTo>
                  <a:lnTo>
                    <a:pt x="25654" y="3048"/>
                  </a:lnTo>
                  <a:lnTo>
                    <a:pt x="25400" y="2921"/>
                  </a:lnTo>
                  <a:lnTo>
                    <a:pt x="25654" y="2667"/>
                  </a:lnTo>
                  <a:lnTo>
                    <a:pt x="27432" y="1143"/>
                  </a:lnTo>
                  <a:lnTo>
                    <a:pt x="27940" y="1397"/>
                  </a:lnTo>
                  <a:lnTo>
                    <a:pt x="27940" y="889"/>
                  </a:lnTo>
                  <a:lnTo>
                    <a:pt x="27686" y="762"/>
                  </a:lnTo>
                  <a:lnTo>
                    <a:pt x="27305" y="635"/>
                  </a:lnTo>
                  <a:lnTo>
                    <a:pt x="25654" y="2159"/>
                  </a:lnTo>
                  <a:lnTo>
                    <a:pt x="25273" y="2540"/>
                  </a:lnTo>
                  <a:lnTo>
                    <a:pt x="25146" y="2540"/>
                  </a:lnTo>
                  <a:lnTo>
                    <a:pt x="25146" y="3302"/>
                  </a:lnTo>
                  <a:lnTo>
                    <a:pt x="24384" y="3683"/>
                  </a:lnTo>
                  <a:lnTo>
                    <a:pt x="24003" y="3810"/>
                  </a:lnTo>
                  <a:lnTo>
                    <a:pt x="22580" y="3898"/>
                  </a:lnTo>
                  <a:lnTo>
                    <a:pt x="23749" y="3429"/>
                  </a:lnTo>
                  <a:lnTo>
                    <a:pt x="24511" y="3429"/>
                  </a:lnTo>
                  <a:lnTo>
                    <a:pt x="24892" y="3302"/>
                  </a:lnTo>
                  <a:lnTo>
                    <a:pt x="25146" y="3302"/>
                  </a:lnTo>
                  <a:lnTo>
                    <a:pt x="25146" y="2540"/>
                  </a:lnTo>
                  <a:lnTo>
                    <a:pt x="24511" y="2667"/>
                  </a:lnTo>
                  <a:lnTo>
                    <a:pt x="22440" y="2565"/>
                  </a:lnTo>
                  <a:lnTo>
                    <a:pt x="22440" y="3911"/>
                  </a:lnTo>
                  <a:lnTo>
                    <a:pt x="21844" y="3937"/>
                  </a:lnTo>
                  <a:lnTo>
                    <a:pt x="21844" y="4445"/>
                  </a:lnTo>
                  <a:lnTo>
                    <a:pt x="20574" y="4445"/>
                  </a:lnTo>
                  <a:lnTo>
                    <a:pt x="19558" y="3429"/>
                  </a:lnTo>
                  <a:lnTo>
                    <a:pt x="19304" y="3429"/>
                  </a:lnTo>
                  <a:lnTo>
                    <a:pt x="17653" y="4318"/>
                  </a:lnTo>
                  <a:lnTo>
                    <a:pt x="16129" y="4445"/>
                  </a:lnTo>
                  <a:lnTo>
                    <a:pt x="13081" y="5334"/>
                  </a:lnTo>
                  <a:lnTo>
                    <a:pt x="12319" y="5334"/>
                  </a:lnTo>
                  <a:lnTo>
                    <a:pt x="12700" y="5207"/>
                  </a:lnTo>
                  <a:lnTo>
                    <a:pt x="12827" y="5080"/>
                  </a:lnTo>
                  <a:lnTo>
                    <a:pt x="13335" y="4699"/>
                  </a:lnTo>
                  <a:lnTo>
                    <a:pt x="13843" y="4191"/>
                  </a:lnTo>
                  <a:lnTo>
                    <a:pt x="14224" y="3683"/>
                  </a:lnTo>
                  <a:lnTo>
                    <a:pt x="16383" y="2667"/>
                  </a:lnTo>
                  <a:lnTo>
                    <a:pt x="17018" y="2032"/>
                  </a:lnTo>
                  <a:lnTo>
                    <a:pt x="17145" y="1905"/>
                  </a:lnTo>
                  <a:lnTo>
                    <a:pt x="17399" y="1778"/>
                  </a:lnTo>
                  <a:lnTo>
                    <a:pt x="18288" y="1778"/>
                  </a:lnTo>
                  <a:lnTo>
                    <a:pt x="18415" y="1905"/>
                  </a:lnTo>
                  <a:lnTo>
                    <a:pt x="18923" y="2286"/>
                  </a:lnTo>
                  <a:lnTo>
                    <a:pt x="19177" y="2540"/>
                  </a:lnTo>
                  <a:lnTo>
                    <a:pt x="19558" y="2540"/>
                  </a:lnTo>
                  <a:lnTo>
                    <a:pt x="20193" y="2667"/>
                  </a:lnTo>
                  <a:lnTo>
                    <a:pt x="20701" y="3048"/>
                  </a:lnTo>
                  <a:lnTo>
                    <a:pt x="20828" y="3175"/>
                  </a:lnTo>
                  <a:lnTo>
                    <a:pt x="21844" y="4445"/>
                  </a:lnTo>
                  <a:lnTo>
                    <a:pt x="21844" y="3937"/>
                  </a:lnTo>
                  <a:lnTo>
                    <a:pt x="20828" y="2667"/>
                  </a:lnTo>
                  <a:lnTo>
                    <a:pt x="21082" y="2667"/>
                  </a:lnTo>
                  <a:lnTo>
                    <a:pt x="21844" y="3048"/>
                  </a:lnTo>
                  <a:lnTo>
                    <a:pt x="22440" y="3911"/>
                  </a:lnTo>
                  <a:lnTo>
                    <a:pt x="22440" y="2565"/>
                  </a:lnTo>
                  <a:lnTo>
                    <a:pt x="21971" y="2540"/>
                  </a:lnTo>
                  <a:lnTo>
                    <a:pt x="21463" y="2286"/>
                  </a:lnTo>
                  <a:lnTo>
                    <a:pt x="20193" y="1524"/>
                  </a:lnTo>
                  <a:lnTo>
                    <a:pt x="19558" y="1320"/>
                  </a:lnTo>
                  <a:lnTo>
                    <a:pt x="19558" y="2032"/>
                  </a:lnTo>
                  <a:lnTo>
                    <a:pt x="19177" y="1905"/>
                  </a:lnTo>
                  <a:lnTo>
                    <a:pt x="18923" y="1778"/>
                  </a:lnTo>
                  <a:lnTo>
                    <a:pt x="19050" y="1778"/>
                  </a:lnTo>
                  <a:lnTo>
                    <a:pt x="19431" y="1905"/>
                  </a:lnTo>
                  <a:lnTo>
                    <a:pt x="19558" y="2032"/>
                  </a:lnTo>
                  <a:lnTo>
                    <a:pt x="19558" y="1320"/>
                  </a:lnTo>
                  <a:lnTo>
                    <a:pt x="19431" y="1270"/>
                  </a:lnTo>
                  <a:lnTo>
                    <a:pt x="19304" y="1016"/>
                  </a:lnTo>
                  <a:lnTo>
                    <a:pt x="18923" y="508"/>
                  </a:lnTo>
                  <a:lnTo>
                    <a:pt x="18669" y="381"/>
                  </a:lnTo>
                  <a:lnTo>
                    <a:pt x="18923" y="889"/>
                  </a:lnTo>
                  <a:lnTo>
                    <a:pt x="19050" y="1270"/>
                  </a:lnTo>
                  <a:lnTo>
                    <a:pt x="17907" y="1016"/>
                  </a:lnTo>
                  <a:lnTo>
                    <a:pt x="17653" y="889"/>
                  </a:lnTo>
                  <a:lnTo>
                    <a:pt x="17018" y="889"/>
                  </a:lnTo>
                  <a:lnTo>
                    <a:pt x="17018" y="1524"/>
                  </a:lnTo>
                  <a:lnTo>
                    <a:pt x="16764" y="1651"/>
                  </a:lnTo>
                  <a:lnTo>
                    <a:pt x="16383" y="2032"/>
                  </a:lnTo>
                  <a:lnTo>
                    <a:pt x="14224" y="3048"/>
                  </a:lnTo>
                  <a:lnTo>
                    <a:pt x="13843" y="3683"/>
                  </a:lnTo>
                  <a:lnTo>
                    <a:pt x="13335" y="4191"/>
                  </a:lnTo>
                  <a:lnTo>
                    <a:pt x="13081" y="4318"/>
                  </a:lnTo>
                  <a:lnTo>
                    <a:pt x="12700" y="4572"/>
                  </a:lnTo>
                  <a:lnTo>
                    <a:pt x="12700" y="4445"/>
                  </a:lnTo>
                  <a:lnTo>
                    <a:pt x="13716" y="2921"/>
                  </a:lnTo>
                  <a:lnTo>
                    <a:pt x="15494" y="1905"/>
                  </a:lnTo>
                  <a:lnTo>
                    <a:pt x="16129" y="1524"/>
                  </a:lnTo>
                  <a:lnTo>
                    <a:pt x="17018" y="1524"/>
                  </a:lnTo>
                  <a:lnTo>
                    <a:pt x="17018" y="889"/>
                  </a:lnTo>
                  <a:lnTo>
                    <a:pt x="16129" y="1016"/>
                  </a:lnTo>
                  <a:lnTo>
                    <a:pt x="15494" y="1270"/>
                  </a:lnTo>
                  <a:lnTo>
                    <a:pt x="14605" y="1905"/>
                  </a:lnTo>
                  <a:lnTo>
                    <a:pt x="14478" y="1905"/>
                  </a:lnTo>
                  <a:lnTo>
                    <a:pt x="13716" y="2413"/>
                  </a:lnTo>
                  <a:lnTo>
                    <a:pt x="12446" y="4572"/>
                  </a:lnTo>
                  <a:lnTo>
                    <a:pt x="12319" y="4826"/>
                  </a:lnTo>
                  <a:lnTo>
                    <a:pt x="12192" y="4826"/>
                  </a:lnTo>
                  <a:lnTo>
                    <a:pt x="11176" y="4953"/>
                  </a:lnTo>
                  <a:lnTo>
                    <a:pt x="10668" y="4826"/>
                  </a:lnTo>
                  <a:lnTo>
                    <a:pt x="11176" y="4318"/>
                  </a:lnTo>
                  <a:lnTo>
                    <a:pt x="11557" y="3683"/>
                  </a:lnTo>
                  <a:lnTo>
                    <a:pt x="14605" y="635"/>
                  </a:lnTo>
                  <a:lnTo>
                    <a:pt x="15113" y="381"/>
                  </a:lnTo>
                  <a:lnTo>
                    <a:pt x="14097" y="254"/>
                  </a:lnTo>
                  <a:lnTo>
                    <a:pt x="13716" y="508"/>
                  </a:lnTo>
                  <a:lnTo>
                    <a:pt x="12700" y="1270"/>
                  </a:lnTo>
                  <a:lnTo>
                    <a:pt x="12065" y="1778"/>
                  </a:lnTo>
                  <a:lnTo>
                    <a:pt x="12192" y="1143"/>
                  </a:lnTo>
                  <a:lnTo>
                    <a:pt x="12192" y="254"/>
                  </a:lnTo>
                  <a:lnTo>
                    <a:pt x="12065" y="762"/>
                  </a:lnTo>
                  <a:lnTo>
                    <a:pt x="11938" y="1651"/>
                  </a:lnTo>
                  <a:lnTo>
                    <a:pt x="11938" y="1905"/>
                  </a:lnTo>
                  <a:lnTo>
                    <a:pt x="11684" y="2120"/>
                  </a:lnTo>
                  <a:lnTo>
                    <a:pt x="11684" y="2667"/>
                  </a:lnTo>
                  <a:lnTo>
                    <a:pt x="11303" y="3683"/>
                  </a:lnTo>
                  <a:lnTo>
                    <a:pt x="10795" y="4191"/>
                  </a:lnTo>
                  <a:lnTo>
                    <a:pt x="10287" y="4572"/>
                  </a:lnTo>
                  <a:lnTo>
                    <a:pt x="10033" y="4445"/>
                  </a:lnTo>
                  <a:lnTo>
                    <a:pt x="11049" y="3175"/>
                  </a:lnTo>
                  <a:lnTo>
                    <a:pt x="11684" y="2667"/>
                  </a:lnTo>
                  <a:lnTo>
                    <a:pt x="11684" y="2120"/>
                  </a:lnTo>
                  <a:lnTo>
                    <a:pt x="11176" y="2540"/>
                  </a:lnTo>
                  <a:lnTo>
                    <a:pt x="10414" y="3429"/>
                  </a:lnTo>
                  <a:lnTo>
                    <a:pt x="9779" y="4318"/>
                  </a:lnTo>
                  <a:lnTo>
                    <a:pt x="9779" y="4953"/>
                  </a:lnTo>
                  <a:lnTo>
                    <a:pt x="9779" y="5080"/>
                  </a:lnTo>
                  <a:lnTo>
                    <a:pt x="9652" y="5080"/>
                  </a:lnTo>
                  <a:lnTo>
                    <a:pt x="9779" y="4953"/>
                  </a:lnTo>
                  <a:lnTo>
                    <a:pt x="9779" y="4318"/>
                  </a:lnTo>
                  <a:lnTo>
                    <a:pt x="9779" y="4191"/>
                  </a:lnTo>
                  <a:lnTo>
                    <a:pt x="9398" y="3810"/>
                  </a:lnTo>
                  <a:lnTo>
                    <a:pt x="9144" y="3429"/>
                  </a:lnTo>
                  <a:lnTo>
                    <a:pt x="8890" y="2921"/>
                  </a:lnTo>
                  <a:lnTo>
                    <a:pt x="8509" y="2540"/>
                  </a:lnTo>
                  <a:lnTo>
                    <a:pt x="7239" y="1905"/>
                  </a:lnTo>
                  <a:lnTo>
                    <a:pt x="8382" y="762"/>
                  </a:lnTo>
                  <a:lnTo>
                    <a:pt x="9398" y="762"/>
                  </a:lnTo>
                  <a:lnTo>
                    <a:pt x="9652" y="2540"/>
                  </a:lnTo>
                  <a:lnTo>
                    <a:pt x="9779" y="3556"/>
                  </a:lnTo>
                  <a:lnTo>
                    <a:pt x="9525" y="254"/>
                  </a:lnTo>
                  <a:lnTo>
                    <a:pt x="8382" y="127"/>
                  </a:lnTo>
                  <a:lnTo>
                    <a:pt x="6858" y="1778"/>
                  </a:lnTo>
                  <a:lnTo>
                    <a:pt x="6477" y="1651"/>
                  </a:lnTo>
                  <a:lnTo>
                    <a:pt x="2794" y="1651"/>
                  </a:lnTo>
                  <a:lnTo>
                    <a:pt x="2540" y="1778"/>
                  </a:lnTo>
                  <a:lnTo>
                    <a:pt x="2794" y="1524"/>
                  </a:lnTo>
                  <a:lnTo>
                    <a:pt x="3175" y="1016"/>
                  </a:lnTo>
                  <a:lnTo>
                    <a:pt x="4064" y="508"/>
                  </a:lnTo>
                  <a:lnTo>
                    <a:pt x="5080" y="0"/>
                  </a:lnTo>
                  <a:lnTo>
                    <a:pt x="3937" y="0"/>
                  </a:lnTo>
                  <a:lnTo>
                    <a:pt x="3429" y="254"/>
                  </a:lnTo>
                  <a:lnTo>
                    <a:pt x="3048" y="635"/>
                  </a:lnTo>
                  <a:lnTo>
                    <a:pt x="2413" y="1524"/>
                  </a:lnTo>
                  <a:lnTo>
                    <a:pt x="889" y="2032"/>
                  </a:lnTo>
                  <a:lnTo>
                    <a:pt x="0" y="2413"/>
                  </a:lnTo>
                  <a:lnTo>
                    <a:pt x="0" y="2921"/>
                  </a:lnTo>
                  <a:lnTo>
                    <a:pt x="1778" y="2286"/>
                  </a:lnTo>
                  <a:lnTo>
                    <a:pt x="2413" y="1905"/>
                  </a:lnTo>
                  <a:lnTo>
                    <a:pt x="2032" y="2159"/>
                  </a:lnTo>
                  <a:lnTo>
                    <a:pt x="381" y="3810"/>
                  </a:lnTo>
                  <a:lnTo>
                    <a:pt x="0" y="4064"/>
                  </a:lnTo>
                  <a:lnTo>
                    <a:pt x="0" y="4699"/>
                  </a:lnTo>
                  <a:lnTo>
                    <a:pt x="381" y="4318"/>
                  </a:lnTo>
                  <a:lnTo>
                    <a:pt x="889" y="3937"/>
                  </a:lnTo>
                  <a:lnTo>
                    <a:pt x="2413" y="2413"/>
                  </a:lnTo>
                  <a:lnTo>
                    <a:pt x="2540" y="2286"/>
                  </a:lnTo>
                  <a:lnTo>
                    <a:pt x="2794" y="2032"/>
                  </a:lnTo>
                  <a:lnTo>
                    <a:pt x="5334" y="2159"/>
                  </a:lnTo>
                  <a:lnTo>
                    <a:pt x="6477" y="2159"/>
                  </a:lnTo>
                  <a:lnTo>
                    <a:pt x="6477" y="2286"/>
                  </a:lnTo>
                  <a:lnTo>
                    <a:pt x="5969" y="2794"/>
                  </a:lnTo>
                  <a:lnTo>
                    <a:pt x="5461" y="3048"/>
                  </a:lnTo>
                  <a:lnTo>
                    <a:pt x="3937" y="3175"/>
                  </a:lnTo>
                  <a:lnTo>
                    <a:pt x="1524" y="4953"/>
                  </a:lnTo>
                  <a:lnTo>
                    <a:pt x="1143" y="5207"/>
                  </a:lnTo>
                  <a:lnTo>
                    <a:pt x="2032" y="5207"/>
                  </a:lnTo>
                  <a:lnTo>
                    <a:pt x="3937" y="3683"/>
                  </a:lnTo>
                  <a:lnTo>
                    <a:pt x="5461" y="3683"/>
                  </a:lnTo>
                  <a:lnTo>
                    <a:pt x="6223" y="3048"/>
                  </a:lnTo>
                  <a:lnTo>
                    <a:pt x="6477" y="2794"/>
                  </a:lnTo>
                  <a:lnTo>
                    <a:pt x="6858" y="2413"/>
                  </a:lnTo>
                  <a:lnTo>
                    <a:pt x="7239" y="2540"/>
                  </a:lnTo>
                  <a:lnTo>
                    <a:pt x="8509" y="3175"/>
                  </a:lnTo>
                  <a:lnTo>
                    <a:pt x="8890" y="3429"/>
                  </a:lnTo>
                  <a:lnTo>
                    <a:pt x="9144" y="3937"/>
                  </a:lnTo>
                  <a:lnTo>
                    <a:pt x="9398" y="4318"/>
                  </a:lnTo>
                  <a:lnTo>
                    <a:pt x="9652" y="4572"/>
                  </a:lnTo>
                  <a:lnTo>
                    <a:pt x="9271" y="5461"/>
                  </a:lnTo>
                  <a:lnTo>
                    <a:pt x="9779" y="5461"/>
                  </a:lnTo>
                  <a:lnTo>
                    <a:pt x="10033" y="5461"/>
                  </a:lnTo>
                  <a:lnTo>
                    <a:pt x="10668" y="5461"/>
                  </a:lnTo>
                  <a:lnTo>
                    <a:pt x="12319" y="5588"/>
                  </a:lnTo>
                  <a:lnTo>
                    <a:pt x="14224" y="5461"/>
                  </a:lnTo>
                  <a:lnTo>
                    <a:pt x="16129" y="4953"/>
                  </a:lnTo>
                  <a:lnTo>
                    <a:pt x="17653" y="4826"/>
                  </a:lnTo>
                  <a:lnTo>
                    <a:pt x="19304" y="3937"/>
                  </a:lnTo>
                  <a:lnTo>
                    <a:pt x="19558" y="4064"/>
                  </a:lnTo>
                  <a:lnTo>
                    <a:pt x="20066" y="4445"/>
                  </a:lnTo>
                  <a:lnTo>
                    <a:pt x="20447" y="4953"/>
                  </a:lnTo>
                  <a:lnTo>
                    <a:pt x="20574" y="5080"/>
                  </a:lnTo>
                  <a:lnTo>
                    <a:pt x="21844" y="5207"/>
                  </a:lnTo>
                  <a:lnTo>
                    <a:pt x="22987" y="5080"/>
                  </a:lnTo>
                  <a:lnTo>
                    <a:pt x="24511" y="4572"/>
                  </a:lnTo>
                  <a:lnTo>
                    <a:pt x="25019" y="4318"/>
                  </a:lnTo>
                  <a:lnTo>
                    <a:pt x="25146" y="4191"/>
                  </a:lnTo>
                  <a:lnTo>
                    <a:pt x="25400" y="3937"/>
                  </a:lnTo>
                  <a:lnTo>
                    <a:pt x="25654" y="3683"/>
                  </a:lnTo>
                  <a:lnTo>
                    <a:pt x="26035" y="3937"/>
                  </a:lnTo>
                  <a:lnTo>
                    <a:pt x="26416" y="4318"/>
                  </a:lnTo>
                  <a:lnTo>
                    <a:pt x="27178" y="4699"/>
                  </a:lnTo>
                  <a:lnTo>
                    <a:pt x="28575" y="5334"/>
                  </a:lnTo>
                  <a:lnTo>
                    <a:pt x="29591" y="5588"/>
                  </a:lnTo>
                  <a:lnTo>
                    <a:pt x="30353" y="5588"/>
                  </a:lnTo>
                  <a:lnTo>
                    <a:pt x="30353" y="4953"/>
                  </a:lnTo>
                  <a:lnTo>
                    <a:pt x="29591" y="5080"/>
                  </a:lnTo>
                  <a:lnTo>
                    <a:pt x="28829" y="4953"/>
                  </a:lnTo>
                  <a:lnTo>
                    <a:pt x="28575" y="4826"/>
                  </a:lnTo>
                  <a:lnTo>
                    <a:pt x="27305" y="4318"/>
                  </a:lnTo>
                  <a:lnTo>
                    <a:pt x="26670" y="3937"/>
                  </a:lnTo>
                  <a:lnTo>
                    <a:pt x="26035" y="3429"/>
                  </a:lnTo>
                  <a:lnTo>
                    <a:pt x="27686" y="2159"/>
                  </a:lnTo>
                  <a:lnTo>
                    <a:pt x="27940" y="2159"/>
                  </a:lnTo>
                  <a:lnTo>
                    <a:pt x="28194" y="2159"/>
                  </a:lnTo>
                  <a:lnTo>
                    <a:pt x="29591" y="2540"/>
                  </a:lnTo>
                  <a:lnTo>
                    <a:pt x="29718" y="2413"/>
                  </a:lnTo>
                  <a:lnTo>
                    <a:pt x="30226" y="1651"/>
                  </a:lnTo>
                  <a:lnTo>
                    <a:pt x="30480" y="1778"/>
                  </a:lnTo>
                  <a:lnTo>
                    <a:pt x="30480" y="1143"/>
                  </a:lnTo>
                  <a:lnTo>
                    <a:pt x="30480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4735068" y="2985515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19">
                  <a:moveTo>
                    <a:pt x="254" y="0"/>
                  </a:moveTo>
                  <a:lnTo>
                    <a:pt x="127" y="761"/>
                  </a:lnTo>
                  <a:lnTo>
                    <a:pt x="0" y="5333"/>
                  </a:lnTo>
                  <a:lnTo>
                    <a:pt x="127" y="6095"/>
                  </a:lnTo>
                  <a:lnTo>
                    <a:pt x="29718" y="7111"/>
                  </a:lnTo>
                  <a:lnTo>
                    <a:pt x="29845" y="6349"/>
                  </a:lnTo>
                  <a:lnTo>
                    <a:pt x="29972" y="1777"/>
                  </a:lnTo>
                  <a:lnTo>
                    <a:pt x="29845" y="101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4735068" y="2985515"/>
              <a:ext cx="30480" cy="7620"/>
            </a:xfrm>
            <a:custGeom>
              <a:avLst/>
              <a:gdLst/>
              <a:ahLst/>
              <a:cxnLst/>
              <a:rect l="l" t="t" r="r" b="b"/>
              <a:pathLst>
                <a:path w="30479" h="7619">
                  <a:moveTo>
                    <a:pt x="7366" y="254"/>
                  </a:moveTo>
                  <a:lnTo>
                    <a:pt x="7239" y="254"/>
                  </a:lnTo>
                  <a:lnTo>
                    <a:pt x="6604" y="1905"/>
                  </a:lnTo>
                  <a:lnTo>
                    <a:pt x="5969" y="1270"/>
                  </a:lnTo>
                  <a:lnTo>
                    <a:pt x="5334" y="127"/>
                  </a:lnTo>
                  <a:lnTo>
                    <a:pt x="4953" y="127"/>
                  </a:lnTo>
                  <a:lnTo>
                    <a:pt x="5715" y="1651"/>
                  </a:lnTo>
                  <a:lnTo>
                    <a:pt x="6604" y="2921"/>
                  </a:lnTo>
                  <a:lnTo>
                    <a:pt x="7366" y="381"/>
                  </a:lnTo>
                  <a:lnTo>
                    <a:pt x="7366" y="254"/>
                  </a:lnTo>
                  <a:close/>
                </a:path>
                <a:path w="30479" h="7619">
                  <a:moveTo>
                    <a:pt x="28956" y="6985"/>
                  </a:moveTo>
                  <a:lnTo>
                    <a:pt x="28575" y="6604"/>
                  </a:lnTo>
                  <a:lnTo>
                    <a:pt x="28575" y="6985"/>
                  </a:lnTo>
                  <a:lnTo>
                    <a:pt x="28956" y="6985"/>
                  </a:lnTo>
                  <a:close/>
                </a:path>
                <a:path w="30479" h="7619">
                  <a:moveTo>
                    <a:pt x="30480" y="1651"/>
                  </a:moveTo>
                  <a:lnTo>
                    <a:pt x="29083" y="1651"/>
                  </a:lnTo>
                  <a:lnTo>
                    <a:pt x="25781" y="3302"/>
                  </a:lnTo>
                  <a:lnTo>
                    <a:pt x="25527" y="3302"/>
                  </a:lnTo>
                  <a:lnTo>
                    <a:pt x="25019" y="2667"/>
                  </a:lnTo>
                  <a:lnTo>
                    <a:pt x="25019" y="3810"/>
                  </a:lnTo>
                  <a:lnTo>
                    <a:pt x="24765" y="3810"/>
                  </a:lnTo>
                  <a:lnTo>
                    <a:pt x="24638" y="3683"/>
                  </a:lnTo>
                  <a:lnTo>
                    <a:pt x="23749" y="3556"/>
                  </a:lnTo>
                  <a:lnTo>
                    <a:pt x="22479" y="3048"/>
                  </a:lnTo>
                  <a:lnTo>
                    <a:pt x="21844" y="3810"/>
                  </a:lnTo>
                  <a:lnTo>
                    <a:pt x="21336" y="4064"/>
                  </a:lnTo>
                  <a:lnTo>
                    <a:pt x="20701" y="4191"/>
                  </a:lnTo>
                  <a:lnTo>
                    <a:pt x="20955" y="4064"/>
                  </a:lnTo>
                  <a:lnTo>
                    <a:pt x="21844" y="2921"/>
                  </a:lnTo>
                  <a:lnTo>
                    <a:pt x="22987" y="2921"/>
                  </a:lnTo>
                  <a:lnTo>
                    <a:pt x="23749" y="2921"/>
                  </a:lnTo>
                  <a:lnTo>
                    <a:pt x="24384" y="3302"/>
                  </a:lnTo>
                  <a:lnTo>
                    <a:pt x="25019" y="3810"/>
                  </a:lnTo>
                  <a:lnTo>
                    <a:pt x="25019" y="2667"/>
                  </a:lnTo>
                  <a:lnTo>
                    <a:pt x="24511" y="2286"/>
                  </a:lnTo>
                  <a:lnTo>
                    <a:pt x="23114" y="1651"/>
                  </a:lnTo>
                  <a:lnTo>
                    <a:pt x="22987" y="1651"/>
                  </a:lnTo>
                  <a:lnTo>
                    <a:pt x="22987" y="2286"/>
                  </a:lnTo>
                  <a:lnTo>
                    <a:pt x="21844" y="2286"/>
                  </a:lnTo>
                  <a:lnTo>
                    <a:pt x="20574" y="3810"/>
                  </a:lnTo>
                  <a:lnTo>
                    <a:pt x="20066" y="4191"/>
                  </a:lnTo>
                  <a:lnTo>
                    <a:pt x="19431" y="4191"/>
                  </a:lnTo>
                  <a:lnTo>
                    <a:pt x="19431" y="4953"/>
                  </a:lnTo>
                  <a:lnTo>
                    <a:pt x="19177" y="5080"/>
                  </a:lnTo>
                  <a:lnTo>
                    <a:pt x="18796" y="5207"/>
                  </a:lnTo>
                  <a:lnTo>
                    <a:pt x="19177" y="4953"/>
                  </a:lnTo>
                  <a:lnTo>
                    <a:pt x="19431" y="4953"/>
                  </a:lnTo>
                  <a:lnTo>
                    <a:pt x="19431" y="4191"/>
                  </a:lnTo>
                  <a:lnTo>
                    <a:pt x="19304" y="4191"/>
                  </a:lnTo>
                  <a:lnTo>
                    <a:pt x="18923" y="4318"/>
                  </a:lnTo>
                  <a:lnTo>
                    <a:pt x="18288" y="4953"/>
                  </a:lnTo>
                  <a:lnTo>
                    <a:pt x="18161" y="4953"/>
                  </a:lnTo>
                  <a:lnTo>
                    <a:pt x="17399" y="5080"/>
                  </a:lnTo>
                  <a:lnTo>
                    <a:pt x="17018" y="4953"/>
                  </a:lnTo>
                  <a:lnTo>
                    <a:pt x="16891" y="4787"/>
                  </a:lnTo>
                  <a:lnTo>
                    <a:pt x="16891" y="5334"/>
                  </a:lnTo>
                  <a:lnTo>
                    <a:pt x="16002" y="5207"/>
                  </a:lnTo>
                  <a:lnTo>
                    <a:pt x="14732" y="4191"/>
                  </a:lnTo>
                  <a:lnTo>
                    <a:pt x="14605" y="4191"/>
                  </a:lnTo>
                  <a:lnTo>
                    <a:pt x="13716" y="3429"/>
                  </a:lnTo>
                  <a:lnTo>
                    <a:pt x="12700" y="1524"/>
                  </a:lnTo>
                  <a:lnTo>
                    <a:pt x="13208" y="1778"/>
                  </a:lnTo>
                  <a:lnTo>
                    <a:pt x="13462" y="2159"/>
                  </a:lnTo>
                  <a:lnTo>
                    <a:pt x="13843" y="2667"/>
                  </a:lnTo>
                  <a:lnTo>
                    <a:pt x="14224" y="3302"/>
                  </a:lnTo>
                  <a:lnTo>
                    <a:pt x="14859" y="3683"/>
                  </a:lnTo>
                  <a:lnTo>
                    <a:pt x="16256" y="4572"/>
                  </a:lnTo>
                  <a:lnTo>
                    <a:pt x="16637" y="5207"/>
                  </a:lnTo>
                  <a:lnTo>
                    <a:pt x="16891" y="5334"/>
                  </a:lnTo>
                  <a:lnTo>
                    <a:pt x="16891" y="4787"/>
                  </a:lnTo>
                  <a:lnTo>
                    <a:pt x="16256" y="3937"/>
                  </a:lnTo>
                  <a:lnTo>
                    <a:pt x="14732" y="3048"/>
                  </a:lnTo>
                  <a:lnTo>
                    <a:pt x="14224" y="2667"/>
                  </a:lnTo>
                  <a:lnTo>
                    <a:pt x="13462" y="1397"/>
                  </a:lnTo>
                  <a:lnTo>
                    <a:pt x="12954" y="889"/>
                  </a:lnTo>
                  <a:lnTo>
                    <a:pt x="12319" y="508"/>
                  </a:lnTo>
                  <a:lnTo>
                    <a:pt x="13081" y="635"/>
                  </a:lnTo>
                  <a:lnTo>
                    <a:pt x="16002" y="1905"/>
                  </a:lnTo>
                  <a:lnTo>
                    <a:pt x="17018" y="2032"/>
                  </a:lnTo>
                  <a:lnTo>
                    <a:pt x="17526" y="2032"/>
                  </a:lnTo>
                  <a:lnTo>
                    <a:pt x="19304" y="3302"/>
                  </a:lnTo>
                  <a:lnTo>
                    <a:pt x="19558" y="3175"/>
                  </a:lnTo>
                  <a:lnTo>
                    <a:pt x="20574" y="2159"/>
                  </a:lnTo>
                  <a:lnTo>
                    <a:pt x="22479" y="2159"/>
                  </a:lnTo>
                  <a:lnTo>
                    <a:pt x="22987" y="2286"/>
                  </a:lnTo>
                  <a:lnTo>
                    <a:pt x="22987" y="1651"/>
                  </a:lnTo>
                  <a:lnTo>
                    <a:pt x="20574" y="1524"/>
                  </a:lnTo>
                  <a:lnTo>
                    <a:pt x="20066" y="2159"/>
                  </a:lnTo>
                  <a:lnTo>
                    <a:pt x="19558" y="2540"/>
                  </a:lnTo>
                  <a:lnTo>
                    <a:pt x="19304" y="2667"/>
                  </a:lnTo>
                  <a:lnTo>
                    <a:pt x="17526" y="1397"/>
                  </a:lnTo>
                  <a:lnTo>
                    <a:pt x="17018" y="1397"/>
                  </a:lnTo>
                  <a:lnTo>
                    <a:pt x="16002" y="1270"/>
                  </a:lnTo>
                  <a:lnTo>
                    <a:pt x="14224" y="508"/>
                  </a:lnTo>
                  <a:lnTo>
                    <a:pt x="13081" y="381"/>
                  </a:lnTo>
                  <a:lnTo>
                    <a:pt x="10033" y="279"/>
                  </a:lnTo>
                  <a:lnTo>
                    <a:pt x="10033" y="1016"/>
                  </a:lnTo>
                  <a:lnTo>
                    <a:pt x="9906" y="1016"/>
                  </a:lnTo>
                  <a:lnTo>
                    <a:pt x="9779" y="762"/>
                  </a:lnTo>
                  <a:lnTo>
                    <a:pt x="9779" y="1778"/>
                  </a:lnTo>
                  <a:lnTo>
                    <a:pt x="9271" y="5588"/>
                  </a:lnTo>
                  <a:lnTo>
                    <a:pt x="8128" y="5588"/>
                  </a:lnTo>
                  <a:lnTo>
                    <a:pt x="7112" y="4064"/>
                  </a:lnTo>
                  <a:lnTo>
                    <a:pt x="7366" y="4064"/>
                  </a:lnTo>
                  <a:lnTo>
                    <a:pt x="8890" y="3175"/>
                  </a:lnTo>
                  <a:lnTo>
                    <a:pt x="8890" y="3048"/>
                  </a:lnTo>
                  <a:lnTo>
                    <a:pt x="9144" y="2540"/>
                  </a:lnTo>
                  <a:lnTo>
                    <a:pt x="9652" y="1905"/>
                  </a:lnTo>
                  <a:lnTo>
                    <a:pt x="9779" y="1778"/>
                  </a:lnTo>
                  <a:lnTo>
                    <a:pt x="9779" y="762"/>
                  </a:lnTo>
                  <a:lnTo>
                    <a:pt x="10033" y="1016"/>
                  </a:lnTo>
                  <a:lnTo>
                    <a:pt x="10033" y="279"/>
                  </a:lnTo>
                  <a:lnTo>
                    <a:pt x="9398" y="254"/>
                  </a:lnTo>
                  <a:lnTo>
                    <a:pt x="9398" y="635"/>
                  </a:lnTo>
                  <a:lnTo>
                    <a:pt x="9652" y="1270"/>
                  </a:lnTo>
                  <a:lnTo>
                    <a:pt x="9144" y="2032"/>
                  </a:lnTo>
                  <a:lnTo>
                    <a:pt x="8890" y="2540"/>
                  </a:lnTo>
                  <a:lnTo>
                    <a:pt x="8890" y="2667"/>
                  </a:lnTo>
                  <a:lnTo>
                    <a:pt x="7874" y="3175"/>
                  </a:lnTo>
                  <a:lnTo>
                    <a:pt x="6731" y="3683"/>
                  </a:lnTo>
                  <a:lnTo>
                    <a:pt x="5461" y="2032"/>
                  </a:lnTo>
                  <a:lnTo>
                    <a:pt x="3937" y="1905"/>
                  </a:lnTo>
                  <a:lnTo>
                    <a:pt x="2032" y="0"/>
                  </a:lnTo>
                  <a:lnTo>
                    <a:pt x="1270" y="0"/>
                  </a:lnTo>
                  <a:lnTo>
                    <a:pt x="1651" y="254"/>
                  </a:lnTo>
                  <a:lnTo>
                    <a:pt x="2032" y="762"/>
                  </a:lnTo>
                  <a:lnTo>
                    <a:pt x="3937" y="2540"/>
                  </a:lnTo>
                  <a:lnTo>
                    <a:pt x="5334" y="2667"/>
                  </a:lnTo>
                  <a:lnTo>
                    <a:pt x="5842" y="3175"/>
                  </a:lnTo>
                  <a:lnTo>
                    <a:pt x="6350" y="3810"/>
                  </a:lnTo>
                  <a:lnTo>
                    <a:pt x="2667" y="3683"/>
                  </a:lnTo>
                  <a:lnTo>
                    <a:pt x="2032" y="3048"/>
                  </a:lnTo>
                  <a:lnTo>
                    <a:pt x="508" y="1016"/>
                  </a:lnTo>
                  <a:lnTo>
                    <a:pt x="0" y="508"/>
                  </a:lnTo>
                  <a:lnTo>
                    <a:pt x="0" y="1143"/>
                  </a:lnTo>
                  <a:lnTo>
                    <a:pt x="381" y="1651"/>
                  </a:lnTo>
                  <a:lnTo>
                    <a:pt x="1905" y="3556"/>
                  </a:lnTo>
                  <a:lnTo>
                    <a:pt x="2286" y="3937"/>
                  </a:lnTo>
                  <a:lnTo>
                    <a:pt x="1651" y="3429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2286" y="4318"/>
                  </a:lnTo>
                  <a:lnTo>
                    <a:pt x="2413" y="4318"/>
                  </a:lnTo>
                  <a:lnTo>
                    <a:pt x="2667" y="5207"/>
                  </a:lnTo>
                  <a:lnTo>
                    <a:pt x="2794" y="5461"/>
                  </a:lnTo>
                  <a:lnTo>
                    <a:pt x="3175" y="5715"/>
                  </a:lnTo>
                  <a:lnTo>
                    <a:pt x="3683" y="6096"/>
                  </a:lnTo>
                  <a:lnTo>
                    <a:pt x="4826" y="6223"/>
                  </a:lnTo>
                  <a:lnTo>
                    <a:pt x="2921" y="4953"/>
                  </a:lnTo>
                  <a:lnTo>
                    <a:pt x="2667" y="4318"/>
                  </a:lnTo>
                  <a:lnTo>
                    <a:pt x="2413" y="4064"/>
                  </a:lnTo>
                  <a:lnTo>
                    <a:pt x="2667" y="4191"/>
                  </a:lnTo>
                  <a:lnTo>
                    <a:pt x="4953" y="4318"/>
                  </a:lnTo>
                  <a:lnTo>
                    <a:pt x="6350" y="4445"/>
                  </a:lnTo>
                  <a:lnTo>
                    <a:pt x="6731" y="4318"/>
                  </a:lnTo>
                  <a:lnTo>
                    <a:pt x="7112" y="4826"/>
                  </a:lnTo>
                  <a:lnTo>
                    <a:pt x="8128" y="6223"/>
                  </a:lnTo>
                  <a:lnTo>
                    <a:pt x="9271" y="6223"/>
                  </a:lnTo>
                  <a:lnTo>
                    <a:pt x="9906" y="1651"/>
                  </a:lnTo>
                  <a:lnTo>
                    <a:pt x="10033" y="1905"/>
                  </a:lnTo>
                  <a:lnTo>
                    <a:pt x="10160" y="2159"/>
                  </a:lnTo>
                  <a:lnTo>
                    <a:pt x="10414" y="2667"/>
                  </a:lnTo>
                  <a:lnTo>
                    <a:pt x="11049" y="3683"/>
                  </a:lnTo>
                  <a:lnTo>
                    <a:pt x="11557" y="4191"/>
                  </a:lnTo>
                  <a:lnTo>
                    <a:pt x="11811" y="4572"/>
                  </a:lnTo>
                  <a:lnTo>
                    <a:pt x="11811" y="4826"/>
                  </a:lnTo>
                  <a:lnTo>
                    <a:pt x="11938" y="6096"/>
                  </a:lnTo>
                  <a:lnTo>
                    <a:pt x="11938" y="6350"/>
                  </a:lnTo>
                  <a:lnTo>
                    <a:pt x="12065" y="5969"/>
                  </a:lnTo>
                  <a:lnTo>
                    <a:pt x="12065" y="5461"/>
                  </a:lnTo>
                  <a:lnTo>
                    <a:pt x="11938" y="4953"/>
                  </a:lnTo>
                  <a:lnTo>
                    <a:pt x="11938" y="4699"/>
                  </a:lnTo>
                  <a:lnTo>
                    <a:pt x="12192" y="4953"/>
                  </a:lnTo>
                  <a:lnTo>
                    <a:pt x="13716" y="6350"/>
                  </a:lnTo>
                  <a:lnTo>
                    <a:pt x="14859" y="6477"/>
                  </a:lnTo>
                  <a:lnTo>
                    <a:pt x="14224" y="6096"/>
                  </a:lnTo>
                  <a:lnTo>
                    <a:pt x="11811" y="3937"/>
                  </a:lnTo>
                  <a:lnTo>
                    <a:pt x="11557" y="2540"/>
                  </a:lnTo>
                  <a:lnTo>
                    <a:pt x="11557" y="3683"/>
                  </a:lnTo>
                  <a:lnTo>
                    <a:pt x="11049" y="3048"/>
                  </a:lnTo>
                  <a:lnTo>
                    <a:pt x="10541" y="2286"/>
                  </a:lnTo>
                  <a:lnTo>
                    <a:pt x="10160" y="1524"/>
                  </a:lnTo>
                  <a:lnTo>
                    <a:pt x="10414" y="1270"/>
                  </a:lnTo>
                  <a:lnTo>
                    <a:pt x="10795" y="1778"/>
                  </a:lnTo>
                  <a:lnTo>
                    <a:pt x="11303" y="2413"/>
                  </a:lnTo>
                  <a:lnTo>
                    <a:pt x="11557" y="3683"/>
                  </a:lnTo>
                  <a:lnTo>
                    <a:pt x="11557" y="2540"/>
                  </a:lnTo>
                  <a:lnTo>
                    <a:pt x="11176" y="1651"/>
                  </a:lnTo>
                  <a:lnTo>
                    <a:pt x="10795" y="1143"/>
                  </a:lnTo>
                  <a:lnTo>
                    <a:pt x="12319" y="1270"/>
                  </a:lnTo>
                  <a:lnTo>
                    <a:pt x="12573" y="1905"/>
                  </a:lnTo>
                  <a:lnTo>
                    <a:pt x="12700" y="2032"/>
                  </a:lnTo>
                  <a:lnTo>
                    <a:pt x="12827" y="2159"/>
                  </a:lnTo>
                  <a:lnTo>
                    <a:pt x="13589" y="4064"/>
                  </a:lnTo>
                  <a:lnTo>
                    <a:pt x="15367" y="5334"/>
                  </a:lnTo>
                  <a:lnTo>
                    <a:pt x="16002" y="5715"/>
                  </a:lnTo>
                  <a:lnTo>
                    <a:pt x="16891" y="5969"/>
                  </a:lnTo>
                  <a:lnTo>
                    <a:pt x="18796" y="5842"/>
                  </a:lnTo>
                  <a:lnTo>
                    <a:pt x="18923" y="5715"/>
                  </a:lnTo>
                  <a:lnTo>
                    <a:pt x="18415" y="6604"/>
                  </a:lnTo>
                  <a:lnTo>
                    <a:pt x="18796" y="6604"/>
                  </a:lnTo>
                  <a:lnTo>
                    <a:pt x="18923" y="6350"/>
                  </a:lnTo>
                  <a:lnTo>
                    <a:pt x="19050" y="5969"/>
                  </a:lnTo>
                  <a:lnTo>
                    <a:pt x="19431" y="5588"/>
                  </a:lnTo>
                  <a:lnTo>
                    <a:pt x="20066" y="5461"/>
                  </a:lnTo>
                  <a:lnTo>
                    <a:pt x="20701" y="5080"/>
                  </a:lnTo>
                  <a:lnTo>
                    <a:pt x="21971" y="4445"/>
                  </a:lnTo>
                  <a:lnTo>
                    <a:pt x="23749" y="4572"/>
                  </a:lnTo>
                  <a:lnTo>
                    <a:pt x="24765" y="4445"/>
                  </a:lnTo>
                  <a:lnTo>
                    <a:pt x="25019" y="4572"/>
                  </a:lnTo>
                  <a:lnTo>
                    <a:pt x="25273" y="4826"/>
                  </a:lnTo>
                  <a:lnTo>
                    <a:pt x="27178" y="7112"/>
                  </a:lnTo>
                  <a:lnTo>
                    <a:pt x="27686" y="6858"/>
                  </a:lnTo>
                  <a:lnTo>
                    <a:pt x="28067" y="6604"/>
                  </a:lnTo>
                  <a:lnTo>
                    <a:pt x="28448" y="6985"/>
                  </a:lnTo>
                  <a:lnTo>
                    <a:pt x="28575" y="6604"/>
                  </a:lnTo>
                  <a:lnTo>
                    <a:pt x="29591" y="6604"/>
                  </a:lnTo>
                  <a:lnTo>
                    <a:pt x="29972" y="6604"/>
                  </a:lnTo>
                  <a:lnTo>
                    <a:pt x="30099" y="6858"/>
                  </a:lnTo>
                  <a:lnTo>
                    <a:pt x="30099" y="6985"/>
                  </a:lnTo>
                  <a:lnTo>
                    <a:pt x="30353" y="6223"/>
                  </a:lnTo>
                  <a:lnTo>
                    <a:pt x="30353" y="5969"/>
                  </a:lnTo>
                  <a:lnTo>
                    <a:pt x="29972" y="5969"/>
                  </a:lnTo>
                  <a:lnTo>
                    <a:pt x="29591" y="5207"/>
                  </a:lnTo>
                  <a:lnTo>
                    <a:pt x="29591" y="5969"/>
                  </a:lnTo>
                  <a:lnTo>
                    <a:pt x="28067" y="5842"/>
                  </a:lnTo>
                  <a:lnTo>
                    <a:pt x="28575" y="5715"/>
                  </a:lnTo>
                  <a:lnTo>
                    <a:pt x="29464" y="5842"/>
                  </a:lnTo>
                  <a:lnTo>
                    <a:pt x="29591" y="5969"/>
                  </a:lnTo>
                  <a:lnTo>
                    <a:pt x="29591" y="5207"/>
                  </a:lnTo>
                  <a:lnTo>
                    <a:pt x="29464" y="4953"/>
                  </a:lnTo>
                  <a:lnTo>
                    <a:pt x="28194" y="5207"/>
                  </a:lnTo>
                  <a:lnTo>
                    <a:pt x="27686" y="5295"/>
                  </a:lnTo>
                  <a:lnTo>
                    <a:pt x="27686" y="6223"/>
                  </a:lnTo>
                  <a:lnTo>
                    <a:pt x="27178" y="6350"/>
                  </a:lnTo>
                  <a:lnTo>
                    <a:pt x="26670" y="5715"/>
                  </a:lnTo>
                  <a:lnTo>
                    <a:pt x="25781" y="4826"/>
                  </a:lnTo>
                  <a:lnTo>
                    <a:pt x="25527" y="4445"/>
                  </a:lnTo>
                  <a:lnTo>
                    <a:pt x="25273" y="4191"/>
                  </a:lnTo>
                  <a:lnTo>
                    <a:pt x="25781" y="4318"/>
                  </a:lnTo>
                  <a:lnTo>
                    <a:pt x="26035" y="4572"/>
                  </a:lnTo>
                  <a:lnTo>
                    <a:pt x="26289" y="4699"/>
                  </a:lnTo>
                  <a:lnTo>
                    <a:pt x="26416" y="4953"/>
                  </a:lnTo>
                  <a:lnTo>
                    <a:pt x="27051" y="5715"/>
                  </a:lnTo>
                  <a:lnTo>
                    <a:pt x="27178" y="5842"/>
                  </a:lnTo>
                  <a:lnTo>
                    <a:pt x="27432" y="5969"/>
                  </a:lnTo>
                  <a:lnTo>
                    <a:pt x="27686" y="6223"/>
                  </a:lnTo>
                  <a:lnTo>
                    <a:pt x="27686" y="5295"/>
                  </a:lnTo>
                  <a:lnTo>
                    <a:pt x="27432" y="5334"/>
                  </a:lnTo>
                  <a:lnTo>
                    <a:pt x="26670" y="4445"/>
                  </a:lnTo>
                  <a:lnTo>
                    <a:pt x="26035" y="3810"/>
                  </a:lnTo>
                  <a:lnTo>
                    <a:pt x="26670" y="3302"/>
                  </a:lnTo>
                  <a:lnTo>
                    <a:pt x="27432" y="2794"/>
                  </a:lnTo>
                  <a:lnTo>
                    <a:pt x="27940" y="2540"/>
                  </a:lnTo>
                  <a:lnTo>
                    <a:pt x="28702" y="2286"/>
                  </a:lnTo>
                  <a:lnTo>
                    <a:pt x="29210" y="2159"/>
                  </a:lnTo>
                  <a:lnTo>
                    <a:pt x="30480" y="2286"/>
                  </a:lnTo>
                  <a:lnTo>
                    <a:pt x="30480" y="1651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4602480" y="298703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635" y="0"/>
                  </a:moveTo>
                  <a:lnTo>
                    <a:pt x="381" y="2539"/>
                  </a:lnTo>
                  <a:lnTo>
                    <a:pt x="0" y="17652"/>
                  </a:lnTo>
                  <a:lnTo>
                    <a:pt x="0" y="20192"/>
                  </a:lnTo>
                  <a:lnTo>
                    <a:pt x="29591" y="21081"/>
                  </a:lnTo>
                  <a:lnTo>
                    <a:pt x="29718" y="18541"/>
                  </a:lnTo>
                  <a:lnTo>
                    <a:pt x="30099" y="3555"/>
                  </a:lnTo>
                  <a:lnTo>
                    <a:pt x="30099" y="88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4602480" y="2987039"/>
              <a:ext cx="30480" cy="20955"/>
            </a:xfrm>
            <a:custGeom>
              <a:avLst/>
              <a:gdLst/>
              <a:ahLst/>
              <a:cxnLst/>
              <a:rect l="l" t="t" r="r" b="b"/>
              <a:pathLst>
                <a:path w="30479" h="20955">
                  <a:moveTo>
                    <a:pt x="7620" y="254"/>
                  </a:moveTo>
                  <a:lnTo>
                    <a:pt x="7366" y="254"/>
                  </a:lnTo>
                  <a:lnTo>
                    <a:pt x="6731" y="5588"/>
                  </a:lnTo>
                  <a:lnTo>
                    <a:pt x="6096" y="3683"/>
                  </a:lnTo>
                  <a:lnTo>
                    <a:pt x="5588" y="127"/>
                  </a:lnTo>
                  <a:lnTo>
                    <a:pt x="5207" y="127"/>
                  </a:lnTo>
                  <a:lnTo>
                    <a:pt x="5842" y="5207"/>
                  </a:lnTo>
                  <a:lnTo>
                    <a:pt x="6604" y="9144"/>
                  </a:lnTo>
                  <a:lnTo>
                    <a:pt x="7620" y="254"/>
                  </a:lnTo>
                  <a:close/>
                </a:path>
                <a:path w="30479" h="20955">
                  <a:moveTo>
                    <a:pt x="30480" y="2794"/>
                  </a:moveTo>
                  <a:lnTo>
                    <a:pt x="29464" y="2794"/>
                  </a:lnTo>
                  <a:lnTo>
                    <a:pt x="28829" y="3302"/>
                  </a:lnTo>
                  <a:lnTo>
                    <a:pt x="27305" y="5334"/>
                  </a:lnTo>
                  <a:lnTo>
                    <a:pt x="25654" y="9017"/>
                  </a:lnTo>
                  <a:lnTo>
                    <a:pt x="25019" y="6985"/>
                  </a:lnTo>
                  <a:lnTo>
                    <a:pt x="25019" y="10287"/>
                  </a:lnTo>
                  <a:lnTo>
                    <a:pt x="24892" y="10541"/>
                  </a:lnTo>
                  <a:lnTo>
                    <a:pt x="24765" y="10541"/>
                  </a:lnTo>
                  <a:lnTo>
                    <a:pt x="24638" y="10160"/>
                  </a:lnTo>
                  <a:lnTo>
                    <a:pt x="24511" y="10033"/>
                  </a:lnTo>
                  <a:lnTo>
                    <a:pt x="24003" y="10033"/>
                  </a:lnTo>
                  <a:lnTo>
                    <a:pt x="22479" y="8001"/>
                  </a:lnTo>
                  <a:lnTo>
                    <a:pt x="21844" y="10287"/>
                  </a:lnTo>
                  <a:lnTo>
                    <a:pt x="21717" y="11049"/>
                  </a:lnTo>
                  <a:lnTo>
                    <a:pt x="21336" y="11684"/>
                  </a:lnTo>
                  <a:lnTo>
                    <a:pt x="21082" y="11938"/>
                  </a:lnTo>
                  <a:lnTo>
                    <a:pt x="20574" y="12192"/>
                  </a:lnTo>
                  <a:lnTo>
                    <a:pt x="20828" y="11557"/>
                  </a:lnTo>
                  <a:lnTo>
                    <a:pt x="21844" y="7874"/>
                  </a:lnTo>
                  <a:lnTo>
                    <a:pt x="22987" y="7874"/>
                  </a:lnTo>
                  <a:lnTo>
                    <a:pt x="23749" y="7874"/>
                  </a:lnTo>
                  <a:lnTo>
                    <a:pt x="24384" y="8890"/>
                  </a:lnTo>
                  <a:lnTo>
                    <a:pt x="25019" y="10287"/>
                  </a:lnTo>
                  <a:lnTo>
                    <a:pt x="25019" y="6985"/>
                  </a:lnTo>
                  <a:lnTo>
                    <a:pt x="24511" y="5588"/>
                  </a:lnTo>
                  <a:lnTo>
                    <a:pt x="22987" y="3302"/>
                  </a:lnTo>
                  <a:lnTo>
                    <a:pt x="22987" y="5842"/>
                  </a:lnTo>
                  <a:lnTo>
                    <a:pt x="21971" y="5842"/>
                  </a:lnTo>
                  <a:lnTo>
                    <a:pt x="21717" y="6477"/>
                  </a:lnTo>
                  <a:lnTo>
                    <a:pt x="20574" y="10668"/>
                  </a:lnTo>
                  <a:lnTo>
                    <a:pt x="20066" y="12192"/>
                  </a:lnTo>
                  <a:lnTo>
                    <a:pt x="19304" y="12382"/>
                  </a:lnTo>
                  <a:lnTo>
                    <a:pt x="19304" y="14478"/>
                  </a:lnTo>
                  <a:lnTo>
                    <a:pt x="19177" y="14732"/>
                  </a:lnTo>
                  <a:lnTo>
                    <a:pt x="19177" y="14859"/>
                  </a:lnTo>
                  <a:lnTo>
                    <a:pt x="18669" y="15367"/>
                  </a:lnTo>
                  <a:lnTo>
                    <a:pt x="19050" y="14732"/>
                  </a:lnTo>
                  <a:lnTo>
                    <a:pt x="19304" y="14478"/>
                  </a:lnTo>
                  <a:lnTo>
                    <a:pt x="19304" y="12382"/>
                  </a:lnTo>
                  <a:lnTo>
                    <a:pt x="19050" y="12446"/>
                  </a:lnTo>
                  <a:lnTo>
                    <a:pt x="18161" y="14605"/>
                  </a:lnTo>
                  <a:lnTo>
                    <a:pt x="17907" y="15113"/>
                  </a:lnTo>
                  <a:lnTo>
                    <a:pt x="17653" y="15494"/>
                  </a:lnTo>
                  <a:lnTo>
                    <a:pt x="17272" y="15367"/>
                  </a:lnTo>
                  <a:lnTo>
                    <a:pt x="16891" y="14732"/>
                  </a:lnTo>
                  <a:lnTo>
                    <a:pt x="16637" y="13563"/>
                  </a:lnTo>
                  <a:lnTo>
                    <a:pt x="16637" y="15875"/>
                  </a:lnTo>
                  <a:lnTo>
                    <a:pt x="16637" y="16002"/>
                  </a:lnTo>
                  <a:lnTo>
                    <a:pt x="15875" y="15621"/>
                  </a:lnTo>
                  <a:lnTo>
                    <a:pt x="15240" y="14351"/>
                  </a:lnTo>
                  <a:lnTo>
                    <a:pt x="14605" y="12827"/>
                  </a:lnTo>
                  <a:lnTo>
                    <a:pt x="13589" y="10160"/>
                  </a:lnTo>
                  <a:lnTo>
                    <a:pt x="12954" y="4445"/>
                  </a:lnTo>
                  <a:lnTo>
                    <a:pt x="12827" y="4064"/>
                  </a:lnTo>
                  <a:lnTo>
                    <a:pt x="13208" y="4953"/>
                  </a:lnTo>
                  <a:lnTo>
                    <a:pt x="13589" y="6223"/>
                  </a:lnTo>
                  <a:lnTo>
                    <a:pt x="13843" y="7747"/>
                  </a:lnTo>
                  <a:lnTo>
                    <a:pt x="14224" y="9652"/>
                  </a:lnTo>
                  <a:lnTo>
                    <a:pt x="16129" y="13843"/>
                  </a:lnTo>
                  <a:lnTo>
                    <a:pt x="16637" y="15875"/>
                  </a:lnTo>
                  <a:lnTo>
                    <a:pt x="16637" y="13563"/>
                  </a:lnTo>
                  <a:lnTo>
                    <a:pt x="16256" y="11811"/>
                  </a:lnTo>
                  <a:lnTo>
                    <a:pt x="14224" y="7620"/>
                  </a:lnTo>
                  <a:lnTo>
                    <a:pt x="13589" y="3683"/>
                  </a:lnTo>
                  <a:lnTo>
                    <a:pt x="13081" y="2159"/>
                  </a:lnTo>
                  <a:lnTo>
                    <a:pt x="12573" y="1270"/>
                  </a:lnTo>
                  <a:lnTo>
                    <a:pt x="12573" y="1016"/>
                  </a:lnTo>
                  <a:lnTo>
                    <a:pt x="13208" y="1397"/>
                  </a:lnTo>
                  <a:lnTo>
                    <a:pt x="16256" y="5207"/>
                  </a:lnTo>
                  <a:lnTo>
                    <a:pt x="17526" y="5207"/>
                  </a:lnTo>
                  <a:lnTo>
                    <a:pt x="19431" y="9525"/>
                  </a:lnTo>
                  <a:lnTo>
                    <a:pt x="20193" y="7112"/>
                  </a:lnTo>
                  <a:lnTo>
                    <a:pt x="20574" y="5461"/>
                  </a:lnTo>
                  <a:lnTo>
                    <a:pt x="21463" y="5334"/>
                  </a:lnTo>
                  <a:lnTo>
                    <a:pt x="22479" y="5461"/>
                  </a:lnTo>
                  <a:lnTo>
                    <a:pt x="22987" y="5842"/>
                  </a:lnTo>
                  <a:lnTo>
                    <a:pt x="22987" y="3302"/>
                  </a:lnTo>
                  <a:lnTo>
                    <a:pt x="21463" y="3302"/>
                  </a:lnTo>
                  <a:lnTo>
                    <a:pt x="20701" y="3429"/>
                  </a:lnTo>
                  <a:lnTo>
                    <a:pt x="20320" y="4699"/>
                  </a:lnTo>
                  <a:lnTo>
                    <a:pt x="19558" y="7493"/>
                  </a:lnTo>
                  <a:lnTo>
                    <a:pt x="17653" y="3175"/>
                  </a:lnTo>
                  <a:lnTo>
                    <a:pt x="16383" y="3175"/>
                  </a:lnTo>
                  <a:lnTo>
                    <a:pt x="14478" y="889"/>
                  </a:lnTo>
                  <a:lnTo>
                    <a:pt x="14097" y="381"/>
                  </a:lnTo>
                  <a:lnTo>
                    <a:pt x="10033" y="279"/>
                  </a:lnTo>
                  <a:lnTo>
                    <a:pt x="10033" y="2032"/>
                  </a:lnTo>
                  <a:lnTo>
                    <a:pt x="10033" y="2413"/>
                  </a:lnTo>
                  <a:lnTo>
                    <a:pt x="9906" y="1778"/>
                  </a:lnTo>
                  <a:lnTo>
                    <a:pt x="9906" y="5207"/>
                  </a:lnTo>
                  <a:lnTo>
                    <a:pt x="9525" y="11303"/>
                  </a:lnTo>
                  <a:lnTo>
                    <a:pt x="9017" y="17653"/>
                  </a:lnTo>
                  <a:lnTo>
                    <a:pt x="8001" y="17653"/>
                  </a:lnTo>
                  <a:lnTo>
                    <a:pt x="6985" y="12954"/>
                  </a:lnTo>
                  <a:lnTo>
                    <a:pt x="7620" y="12065"/>
                  </a:lnTo>
                  <a:lnTo>
                    <a:pt x="8890" y="9906"/>
                  </a:lnTo>
                  <a:lnTo>
                    <a:pt x="8890" y="9525"/>
                  </a:lnTo>
                  <a:lnTo>
                    <a:pt x="9144" y="7620"/>
                  </a:lnTo>
                  <a:lnTo>
                    <a:pt x="9525" y="6223"/>
                  </a:lnTo>
                  <a:lnTo>
                    <a:pt x="9779" y="5588"/>
                  </a:lnTo>
                  <a:lnTo>
                    <a:pt x="9906" y="5207"/>
                  </a:lnTo>
                  <a:lnTo>
                    <a:pt x="9906" y="1778"/>
                  </a:lnTo>
                  <a:lnTo>
                    <a:pt x="10033" y="2032"/>
                  </a:lnTo>
                  <a:lnTo>
                    <a:pt x="10033" y="279"/>
                  </a:lnTo>
                  <a:lnTo>
                    <a:pt x="9525" y="254"/>
                  </a:lnTo>
                  <a:lnTo>
                    <a:pt x="9652" y="1270"/>
                  </a:lnTo>
                  <a:lnTo>
                    <a:pt x="9779" y="3429"/>
                  </a:lnTo>
                  <a:lnTo>
                    <a:pt x="9525" y="4445"/>
                  </a:lnTo>
                  <a:lnTo>
                    <a:pt x="9271" y="5842"/>
                  </a:lnTo>
                  <a:lnTo>
                    <a:pt x="9017" y="7493"/>
                  </a:lnTo>
                  <a:lnTo>
                    <a:pt x="8890" y="7874"/>
                  </a:lnTo>
                  <a:lnTo>
                    <a:pt x="7493" y="10287"/>
                  </a:lnTo>
                  <a:lnTo>
                    <a:pt x="6985" y="10922"/>
                  </a:lnTo>
                  <a:lnTo>
                    <a:pt x="6731" y="11430"/>
                  </a:lnTo>
                  <a:lnTo>
                    <a:pt x="6223" y="8636"/>
                  </a:lnTo>
                  <a:lnTo>
                    <a:pt x="5588" y="6096"/>
                  </a:lnTo>
                  <a:lnTo>
                    <a:pt x="3937" y="6096"/>
                  </a:lnTo>
                  <a:lnTo>
                    <a:pt x="3302" y="3810"/>
                  </a:lnTo>
                  <a:lnTo>
                    <a:pt x="2286" y="0"/>
                  </a:lnTo>
                  <a:lnTo>
                    <a:pt x="1397" y="0"/>
                  </a:lnTo>
                  <a:lnTo>
                    <a:pt x="1905" y="1016"/>
                  </a:lnTo>
                  <a:lnTo>
                    <a:pt x="3937" y="8128"/>
                  </a:lnTo>
                  <a:lnTo>
                    <a:pt x="5334" y="8128"/>
                  </a:lnTo>
                  <a:lnTo>
                    <a:pt x="5842" y="9779"/>
                  </a:lnTo>
                  <a:lnTo>
                    <a:pt x="6350" y="11811"/>
                  </a:lnTo>
                  <a:lnTo>
                    <a:pt x="2667" y="11938"/>
                  </a:lnTo>
                  <a:lnTo>
                    <a:pt x="2032" y="9906"/>
                  </a:lnTo>
                  <a:lnTo>
                    <a:pt x="889" y="4953"/>
                  </a:lnTo>
                  <a:lnTo>
                    <a:pt x="635" y="3302"/>
                  </a:lnTo>
                  <a:lnTo>
                    <a:pt x="254" y="1905"/>
                  </a:lnTo>
                  <a:lnTo>
                    <a:pt x="127" y="2540"/>
                  </a:lnTo>
                  <a:lnTo>
                    <a:pt x="127" y="3937"/>
                  </a:lnTo>
                  <a:lnTo>
                    <a:pt x="508" y="5334"/>
                  </a:lnTo>
                  <a:lnTo>
                    <a:pt x="2159" y="12700"/>
                  </a:lnTo>
                  <a:lnTo>
                    <a:pt x="1651" y="10922"/>
                  </a:lnTo>
                  <a:lnTo>
                    <a:pt x="0" y="8255"/>
                  </a:lnTo>
                  <a:lnTo>
                    <a:pt x="0" y="10287"/>
                  </a:lnTo>
                  <a:lnTo>
                    <a:pt x="2159" y="13843"/>
                  </a:lnTo>
                  <a:lnTo>
                    <a:pt x="2286" y="14097"/>
                  </a:lnTo>
                  <a:lnTo>
                    <a:pt x="2413" y="15367"/>
                  </a:lnTo>
                  <a:lnTo>
                    <a:pt x="2540" y="16637"/>
                  </a:lnTo>
                  <a:lnTo>
                    <a:pt x="2667" y="17526"/>
                  </a:lnTo>
                  <a:lnTo>
                    <a:pt x="3048" y="18542"/>
                  </a:lnTo>
                  <a:lnTo>
                    <a:pt x="3556" y="19685"/>
                  </a:lnTo>
                  <a:lnTo>
                    <a:pt x="4572" y="19685"/>
                  </a:lnTo>
                  <a:lnTo>
                    <a:pt x="3683" y="17907"/>
                  </a:lnTo>
                  <a:lnTo>
                    <a:pt x="2794" y="16002"/>
                  </a:lnTo>
                  <a:lnTo>
                    <a:pt x="2540" y="14097"/>
                  </a:lnTo>
                  <a:lnTo>
                    <a:pt x="2540" y="13589"/>
                  </a:lnTo>
                  <a:lnTo>
                    <a:pt x="2667" y="13970"/>
                  </a:lnTo>
                  <a:lnTo>
                    <a:pt x="6223" y="13970"/>
                  </a:lnTo>
                  <a:lnTo>
                    <a:pt x="6350" y="13970"/>
                  </a:lnTo>
                  <a:lnTo>
                    <a:pt x="6604" y="13462"/>
                  </a:lnTo>
                  <a:lnTo>
                    <a:pt x="6731" y="13843"/>
                  </a:lnTo>
                  <a:lnTo>
                    <a:pt x="6985" y="15113"/>
                  </a:lnTo>
                  <a:lnTo>
                    <a:pt x="7874" y="19685"/>
                  </a:lnTo>
                  <a:lnTo>
                    <a:pt x="9144" y="19685"/>
                  </a:lnTo>
                  <a:lnTo>
                    <a:pt x="9525" y="12192"/>
                  </a:lnTo>
                  <a:lnTo>
                    <a:pt x="10033" y="4826"/>
                  </a:lnTo>
                  <a:lnTo>
                    <a:pt x="10287" y="6985"/>
                  </a:lnTo>
                  <a:lnTo>
                    <a:pt x="10414" y="8001"/>
                  </a:lnTo>
                  <a:lnTo>
                    <a:pt x="11049" y="11176"/>
                  </a:lnTo>
                  <a:lnTo>
                    <a:pt x="11557" y="13335"/>
                  </a:lnTo>
                  <a:lnTo>
                    <a:pt x="11684" y="13843"/>
                  </a:lnTo>
                  <a:lnTo>
                    <a:pt x="11684" y="19939"/>
                  </a:lnTo>
                  <a:lnTo>
                    <a:pt x="11811" y="19939"/>
                  </a:lnTo>
                  <a:lnTo>
                    <a:pt x="11811" y="14351"/>
                  </a:lnTo>
                  <a:lnTo>
                    <a:pt x="12065" y="15367"/>
                  </a:lnTo>
                  <a:lnTo>
                    <a:pt x="13589" y="19939"/>
                  </a:lnTo>
                  <a:lnTo>
                    <a:pt x="14605" y="20066"/>
                  </a:lnTo>
                  <a:lnTo>
                    <a:pt x="13970" y="18796"/>
                  </a:lnTo>
                  <a:lnTo>
                    <a:pt x="13335" y="17145"/>
                  </a:lnTo>
                  <a:lnTo>
                    <a:pt x="12700" y="15240"/>
                  </a:lnTo>
                  <a:lnTo>
                    <a:pt x="12446" y="14224"/>
                  </a:lnTo>
                  <a:lnTo>
                    <a:pt x="12065" y="13081"/>
                  </a:lnTo>
                  <a:lnTo>
                    <a:pt x="11811" y="11938"/>
                  </a:lnTo>
                  <a:lnTo>
                    <a:pt x="11684" y="7493"/>
                  </a:lnTo>
                  <a:lnTo>
                    <a:pt x="11557" y="6565"/>
                  </a:lnTo>
                  <a:lnTo>
                    <a:pt x="11557" y="11049"/>
                  </a:lnTo>
                  <a:lnTo>
                    <a:pt x="11049" y="8890"/>
                  </a:lnTo>
                  <a:lnTo>
                    <a:pt x="10541" y="6604"/>
                  </a:lnTo>
                  <a:lnTo>
                    <a:pt x="10287" y="4191"/>
                  </a:lnTo>
                  <a:lnTo>
                    <a:pt x="10287" y="3937"/>
                  </a:lnTo>
                  <a:lnTo>
                    <a:pt x="10541" y="3556"/>
                  </a:lnTo>
                  <a:lnTo>
                    <a:pt x="10922" y="5080"/>
                  </a:lnTo>
                  <a:lnTo>
                    <a:pt x="11303" y="7239"/>
                  </a:lnTo>
                  <a:lnTo>
                    <a:pt x="11557" y="11049"/>
                  </a:lnTo>
                  <a:lnTo>
                    <a:pt x="11557" y="6565"/>
                  </a:lnTo>
                  <a:lnTo>
                    <a:pt x="11303" y="4699"/>
                  </a:lnTo>
                  <a:lnTo>
                    <a:pt x="10922" y="2921"/>
                  </a:lnTo>
                  <a:lnTo>
                    <a:pt x="11176" y="2667"/>
                  </a:lnTo>
                  <a:lnTo>
                    <a:pt x="11811" y="2413"/>
                  </a:lnTo>
                  <a:lnTo>
                    <a:pt x="12192" y="2667"/>
                  </a:lnTo>
                  <a:lnTo>
                    <a:pt x="12573" y="3302"/>
                  </a:lnTo>
                  <a:lnTo>
                    <a:pt x="12700" y="5207"/>
                  </a:lnTo>
                  <a:lnTo>
                    <a:pt x="12827" y="6350"/>
                  </a:lnTo>
                  <a:lnTo>
                    <a:pt x="13462" y="12192"/>
                  </a:lnTo>
                  <a:lnTo>
                    <a:pt x="15748" y="17653"/>
                  </a:lnTo>
                  <a:lnTo>
                    <a:pt x="16637" y="18161"/>
                  </a:lnTo>
                  <a:lnTo>
                    <a:pt x="17145" y="18161"/>
                  </a:lnTo>
                  <a:lnTo>
                    <a:pt x="17653" y="17526"/>
                  </a:lnTo>
                  <a:lnTo>
                    <a:pt x="18288" y="17653"/>
                  </a:lnTo>
                  <a:lnTo>
                    <a:pt x="18669" y="17399"/>
                  </a:lnTo>
                  <a:lnTo>
                    <a:pt x="18161" y="20193"/>
                  </a:lnTo>
                  <a:lnTo>
                    <a:pt x="18542" y="20193"/>
                  </a:lnTo>
                  <a:lnTo>
                    <a:pt x="18923" y="18034"/>
                  </a:lnTo>
                  <a:lnTo>
                    <a:pt x="19177" y="16891"/>
                  </a:lnTo>
                  <a:lnTo>
                    <a:pt x="19304" y="16764"/>
                  </a:lnTo>
                  <a:lnTo>
                    <a:pt x="19939" y="16129"/>
                  </a:lnTo>
                  <a:lnTo>
                    <a:pt x="20574" y="14859"/>
                  </a:lnTo>
                  <a:lnTo>
                    <a:pt x="21209" y="13716"/>
                  </a:lnTo>
                  <a:lnTo>
                    <a:pt x="21463" y="13462"/>
                  </a:lnTo>
                  <a:lnTo>
                    <a:pt x="21971" y="12446"/>
                  </a:lnTo>
                  <a:lnTo>
                    <a:pt x="24130" y="13081"/>
                  </a:lnTo>
                  <a:lnTo>
                    <a:pt x="24765" y="12573"/>
                  </a:lnTo>
                  <a:lnTo>
                    <a:pt x="25019" y="13462"/>
                  </a:lnTo>
                  <a:lnTo>
                    <a:pt x="25273" y="14478"/>
                  </a:lnTo>
                  <a:lnTo>
                    <a:pt x="26924" y="20828"/>
                  </a:lnTo>
                  <a:lnTo>
                    <a:pt x="27305" y="20193"/>
                  </a:lnTo>
                  <a:lnTo>
                    <a:pt x="27432" y="19939"/>
                  </a:lnTo>
                  <a:lnTo>
                    <a:pt x="27686" y="19558"/>
                  </a:lnTo>
                  <a:lnTo>
                    <a:pt x="27813" y="19431"/>
                  </a:lnTo>
                  <a:lnTo>
                    <a:pt x="28067" y="20447"/>
                  </a:lnTo>
                  <a:lnTo>
                    <a:pt x="28448" y="20447"/>
                  </a:lnTo>
                  <a:lnTo>
                    <a:pt x="28702" y="20447"/>
                  </a:lnTo>
                  <a:lnTo>
                    <a:pt x="28448" y="19177"/>
                  </a:lnTo>
                  <a:lnTo>
                    <a:pt x="29337" y="19304"/>
                  </a:lnTo>
                  <a:lnTo>
                    <a:pt x="29718" y="19177"/>
                  </a:lnTo>
                  <a:lnTo>
                    <a:pt x="29845" y="20447"/>
                  </a:lnTo>
                  <a:lnTo>
                    <a:pt x="29972" y="19050"/>
                  </a:lnTo>
                  <a:lnTo>
                    <a:pt x="30099" y="18034"/>
                  </a:lnTo>
                  <a:lnTo>
                    <a:pt x="30099" y="17018"/>
                  </a:lnTo>
                  <a:lnTo>
                    <a:pt x="29972" y="17018"/>
                  </a:lnTo>
                  <a:lnTo>
                    <a:pt x="29718" y="17145"/>
                  </a:lnTo>
                  <a:lnTo>
                    <a:pt x="29337" y="13843"/>
                  </a:lnTo>
                  <a:lnTo>
                    <a:pt x="29337" y="17145"/>
                  </a:lnTo>
                  <a:lnTo>
                    <a:pt x="28321" y="17018"/>
                  </a:lnTo>
                  <a:lnTo>
                    <a:pt x="27940" y="17399"/>
                  </a:lnTo>
                  <a:lnTo>
                    <a:pt x="27813" y="17018"/>
                  </a:lnTo>
                  <a:lnTo>
                    <a:pt x="28956" y="16129"/>
                  </a:lnTo>
                  <a:lnTo>
                    <a:pt x="29337" y="17145"/>
                  </a:lnTo>
                  <a:lnTo>
                    <a:pt x="29337" y="13843"/>
                  </a:lnTo>
                  <a:lnTo>
                    <a:pt x="27686" y="15113"/>
                  </a:lnTo>
                  <a:lnTo>
                    <a:pt x="27432" y="15113"/>
                  </a:lnTo>
                  <a:lnTo>
                    <a:pt x="27432" y="17907"/>
                  </a:lnTo>
                  <a:lnTo>
                    <a:pt x="27051" y="18796"/>
                  </a:lnTo>
                  <a:lnTo>
                    <a:pt x="25527" y="12700"/>
                  </a:lnTo>
                  <a:lnTo>
                    <a:pt x="25273" y="11938"/>
                  </a:lnTo>
                  <a:lnTo>
                    <a:pt x="25527" y="11430"/>
                  </a:lnTo>
                  <a:lnTo>
                    <a:pt x="25527" y="11811"/>
                  </a:lnTo>
                  <a:lnTo>
                    <a:pt x="25908" y="12700"/>
                  </a:lnTo>
                  <a:lnTo>
                    <a:pt x="26162" y="13335"/>
                  </a:lnTo>
                  <a:lnTo>
                    <a:pt x="26797" y="16764"/>
                  </a:lnTo>
                  <a:lnTo>
                    <a:pt x="27051" y="17145"/>
                  </a:lnTo>
                  <a:lnTo>
                    <a:pt x="27305" y="17145"/>
                  </a:lnTo>
                  <a:lnTo>
                    <a:pt x="27432" y="17907"/>
                  </a:lnTo>
                  <a:lnTo>
                    <a:pt x="27432" y="15113"/>
                  </a:lnTo>
                  <a:lnTo>
                    <a:pt x="27305" y="15113"/>
                  </a:lnTo>
                  <a:lnTo>
                    <a:pt x="26162" y="11303"/>
                  </a:lnTo>
                  <a:lnTo>
                    <a:pt x="25908" y="10287"/>
                  </a:lnTo>
                  <a:lnTo>
                    <a:pt x="26670" y="8509"/>
                  </a:lnTo>
                  <a:lnTo>
                    <a:pt x="27305" y="7239"/>
                  </a:lnTo>
                  <a:lnTo>
                    <a:pt x="28702" y="5334"/>
                  </a:lnTo>
                  <a:lnTo>
                    <a:pt x="29337" y="4826"/>
                  </a:lnTo>
                  <a:lnTo>
                    <a:pt x="30353" y="4826"/>
                  </a:lnTo>
                  <a:lnTo>
                    <a:pt x="30480" y="4953"/>
                  </a:lnTo>
                  <a:lnTo>
                    <a:pt x="30480" y="2794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4735068" y="2991611"/>
              <a:ext cx="30480" cy="19685"/>
            </a:xfrm>
            <a:custGeom>
              <a:avLst/>
              <a:gdLst/>
              <a:ahLst/>
              <a:cxnLst/>
              <a:rect l="l" t="t" r="r" b="b"/>
              <a:pathLst>
                <a:path w="30479" h="19685">
                  <a:moveTo>
                    <a:pt x="635" y="0"/>
                  </a:moveTo>
                  <a:lnTo>
                    <a:pt x="508" y="2412"/>
                  </a:lnTo>
                  <a:lnTo>
                    <a:pt x="0" y="16382"/>
                  </a:lnTo>
                  <a:lnTo>
                    <a:pt x="0" y="18795"/>
                  </a:lnTo>
                  <a:lnTo>
                    <a:pt x="29591" y="19684"/>
                  </a:lnTo>
                  <a:lnTo>
                    <a:pt x="29718" y="17271"/>
                  </a:lnTo>
                  <a:lnTo>
                    <a:pt x="30099" y="3301"/>
                  </a:lnTo>
                  <a:lnTo>
                    <a:pt x="30099" y="888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4735068" y="2990087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25273" y="22225"/>
                  </a:moveTo>
                  <a:lnTo>
                    <a:pt x="24638" y="16891"/>
                  </a:lnTo>
                  <a:lnTo>
                    <a:pt x="23876" y="12573"/>
                  </a:lnTo>
                  <a:lnTo>
                    <a:pt x="22987" y="21717"/>
                  </a:lnTo>
                  <a:lnTo>
                    <a:pt x="22987" y="21844"/>
                  </a:lnTo>
                  <a:lnTo>
                    <a:pt x="22860" y="22225"/>
                  </a:lnTo>
                  <a:lnTo>
                    <a:pt x="23114" y="22225"/>
                  </a:lnTo>
                  <a:lnTo>
                    <a:pt x="23749" y="16383"/>
                  </a:lnTo>
                  <a:lnTo>
                    <a:pt x="24384" y="18415"/>
                  </a:lnTo>
                  <a:lnTo>
                    <a:pt x="24892" y="22225"/>
                  </a:lnTo>
                  <a:lnTo>
                    <a:pt x="25273" y="22225"/>
                  </a:lnTo>
                  <a:close/>
                </a:path>
                <a:path w="30479" h="22860">
                  <a:moveTo>
                    <a:pt x="30480" y="11303"/>
                  </a:moveTo>
                  <a:lnTo>
                    <a:pt x="28194" y="7239"/>
                  </a:lnTo>
                  <a:lnTo>
                    <a:pt x="27813" y="3683"/>
                  </a:lnTo>
                  <a:lnTo>
                    <a:pt x="27432" y="2540"/>
                  </a:lnTo>
                  <a:lnTo>
                    <a:pt x="26924" y="1270"/>
                  </a:lnTo>
                  <a:lnTo>
                    <a:pt x="25908" y="1270"/>
                  </a:lnTo>
                  <a:lnTo>
                    <a:pt x="26797" y="3175"/>
                  </a:lnTo>
                  <a:lnTo>
                    <a:pt x="27686" y="5207"/>
                  </a:lnTo>
                  <a:lnTo>
                    <a:pt x="27813" y="6731"/>
                  </a:lnTo>
                  <a:lnTo>
                    <a:pt x="27940" y="7747"/>
                  </a:lnTo>
                  <a:lnTo>
                    <a:pt x="28067" y="8255"/>
                  </a:lnTo>
                  <a:lnTo>
                    <a:pt x="27813" y="7493"/>
                  </a:lnTo>
                  <a:lnTo>
                    <a:pt x="24257" y="7493"/>
                  </a:lnTo>
                  <a:lnTo>
                    <a:pt x="23876" y="8001"/>
                  </a:lnTo>
                  <a:lnTo>
                    <a:pt x="23749" y="7620"/>
                  </a:lnTo>
                  <a:lnTo>
                    <a:pt x="23622" y="6731"/>
                  </a:lnTo>
                  <a:lnTo>
                    <a:pt x="23495" y="6057"/>
                  </a:lnTo>
                  <a:lnTo>
                    <a:pt x="23495" y="8509"/>
                  </a:lnTo>
                  <a:lnTo>
                    <a:pt x="22606" y="9906"/>
                  </a:lnTo>
                  <a:lnTo>
                    <a:pt x="21590" y="11811"/>
                  </a:lnTo>
                  <a:lnTo>
                    <a:pt x="21336" y="14224"/>
                  </a:lnTo>
                  <a:lnTo>
                    <a:pt x="20955" y="15621"/>
                  </a:lnTo>
                  <a:lnTo>
                    <a:pt x="20574" y="16764"/>
                  </a:lnTo>
                  <a:lnTo>
                    <a:pt x="20574" y="20447"/>
                  </a:lnTo>
                  <a:lnTo>
                    <a:pt x="20447" y="20447"/>
                  </a:lnTo>
                  <a:lnTo>
                    <a:pt x="20447" y="20066"/>
                  </a:lnTo>
                  <a:lnTo>
                    <a:pt x="20574" y="20447"/>
                  </a:lnTo>
                  <a:lnTo>
                    <a:pt x="20574" y="16764"/>
                  </a:lnTo>
                  <a:lnTo>
                    <a:pt x="20955" y="10287"/>
                  </a:lnTo>
                  <a:lnTo>
                    <a:pt x="21463" y="3429"/>
                  </a:lnTo>
                  <a:lnTo>
                    <a:pt x="22479" y="3556"/>
                  </a:lnTo>
                  <a:lnTo>
                    <a:pt x="23495" y="8509"/>
                  </a:lnTo>
                  <a:lnTo>
                    <a:pt x="23495" y="6057"/>
                  </a:lnTo>
                  <a:lnTo>
                    <a:pt x="22606" y="1270"/>
                  </a:lnTo>
                  <a:lnTo>
                    <a:pt x="21336" y="1270"/>
                  </a:lnTo>
                  <a:lnTo>
                    <a:pt x="20955" y="9398"/>
                  </a:lnTo>
                  <a:lnTo>
                    <a:pt x="20447" y="17272"/>
                  </a:lnTo>
                  <a:lnTo>
                    <a:pt x="20193" y="14909"/>
                  </a:lnTo>
                  <a:lnTo>
                    <a:pt x="20193" y="17907"/>
                  </a:lnTo>
                  <a:lnTo>
                    <a:pt x="19939" y="18542"/>
                  </a:lnTo>
                  <a:lnTo>
                    <a:pt x="19558" y="17018"/>
                  </a:lnTo>
                  <a:lnTo>
                    <a:pt x="19177" y="14732"/>
                  </a:lnTo>
                  <a:lnTo>
                    <a:pt x="18923" y="10541"/>
                  </a:lnTo>
                  <a:lnTo>
                    <a:pt x="19431" y="12827"/>
                  </a:lnTo>
                  <a:lnTo>
                    <a:pt x="19939" y="15367"/>
                  </a:lnTo>
                  <a:lnTo>
                    <a:pt x="20193" y="17907"/>
                  </a:lnTo>
                  <a:lnTo>
                    <a:pt x="20193" y="14909"/>
                  </a:lnTo>
                  <a:lnTo>
                    <a:pt x="20066" y="13716"/>
                  </a:lnTo>
                  <a:lnTo>
                    <a:pt x="19558" y="10414"/>
                  </a:lnTo>
                  <a:lnTo>
                    <a:pt x="18796" y="7493"/>
                  </a:lnTo>
                  <a:lnTo>
                    <a:pt x="18796" y="1016"/>
                  </a:lnTo>
                  <a:lnTo>
                    <a:pt x="18669" y="2540"/>
                  </a:lnTo>
                  <a:lnTo>
                    <a:pt x="18669" y="6985"/>
                  </a:lnTo>
                  <a:lnTo>
                    <a:pt x="18161" y="4826"/>
                  </a:lnTo>
                  <a:lnTo>
                    <a:pt x="17526" y="2794"/>
                  </a:lnTo>
                  <a:lnTo>
                    <a:pt x="16891" y="1016"/>
                  </a:lnTo>
                  <a:lnTo>
                    <a:pt x="15875" y="889"/>
                  </a:lnTo>
                  <a:lnTo>
                    <a:pt x="16510" y="2159"/>
                  </a:lnTo>
                  <a:lnTo>
                    <a:pt x="17145" y="3937"/>
                  </a:lnTo>
                  <a:lnTo>
                    <a:pt x="18415" y="8382"/>
                  </a:lnTo>
                  <a:lnTo>
                    <a:pt x="18669" y="9652"/>
                  </a:lnTo>
                  <a:lnTo>
                    <a:pt x="18796" y="14478"/>
                  </a:lnTo>
                  <a:lnTo>
                    <a:pt x="18923" y="15367"/>
                  </a:lnTo>
                  <a:lnTo>
                    <a:pt x="19177" y="17272"/>
                  </a:lnTo>
                  <a:lnTo>
                    <a:pt x="19558" y="19304"/>
                  </a:lnTo>
                  <a:lnTo>
                    <a:pt x="19304" y="19558"/>
                  </a:lnTo>
                  <a:lnTo>
                    <a:pt x="18669" y="19812"/>
                  </a:lnTo>
                  <a:lnTo>
                    <a:pt x="18288" y="19558"/>
                  </a:lnTo>
                  <a:lnTo>
                    <a:pt x="17907" y="18923"/>
                  </a:lnTo>
                  <a:lnTo>
                    <a:pt x="17907" y="21082"/>
                  </a:lnTo>
                  <a:lnTo>
                    <a:pt x="17907" y="21336"/>
                  </a:lnTo>
                  <a:lnTo>
                    <a:pt x="17272" y="20955"/>
                  </a:lnTo>
                  <a:lnTo>
                    <a:pt x="14224" y="16764"/>
                  </a:lnTo>
                  <a:lnTo>
                    <a:pt x="12954" y="16764"/>
                  </a:lnTo>
                  <a:lnTo>
                    <a:pt x="11049" y="12192"/>
                  </a:lnTo>
                  <a:lnTo>
                    <a:pt x="10414" y="14478"/>
                  </a:lnTo>
                  <a:lnTo>
                    <a:pt x="9906" y="16510"/>
                  </a:lnTo>
                  <a:lnTo>
                    <a:pt x="8636" y="16637"/>
                  </a:lnTo>
                  <a:lnTo>
                    <a:pt x="8001" y="16510"/>
                  </a:lnTo>
                  <a:lnTo>
                    <a:pt x="7493" y="16129"/>
                  </a:lnTo>
                  <a:lnTo>
                    <a:pt x="8509" y="16129"/>
                  </a:lnTo>
                  <a:lnTo>
                    <a:pt x="8763" y="15494"/>
                  </a:lnTo>
                  <a:lnTo>
                    <a:pt x="9906" y="10922"/>
                  </a:lnTo>
                  <a:lnTo>
                    <a:pt x="10414" y="9271"/>
                  </a:lnTo>
                  <a:lnTo>
                    <a:pt x="11049" y="9144"/>
                  </a:lnTo>
                  <a:lnTo>
                    <a:pt x="11176" y="6731"/>
                  </a:lnTo>
                  <a:lnTo>
                    <a:pt x="11303" y="6350"/>
                  </a:lnTo>
                  <a:lnTo>
                    <a:pt x="11684" y="5969"/>
                  </a:lnTo>
                  <a:lnTo>
                    <a:pt x="11811" y="5969"/>
                  </a:lnTo>
                  <a:lnTo>
                    <a:pt x="11430" y="6731"/>
                  </a:lnTo>
                  <a:lnTo>
                    <a:pt x="11176" y="6858"/>
                  </a:lnTo>
                  <a:lnTo>
                    <a:pt x="11176" y="9144"/>
                  </a:lnTo>
                  <a:lnTo>
                    <a:pt x="11430" y="9017"/>
                  </a:lnTo>
                  <a:lnTo>
                    <a:pt x="12573" y="6096"/>
                  </a:lnTo>
                  <a:lnTo>
                    <a:pt x="12827" y="5715"/>
                  </a:lnTo>
                  <a:lnTo>
                    <a:pt x="13208" y="5969"/>
                  </a:lnTo>
                  <a:lnTo>
                    <a:pt x="13589" y="6604"/>
                  </a:lnTo>
                  <a:lnTo>
                    <a:pt x="13843" y="7874"/>
                  </a:lnTo>
                  <a:lnTo>
                    <a:pt x="14224" y="9652"/>
                  </a:lnTo>
                  <a:lnTo>
                    <a:pt x="16256" y="14097"/>
                  </a:lnTo>
                  <a:lnTo>
                    <a:pt x="16891" y="18415"/>
                  </a:lnTo>
                  <a:lnTo>
                    <a:pt x="17399" y="20066"/>
                  </a:lnTo>
                  <a:lnTo>
                    <a:pt x="17653" y="20574"/>
                  </a:lnTo>
                  <a:lnTo>
                    <a:pt x="17907" y="21082"/>
                  </a:lnTo>
                  <a:lnTo>
                    <a:pt x="17907" y="18923"/>
                  </a:lnTo>
                  <a:lnTo>
                    <a:pt x="17780" y="16764"/>
                  </a:lnTo>
                  <a:lnTo>
                    <a:pt x="17653" y="15519"/>
                  </a:lnTo>
                  <a:lnTo>
                    <a:pt x="17653" y="18034"/>
                  </a:lnTo>
                  <a:lnTo>
                    <a:pt x="17272" y="17145"/>
                  </a:lnTo>
                  <a:lnTo>
                    <a:pt x="16891" y="15748"/>
                  </a:lnTo>
                  <a:lnTo>
                    <a:pt x="16637" y="14097"/>
                  </a:lnTo>
                  <a:lnTo>
                    <a:pt x="16256" y="11938"/>
                  </a:lnTo>
                  <a:lnTo>
                    <a:pt x="14351" y="7493"/>
                  </a:lnTo>
                  <a:lnTo>
                    <a:pt x="13970" y="5588"/>
                  </a:lnTo>
                  <a:lnTo>
                    <a:pt x="13843" y="5207"/>
                  </a:lnTo>
                  <a:lnTo>
                    <a:pt x="14605" y="5715"/>
                  </a:lnTo>
                  <a:lnTo>
                    <a:pt x="15240" y="6985"/>
                  </a:lnTo>
                  <a:lnTo>
                    <a:pt x="16002" y="9271"/>
                  </a:lnTo>
                  <a:lnTo>
                    <a:pt x="16129" y="9525"/>
                  </a:lnTo>
                  <a:lnTo>
                    <a:pt x="16891" y="11430"/>
                  </a:lnTo>
                  <a:lnTo>
                    <a:pt x="17653" y="18034"/>
                  </a:lnTo>
                  <a:lnTo>
                    <a:pt x="17653" y="15519"/>
                  </a:lnTo>
                  <a:lnTo>
                    <a:pt x="17018" y="9271"/>
                  </a:lnTo>
                  <a:lnTo>
                    <a:pt x="16002" y="6858"/>
                  </a:lnTo>
                  <a:lnTo>
                    <a:pt x="14732" y="3429"/>
                  </a:lnTo>
                  <a:lnTo>
                    <a:pt x="14097" y="3048"/>
                  </a:lnTo>
                  <a:lnTo>
                    <a:pt x="13335" y="2921"/>
                  </a:lnTo>
                  <a:lnTo>
                    <a:pt x="12954" y="3429"/>
                  </a:lnTo>
                  <a:lnTo>
                    <a:pt x="12192" y="3556"/>
                  </a:lnTo>
                  <a:lnTo>
                    <a:pt x="11811" y="3810"/>
                  </a:lnTo>
                  <a:lnTo>
                    <a:pt x="12319" y="762"/>
                  </a:lnTo>
                  <a:lnTo>
                    <a:pt x="11938" y="762"/>
                  </a:lnTo>
                  <a:lnTo>
                    <a:pt x="11557" y="3048"/>
                  </a:lnTo>
                  <a:lnTo>
                    <a:pt x="11303" y="4191"/>
                  </a:lnTo>
                  <a:lnTo>
                    <a:pt x="10541" y="5080"/>
                  </a:lnTo>
                  <a:lnTo>
                    <a:pt x="9906" y="6248"/>
                  </a:lnTo>
                  <a:lnTo>
                    <a:pt x="9906" y="9398"/>
                  </a:lnTo>
                  <a:lnTo>
                    <a:pt x="9652" y="10033"/>
                  </a:lnTo>
                  <a:lnTo>
                    <a:pt x="8636" y="13970"/>
                  </a:lnTo>
                  <a:lnTo>
                    <a:pt x="6731" y="13970"/>
                  </a:lnTo>
                  <a:lnTo>
                    <a:pt x="6096" y="12954"/>
                  </a:lnTo>
                  <a:lnTo>
                    <a:pt x="5461" y="11303"/>
                  </a:lnTo>
                  <a:lnTo>
                    <a:pt x="5715" y="11049"/>
                  </a:lnTo>
                  <a:lnTo>
                    <a:pt x="5842" y="11557"/>
                  </a:lnTo>
                  <a:lnTo>
                    <a:pt x="6096" y="11811"/>
                  </a:lnTo>
                  <a:lnTo>
                    <a:pt x="6477" y="11557"/>
                  </a:lnTo>
                  <a:lnTo>
                    <a:pt x="8001" y="13843"/>
                  </a:lnTo>
                  <a:lnTo>
                    <a:pt x="8890" y="10414"/>
                  </a:lnTo>
                  <a:lnTo>
                    <a:pt x="9144" y="9906"/>
                  </a:lnTo>
                  <a:lnTo>
                    <a:pt x="9398" y="9525"/>
                  </a:lnTo>
                  <a:lnTo>
                    <a:pt x="9652" y="9398"/>
                  </a:lnTo>
                  <a:lnTo>
                    <a:pt x="9906" y="9398"/>
                  </a:lnTo>
                  <a:lnTo>
                    <a:pt x="9906" y="6248"/>
                  </a:lnTo>
                  <a:lnTo>
                    <a:pt x="9779" y="6477"/>
                  </a:lnTo>
                  <a:lnTo>
                    <a:pt x="9271" y="7747"/>
                  </a:lnTo>
                  <a:lnTo>
                    <a:pt x="8509" y="9017"/>
                  </a:lnTo>
                  <a:lnTo>
                    <a:pt x="6350" y="8382"/>
                  </a:lnTo>
                  <a:lnTo>
                    <a:pt x="5715" y="8890"/>
                  </a:lnTo>
                  <a:lnTo>
                    <a:pt x="5334" y="8001"/>
                  </a:lnTo>
                  <a:lnTo>
                    <a:pt x="5207" y="7429"/>
                  </a:lnTo>
                  <a:lnTo>
                    <a:pt x="5207" y="9652"/>
                  </a:lnTo>
                  <a:lnTo>
                    <a:pt x="5080" y="9906"/>
                  </a:lnTo>
                  <a:lnTo>
                    <a:pt x="4953" y="10033"/>
                  </a:lnTo>
                  <a:lnTo>
                    <a:pt x="4953" y="9779"/>
                  </a:lnTo>
                  <a:lnTo>
                    <a:pt x="4318" y="8001"/>
                  </a:lnTo>
                  <a:lnTo>
                    <a:pt x="4064" y="6350"/>
                  </a:lnTo>
                  <a:lnTo>
                    <a:pt x="3683" y="4445"/>
                  </a:lnTo>
                  <a:lnTo>
                    <a:pt x="3429" y="4064"/>
                  </a:lnTo>
                  <a:lnTo>
                    <a:pt x="3175" y="3937"/>
                  </a:lnTo>
                  <a:lnTo>
                    <a:pt x="3048" y="3175"/>
                  </a:lnTo>
                  <a:lnTo>
                    <a:pt x="3429" y="2159"/>
                  </a:lnTo>
                  <a:lnTo>
                    <a:pt x="4826" y="7747"/>
                  </a:lnTo>
                  <a:lnTo>
                    <a:pt x="4953" y="8763"/>
                  </a:lnTo>
                  <a:lnTo>
                    <a:pt x="5207" y="9652"/>
                  </a:lnTo>
                  <a:lnTo>
                    <a:pt x="5207" y="7429"/>
                  </a:lnTo>
                  <a:lnTo>
                    <a:pt x="3556" y="0"/>
                  </a:lnTo>
                  <a:lnTo>
                    <a:pt x="2794" y="1397"/>
                  </a:lnTo>
                  <a:lnTo>
                    <a:pt x="2667" y="1524"/>
                  </a:lnTo>
                  <a:lnTo>
                    <a:pt x="2667" y="4191"/>
                  </a:lnTo>
                  <a:lnTo>
                    <a:pt x="1524" y="5080"/>
                  </a:lnTo>
                  <a:lnTo>
                    <a:pt x="1143" y="3937"/>
                  </a:lnTo>
                  <a:lnTo>
                    <a:pt x="2032" y="4064"/>
                  </a:lnTo>
                  <a:lnTo>
                    <a:pt x="2540" y="3810"/>
                  </a:lnTo>
                  <a:lnTo>
                    <a:pt x="2667" y="4191"/>
                  </a:lnTo>
                  <a:lnTo>
                    <a:pt x="2667" y="1524"/>
                  </a:lnTo>
                  <a:lnTo>
                    <a:pt x="2540" y="1651"/>
                  </a:lnTo>
                  <a:lnTo>
                    <a:pt x="2286" y="508"/>
                  </a:lnTo>
                  <a:lnTo>
                    <a:pt x="1778" y="508"/>
                  </a:lnTo>
                  <a:lnTo>
                    <a:pt x="2032" y="1397"/>
                  </a:lnTo>
                  <a:lnTo>
                    <a:pt x="2032" y="1778"/>
                  </a:lnTo>
                  <a:lnTo>
                    <a:pt x="762" y="1778"/>
                  </a:lnTo>
                  <a:lnTo>
                    <a:pt x="635" y="381"/>
                  </a:lnTo>
                  <a:lnTo>
                    <a:pt x="508" y="2032"/>
                  </a:lnTo>
                  <a:lnTo>
                    <a:pt x="381" y="3175"/>
                  </a:lnTo>
                  <a:lnTo>
                    <a:pt x="381" y="4191"/>
                  </a:lnTo>
                  <a:lnTo>
                    <a:pt x="508" y="4064"/>
                  </a:lnTo>
                  <a:lnTo>
                    <a:pt x="1143" y="7620"/>
                  </a:lnTo>
                  <a:lnTo>
                    <a:pt x="2667" y="6350"/>
                  </a:lnTo>
                  <a:lnTo>
                    <a:pt x="2794" y="6223"/>
                  </a:lnTo>
                  <a:lnTo>
                    <a:pt x="3048" y="6096"/>
                  </a:lnTo>
                  <a:lnTo>
                    <a:pt x="3937" y="9017"/>
                  </a:lnTo>
                  <a:lnTo>
                    <a:pt x="4318" y="10160"/>
                  </a:lnTo>
                  <a:lnTo>
                    <a:pt x="4572" y="11430"/>
                  </a:lnTo>
                  <a:lnTo>
                    <a:pt x="127" y="17272"/>
                  </a:lnTo>
                  <a:lnTo>
                    <a:pt x="0" y="17018"/>
                  </a:lnTo>
                  <a:lnTo>
                    <a:pt x="0" y="19304"/>
                  </a:lnTo>
                  <a:lnTo>
                    <a:pt x="1143" y="19304"/>
                  </a:lnTo>
                  <a:lnTo>
                    <a:pt x="1651" y="18923"/>
                  </a:lnTo>
                  <a:lnTo>
                    <a:pt x="3175" y="16637"/>
                  </a:lnTo>
                  <a:lnTo>
                    <a:pt x="3937" y="14986"/>
                  </a:lnTo>
                  <a:lnTo>
                    <a:pt x="4572" y="13335"/>
                  </a:lnTo>
                  <a:lnTo>
                    <a:pt x="4826" y="12573"/>
                  </a:lnTo>
                  <a:lnTo>
                    <a:pt x="5207" y="14351"/>
                  </a:lnTo>
                  <a:lnTo>
                    <a:pt x="5334" y="14859"/>
                  </a:lnTo>
                  <a:lnTo>
                    <a:pt x="5461" y="15240"/>
                  </a:lnTo>
                  <a:lnTo>
                    <a:pt x="5969" y="16383"/>
                  </a:lnTo>
                  <a:lnTo>
                    <a:pt x="7493" y="18796"/>
                  </a:lnTo>
                  <a:lnTo>
                    <a:pt x="9779" y="18669"/>
                  </a:lnTo>
                  <a:lnTo>
                    <a:pt x="10160" y="17399"/>
                  </a:lnTo>
                  <a:lnTo>
                    <a:pt x="10160" y="17145"/>
                  </a:lnTo>
                  <a:lnTo>
                    <a:pt x="10287" y="16891"/>
                  </a:lnTo>
                  <a:lnTo>
                    <a:pt x="11049" y="14351"/>
                  </a:lnTo>
                  <a:lnTo>
                    <a:pt x="12827" y="18923"/>
                  </a:lnTo>
                  <a:lnTo>
                    <a:pt x="14097" y="19050"/>
                  </a:lnTo>
                  <a:lnTo>
                    <a:pt x="16383" y="21971"/>
                  </a:lnTo>
                  <a:lnTo>
                    <a:pt x="17907" y="21971"/>
                  </a:lnTo>
                  <a:lnTo>
                    <a:pt x="19558" y="22098"/>
                  </a:lnTo>
                  <a:lnTo>
                    <a:pt x="20193" y="22098"/>
                  </a:lnTo>
                  <a:lnTo>
                    <a:pt x="20447" y="22098"/>
                  </a:lnTo>
                  <a:lnTo>
                    <a:pt x="20701" y="22098"/>
                  </a:lnTo>
                  <a:lnTo>
                    <a:pt x="20955" y="22098"/>
                  </a:lnTo>
                  <a:lnTo>
                    <a:pt x="20828" y="20955"/>
                  </a:lnTo>
                  <a:lnTo>
                    <a:pt x="20828" y="19812"/>
                  </a:lnTo>
                  <a:lnTo>
                    <a:pt x="20701" y="18669"/>
                  </a:lnTo>
                  <a:lnTo>
                    <a:pt x="20955" y="17526"/>
                  </a:lnTo>
                  <a:lnTo>
                    <a:pt x="21590" y="13970"/>
                  </a:lnTo>
                  <a:lnTo>
                    <a:pt x="22606" y="12065"/>
                  </a:lnTo>
                  <a:lnTo>
                    <a:pt x="23495" y="10668"/>
                  </a:lnTo>
                  <a:lnTo>
                    <a:pt x="23749" y="10160"/>
                  </a:lnTo>
                  <a:lnTo>
                    <a:pt x="24130" y="11938"/>
                  </a:lnTo>
                  <a:lnTo>
                    <a:pt x="24384" y="13081"/>
                  </a:lnTo>
                  <a:lnTo>
                    <a:pt x="24892" y="15875"/>
                  </a:lnTo>
                  <a:lnTo>
                    <a:pt x="26543" y="15875"/>
                  </a:lnTo>
                  <a:lnTo>
                    <a:pt x="28194" y="22352"/>
                  </a:lnTo>
                  <a:lnTo>
                    <a:pt x="29083" y="22352"/>
                  </a:lnTo>
                  <a:lnTo>
                    <a:pt x="28575" y="21336"/>
                  </a:lnTo>
                  <a:lnTo>
                    <a:pt x="26543" y="13716"/>
                  </a:lnTo>
                  <a:lnTo>
                    <a:pt x="25146" y="13716"/>
                  </a:lnTo>
                  <a:lnTo>
                    <a:pt x="24638" y="11811"/>
                  </a:lnTo>
                  <a:lnTo>
                    <a:pt x="24130" y="9652"/>
                  </a:lnTo>
                  <a:lnTo>
                    <a:pt x="27813" y="9652"/>
                  </a:lnTo>
                  <a:lnTo>
                    <a:pt x="28067" y="10541"/>
                  </a:lnTo>
                  <a:lnTo>
                    <a:pt x="28321" y="11430"/>
                  </a:lnTo>
                  <a:lnTo>
                    <a:pt x="28448" y="11811"/>
                  </a:lnTo>
                  <a:lnTo>
                    <a:pt x="29845" y="18923"/>
                  </a:lnTo>
                  <a:lnTo>
                    <a:pt x="30226" y="20320"/>
                  </a:lnTo>
                  <a:lnTo>
                    <a:pt x="30353" y="19685"/>
                  </a:lnTo>
                  <a:lnTo>
                    <a:pt x="30353" y="18161"/>
                  </a:lnTo>
                  <a:lnTo>
                    <a:pt x="29972" y="16764"/>
                  </a:lnTo>
                  <a:lnTo>
                    <a:pt x="28321" y="8763"/>
                  </a:lnTo>
                  <a:lnTo>
                    <a:pt x="28829" y="10668"/>
                  </a:lnTo>
                  <a:lnTo>
                    <a:pt x="30480" y="13462"/>
                  </a:lnTo>
                  <a:lnTo>
                    <a:pt x="30480" y="11303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4867656" y="2994659"/>
              <a:ext cx="30480" cy="21590"/>
            </a:xfrm>
            <a:custGeom>
              <a:avLst/>
              <a:gdLst/>
              <a:ahLst/>
              <a:cxnLst/>
              <a:rect l="l" t="t" r="r" b="b"/>
              <a:pathLst>
                <a:path w="30479" h="21589">
                  <a:moveTo>
                    <a:pt x="634" y="0"/>
                  </a:moveTo>
                  <a:lnTo>
                    <a:pt x="507" y="2539"/>
                  </a:lnTo>
                  <a:lnTo>
                    <a:pt x="0" y="17652"/>
                  </a:lnTo>
                  <a:lnTo>
                    <a:pt x="0" y="20192"/>
                  </a:lnTo>
                  <a:lnTo>
                    <a:pt x="29590" y="21081"/>
                  </a:lnTo>
                  <a:lnTo>
                    <a:pt x="29717" y="18541"/>
                  </a:lnTo>
                  <a:lnTo>
                    <a:pt x="30225" y="3555"/>
                  </a:lnTo>
                  <a:lnTo>
                    <a:pt x="30098" y="888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4867656" y="2994659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79" h="22860">
                  <a:moveTo>
                    <a:pt x="7620" y="254"/>
                  </a:moveTo>
                  <a:lnTo>
                    <a:pt x="7366" y="127"/>
                  </a:lnTo>
                  <a:lnTo>
                    <a:pt x="6731" y="5969"/>
                  </a:lnTo>
                  <a:lnTo>
                    <a:pt x="6096" y="3937"/>
                  </a:lnTo>
                  <a:lnTo>
                    <a:pt x="5461" y="127"/>
                  </a:lnTo>
                  <a:lnTo>
                    <a:pt x="5207" y="127"/>
                  </a:lnTo>
                  <a:lnTo>
                    <a:pt x="5842" y="5461"/>
                  </a:lnTo>
                  <a:lnTo>
                    <a:pt x="6604" y="9779"/>
                  </a:lnTo>
                  <a:lnTo>
                    <a:pt x="7493" y="762"/>
                  </a:lnTo>
                  <a:lnTo>
                    <a:pt x="7620" y="254"/>
                  </a:lnTo>
                  <a:close/>
                </a:path>
                <a:path w="30479" h="22860">
                  <a:moveTo>
                    <a:pt x="30480" y="3048"/>
                  </a:moveTo>
                  <a:lnTo>
                    <a:pt x="29337" y="3048"/>
                  </a:lnTo>
                  <a:lnTo>
                    <a:pt x="28829" y="3556"/>
                  </a:lnTo>
                  <a:lnTo>
                    <a:pt x="27305" y="5715"/>
                  </a:lnTo>
                  <a:lnTo>
                    <a:pt x="26416" y="7366"/>
                  </a:lnTo>
                  <a:lnTo>
                    <a:pt x="25654" y="9779"/>
                  </a:lnTo>
                  <a:lnTo>
                    <a:pt x="25019" y="7493"/>
                  </a:lnTo>
                  <a:lnTo>
                    <a:pt x="25019" y="11049"/>
                  </a:lnTo>
                  <a:lnTo>
                    <a:pt x="24765" y="11303"/>
                  </a:lnTo>
                  <a:lnTo>
                    <a:pt x="24511" y="10795"/>
                  </a:lnTo>
                  <a:lnTo>
                    <a:pt x="24130" y="10668"/>
                  </a:lnTo>
                  <a:lnTo>
                    <a:pt x="24003" y="10795"/>
                  </a:lnTo>
                  <a:lnTo>
                    <a:pt x="22479" y="8636"/>
                  </a:lnTo>
                  <a:lnTo>
                    <a:pt x="21717" y="11430"/>
                  </a:lnTo>
                  <a:lnTo>
                    <a:pt x="21590" y="12065"/>
                  </a:lnTo>
                  <a:lnTo>
                    <a:pt x="21463" y="12065"/>
                  </a:lnTo>
                  <a:lnTo>
                    <a:pt x="21336" y="12573"/>
                  </a:lnTo>
                  <a:lnTo>
                    <a:pt x="21082" y="12827"/>
                  </a:lnTo>
                  <a:lnTo>
                    <a:pt x="20574" y="13081"/>
                  </a:lnTo>
                  <a:lnTo>
                    <a:pt x="21844" y="8382"/>
                  </a:lnTo>
                  <a:lnTo>
                    <a:pt x="22987" y="8382"/>
                  </a:lnTo>
                  <a:lnTo>
                    <a:pt x="23749" y="8509"/>
                  </a:lnTo>
                  <a:lnTo>
                    <a:pt x="24384" y="9398"/>
                  </a:lnTo>
                  <a:lnTo>
                    <a:pt x="25019" y="11049"/>
                  </a:lnTo>
                  <a:lnTo>
                    <a:pt x="25019" y="7493"/>
                  </a:lnTo>
                  <a:lnTo>
                    <a:pt x="24511" y="5969"/>
                  </a:lnTo>
                  <a:lnTo>
                    <a:pt x="22987" y="3556"/>
                  </a:lnTo>
                  <a:lnTo>
                    <a:pt x="22987" y="6223"/>
                  </a:lnTo>
                  <a:lnTo>
                    <a:pt x="21971" y="6223"/>
                  </a:lnTo>
                  <a:lnTo>
                    <a:pt x="21209" y="9144"/>
                  </a:lnTo>
                  <a:lnTo>
                    <a:pt x="20574" y="11430"/>
                  </a:lnTo>
                  <a:lnTo>
                    <a:pt x="19939" y="13081"/>
                  </a:lnTo>
                  <a:lnTo>
                    <a:pt x="19304" y="13271"/>
                  </a:lnTo>
                  <a:lnTo>
                    <a:pt x="19304" y="15494"/>
                  </a:lnTo>
                  <a:lnTo>
                    <a:pt x="19177" y="16002"/>
                  </a:lnTo>
                  <a:lnTo>
                    <a:pt x="18669" y="16510"/>
                  </a:lnTo>
                  <a:lnTo>
                    <a:pt x="18796" y="16002"/>
                  </a:lnTo>
                  <a:lnTo>
                    <a:pt x="19304" y="15494"/>
                  </a:lnTo>
                  <a:lnTo>
                    <a:pt x="19304" y="13271"/>
                  </a:lnTo>
                  <a:lnTo>
                    <a:pt x="19050" y="13335"/>
                  </a:lnTo>
                  <a:lnTo>
                    <a:pt x="18415" y="14859"/>
                  </a:lnTo>
                  <a:lnTo>
                    <a:pt x="18161" y="15621"/>
                  </a:lnTo>
                  <a:lnTo>
                    <a:pt x="17907" y="16256"/>
                  </a:lnTo>
                  <a:lnTo>
                    <a:pt x="17653" y="16637"/>
                  </a:lnTo>
                  <a:lnTo>
                    <a:pt x="17272" y="16383"/>
                  </a:lnTo>
                  <a:lnTo>
                    <a:pt x="16891" y="15748"/>
                  </a:lnTo>
                  <a:lnTo>
                    <a:pt x="16637" y="14528"/>
                  </a:lnTo>
                  <a:lnTo>
                    <a:pt x="16637" y="17145"/>
                  </a:lnTo>
                  <a:lnTo>
                    <a:pt x="15875" y="16764"/>
                  </a:lnTo>
                  <a:lnTo>
                    <a:pt x="15240" y="15367"/>
                  </a:lnTo>
                  <a:lnTo>
                    <a:pt x="13589" y="10922"/>
                  </a:lnTo>
                  <a:lnTo>
                    <a:pt x="12827" y="4318"/>
                  </a:lnTo>
                  <a:lnTo>
                    <a:pt x="13208" y="5334"/>
                  </a:lnTo>
                  <a:lnTo>
                    <a:pt x="13589" y="6604"/>
                  </a:lnTo>
                  <a:lnTo>
                    <a:pt x="13843" y="8255"/>
                  </a:lnTo>
                  <a:lnTo>
                    <a:pt x="14097" y="10414"/>
                  </a:lnTo>
                  <a:lnTo>
                    <a:pt x="16129" y="14859"/>
                  </a:lnTo>
                  <a:lnTo>
                    <a:pt x="16637" y="17145"/>
                  </a:lnTo>
                  <a:lnTo>
                    <a:pt x="16637" y="14528"/>
                  </a:lnTo>
                  <a:lnTo>
                    <a:pt x="16256" y="12700"/>
                  </a:lnTo>
                  <a:lnTo>
                    <a:pt x="14224" y="8255"/>
                  </a:lnTo>
                  <a:lnTo>
                    <a:pt x="13843" y="6223"/>
                  </a:lnTo>
                  <a:lnTo>
                    <a:pt x="13589" y="3937"/>
                  </a:lnTo>
                  <a:lnTo>
                    <a:pt x="13081" y="2286"/>
                  </a:lnTo>
                  <a:lnTo>
                    <a:pt x="12573" y="1397"/>
                  </a:lnTo>
                  <a:lnTo>
                    <a:pt x="12573" y="1143"/>
                  </a:lnTo>
                  <a:lnTo>
                    <a:pt x="13208" y="1524"/>
                  </a:lnTo>
                  <a:lnTo>
                    <a:pt x="16256" y="5588"/>
                  </a:lnTo>
                  <a:lnTo>
                    <a:pt x="17526" y="5588"/>
                  </a:lnTo>
                  <a:lnTo>
                    <a:pt x="19431" y="10160"/>
                  </a:lnTo>
                  <a:lnTo>
                    <a:pt x="20066" y="7874"/>
                  </a:lnTo>
                  <a:lnTo>
                    <a:pt x="20574" y="5842"/>
                  </a:lnTo>
                  <a:lnTo>
                    <a:pt x="21463" y="5715"/>
                  </a:lnTo>
                  <a:lnTo>
                    <a:pt x="22479" y="5842"/>
                  </a:lnTo>
                  <a:lnTo>
                    <a:pt x="22987" y="6223"/>
                  </a:lnTo>
                  <a:lnTo>
                    <a:pt x="22987" y="3556"/>
                  </a:lnTo>
                  <a:lnTo>
                    <a:pt x="21590" y="3556"/>
                  </a:lnTo>
                  <a:lnTo>
                    <a:pt x="20701" y="3683"/>
                  </a:lnTo>
                  <a:lnTo>
                    <a:pt x="19431" y="8001"/>
                  </a:lnTo>
                  <a:lnTo>
                    <a:pt x="17653" y="3429"/>
                  </a:lnTo>
                  <a:lnTo>
                    <a:pt x="16383" y="3429"/>
                  </a:lnTo>
                  <a:lnTo>
                    <a:pt x="14097" y="381"/>
                  </a:lnTo>
                  <a:lnTo>
                    <a:pt x="10033" y="279"/>
                  </a:lnTo>
                  <a:lnTo>
                    <a:pt x="10033" y="2032"/>
                  </a:lnTo>
                  <a:lnTo>
                    <a:pt x="10033" y="2667"/>
                  </a:lnTo>
                  <a:lnTo>
                    <a:pt x="9906" y="1905"/>
                  </a:lnTo>
                  <a:lnTo>
                    <a:pt x="10033" y="2032"/>
                  </a:lnTo>
                  <a:lnTo>
                    <a:pt x="10033" y="279"/>
                  </a:lnTo>
                  <a:lnTo>
                    <a:pt x="9525" y="254"/>
                  </a:lnTo>
                  <a:lnTo>
                    <a:pt x="9652" y="1397"/>
                  </a:lnTo>
                  <a:lnTo>
                    <a:pt x="9779" y="3683"/>
                  </a:lnTo>
                  <a:lnTo>
                    <a:pt x="9779" y="5588"/>
                  </a:lnTo>
                  <a:lnTo>
                    <a:pt x="9525" y="12192"/>
                  </a:lnTo>
                  <a:lnTo>
                    <a:pt x="9017" y="18923"/>
                  </a:lnTo>
                  <a:lnTo>
                    <a:pt x="8001" y="18923"/>
                  </a:lnTo>
                  <a:lnTo>
                    <a:pt x="7493" y="16510"/>
                  </a:lnTo>
                  <a:lnTo>
                    <a:pt x="6985" y="13843"/>
                  </a:lnTo>
                  <a:lnTo>
                    <a:pt x="7874" y="12446"/>
                  </a:lnTo>
                  <a:lnTo>
                    <a:pt x="8890" y="10541"/>
                  </a:lnTo>
                  <a:lnTo>
                    <a:pt x="9144" y="8255"/>
                  </a:lnTo>
                  <a:lnTo>
                    <a:pt x="9525" y="6731"/>
                  </a:lnTo>
                  <a:lnTo>
                    <a:pt x="9779" y="5588"/>
                  </a:lnTo>
                  <a:lnTo>
                    <a:pt x="9779" y="3683"/>
                  </a:lnTo>
                  <a:lnTo>
                    <a:pt x="9525" y="4826"/>
                  </a:lnTo>
                  <a:lnTo>
                    <a:pt x="8890" y="8382"/>
                  </a:lnTo>
                  <a:lnTo>
                    <a:pt x="7493" y="11049"/>
                  </a:lnTo>
                  <a:lnTo>
                    <a:pt x="6731" y="12192"/>
                  </a:lnTo>
                  <a:lnTo>
                    <a:pt x="6096" y="9271"/>
                  </a:lnTo>
                  <a:lnTo>
                    <a:pt x="5588" y="6477"/>
                  </a:lnTo>
                  <a:lnTo>
                    <a:pt x="3937" y="6477"/>
                  </a:lnTo>
                  <a:lnTo>
                    <a:pt x="2667" y="1651"/>
                  </a:lnTo>
                  <a:lnTo>
                    <a:pt x="2286" y="0"/>
                  </a:lnTo>
                  <a:lnTo>
                    <a:pt x="1397" y="0"/>
                  </a:lnTo>
                  <a:lnTo>
                    <a:pt x="1905" y="1016"/>
                  </a:lnTo>
                  <a:lnTo>
                    <a:pt x="3937" y="8636"/>
                  </a:lnTo>
                  <a:lnTo>
                    <a:pt x="5334" y="8763"/>
                  </a:lnTo>
                  <a:lnTo>
                    <a:pt x="5842" y="10541"/>
                  </a:lnTo>
                  <a:lnTo>
                    <a:pt x="6350" y="12700"/>
                  </a:lnTo>
                  <a:lnTo>
                    <a:pt x="2667" y="12700"/>
                  </a:lnTo>
                  <a:lnTo>
                    <a:pt x="2032" y="10541"/>
                  </a:lnTo>
                  <a:lnTo>
                    <a:pt x="635" y="3556"/>
                  </a:lnTo>
                  <a:lnTo>
                    <a:pt x="254" y="2032"/>
                  </a:lnTo>
                  <a:lnTo>
                    <a:pt x="127" y="2667"/>
                  </a:lnTo>
                  <a:lnTo>
                    <a:pt x="127" y="4191"/>
                  </a:lnTo>
                  <a:lnTo>
                    <a:pt x="508" y="5588"/>
                  </a:lnTo>
                  <a:lnTo>
                    <a:pt x="2159" y="13589"/>
                  </a:lnTo>
                  <a:lnTo>
                    <a:pt x="1651" y="11811"/>
                  </a:lnTo>
                  <a:lnTo>
                    <a:pt x="0" y="8890"/>
                  </a:lnTo>
                  <a:lnTo>
                    <a:pt x="0" y="11049"/>
                  </a:lnTo>
                  <a:lnTo>
                    <a:pt x="2159" y="14859"/>
                  </a:lnTo>
                  <a:lnTo>
                    <a:pt x="2286" y="15113"/>
                  </a:lnTo>
                  <a:lnTo>
                    <a:pt x="2667" y="18669"/>
                  </a:lnTo>
                  <a:lnTo>
                    <a:pt x="3048" y="19939"/>
                  </a:lnTo>
                  <a:lnTo>
                    <a:pt x="3556" y="21082"/>
                  </a:lnTo>
                  <a:lnTo>
                    <a:pt x="4572" y="21082"/>
                  </a:lnTo>
                  <a:lnTo>
                    <a:pt x="3556" y="19177"/>
                  </a:lnTo>
                  <a:lnTo>
                    <a:pt x="2794" y="17145"/>
                  </a:lnTo>
                  <a:lnTo>
                    <a:pt x="2540" y="15113"/>
                  </a:lnTo>
                  <a:lnTo>
                    <a:pt x="2540" y="14605"/>
                  </a:lnTo>
                  <a:lnTo>
                    <a:pt x="2667" y="14986"/>
                  </a:lnTo>
                  <a:lnTo>
                    <a:pt x="6223" y="14859"/>
                  </a:lnTo>
                  <a:lnTo>
                    <a:pt x="6350" y="14732"/>
                  </a:lnTo>
                  <a:lnTo>
                    <a:pt x="6604" y="14351"/>
                  </a:lnTo>
                  <a:lnTo>
                    <a:pt x="6731" y="14859"/>
                  </a:lnTo>
                  <a:lnTo>
                    <a:pt x="6731" y="15240"/>
                  </a:lnTo>
                  <a:lnTo>
                    <a:pt x="6985" y="16510"/>
                  </a:lnTo>
                  <a:lnTo>
                    <a:pt x="7874" y="21082"/>
                  </a:lnTo>
                  <a:lnTo>
                    <a:pt x="9144" y="21082"/>
                  </a:lnTo>
                  <a:lnTo>
                    <a:pt x="9779" y="9652"/>
                  </a:lnTo>
                  <a:lnTo>
                    <a:pt x="9906" y="7493"/>
                  </a:lnTo>
                  <a:lnTo>
                    <a:pt x="10033" y="5207"/>
                  </a:lnTo>
                  <a:lnTo>
                    <a:pt x="10287" y="7493"/>
                  </a:lnTo>
                  <a:lnTo>
                    <a:pt x="10414" y="8636"/>
                  </a:lnTo>
                  <a:lnTo>
                    <a:pt x="10922" y="11938"/>
                  </a:lnTo>
                  <a:lnTo>
                    <a:pt x="11557" y="14351"/>
                  </a:lnTo>
                  <a:lnTo>
                    <a:pt x="11684" y="14859"/>
                  </a:lnTo>
                  <a:lnTo>
                    <a:pt x="11684" y="21336"/>
                  </a:lnTo>
                  <a:lnTo>
                    <a:pt x="11811" y="19812"/>
                  </a:lnTo>
                  <a:lnTo>
                    <a:pt x="11811" y="15367"/>
                  </a:lnTo>
                  <a:lnTo>
                    <a:pt x="12065" y="16510"/>
                  </a:lnTo>
                  <a:lnTo>
                    <a:pt x="12954" y="19558"/>
                  </a:lnTo>
                  <a:lnTo>
                    <a:pt x="13589" y="21463"/>
                  </a:lnTo>
                  <a:lnTo>
                    <a:pt x="14605" y="21463"/>
                  </a:lnTo>
                  <a:lnTo>
                    <a:pt x="11684" y="8001"/>
                  </a:lnTo>
                  <a:lnTo>
                    <a:pt x="11557" y="7035"/>
                  </a:lnTo>
                  <a:lnTo>
                    <a:pt x="11557" y="11811"/>
                  </a:lnTo>
                  <a:lnTo>
                    <a:pt x="11049" y="9525"/>
                  </a:lnTo>
                  <a:lnTo>
                    <a:pt x="10541" y="6985"/>
                  </a:lnTo>
                  <a:lnTo>
                    <a:pt x="10287" y="4445"/>
                  </a:lnTo>
                  <a:lnTo>
                    <a:pt x="10414" y="4064"/>
                  </a:lnTo>
                  <a:lnTo>
                    <a:pt x="10541" y="3810"/>
                  </a:lnTo>
                  <a:lnTo>
                    <a:pt x="10922" y="5461"/>
                  </a:lnTo>
                  <a:lnTo>
                    <a:pt x="11303" y="7747"/>
                  </a:lnTo>
                  <a:lnTo>
                    <a:pt x="11557" y="11811"/>
                  </a:lnTo>
                  <a:lnTo>
                    <a:pt x="11557" y="7035"/>
                  </a:lnTo>
                  <a:lnTo>
                    <a:pt x="11303" y="5080"/>
                  </a:lnTo>
                  <a:lnTo>
                    <a:pt x="10922" y="3175"/>
                  </a:lnTo>
                  <a:lnTo>
                    <a:pt x="11049" y="2921"/>
                  </a:lnTo>
                  <a:lnTo>
                    <a:pt x="11176" y="2794"/>
                  </a:lnTo>
                  <a:lnTo>
                    <a:pt x="11557" y="2667"/>
                  </a:lnTo>
                  <a:lnTo>
                    <a:pt x="11811" y="2540"/>
                  </a:lnTo>
                  <a:lnTo>
                    <a:pt x="13462" y="13081"/>
                  </a:lnTo>
                  <a:lnTo>
                    <a:pt x="14224" y="15113"/>
                  </a:lnTo>
                  <a:lnTo>
                    <a:pt x="14478" y="15621"/>
                  </a:lnTo>
                  <a:lnTo>
                    <a:pt x="15748" y="18923"/>
                  </a:lnTo>
                  <a:lnTo>
                    <a:pt x="16637" y="19431"/>
                  </a:lnTo>
                  <a:lnTo>
                    <a:pt x="17145" y="19431"/>
                  </a:lnTo>
                  <a:lnTo>
                    <a:pt x="17653" y="18796"/>
                  </a:lnTo>
                  <a:lnTo>
                    <a:pt x="18415" y="18796"/>
                  </a:lnTo>
                  <a:lnTo>
                    <a:pt x="18669" y="18542"/>
                  </a:lnTo>
                  <a:lnTo>
                    <a:pt x="18669" y="18923"/>
                  </a:lnTo>
                  <a:lnTo>
                    <a:pt x="18542" y="19050"/>
                  </a:lnTo>
                  <a:lnTo>
                    <a:pt x="18288" y="20828"/>
                  </a:lnTo>
                  <a:lnTo>
                    <a:pt x="18034" y="21590"/>
                  </a:lnTo>
                  <a:lnTo>
                    <a:pt x="18542" y="21590"/>
                  </a:lnTo>
                  <a:lnTo>
                    <a:pt x="18796" y="19304"/>
                  </a:lnTo>
                  <a:lnTo>
                    <a:pt x="19177" y="18161"/>
                  </a:lnTo>
                  <a:lnTo>
                    <a:pt x="19304" y="18034"/>
                  </a:lnTo>
                  <a:lnTo>
                    <a:pt x="19939" y="17272"/>
                  </a:lnTo>
                  <a:lnTo>
                    <a:pt x="20574" y="16002"/>
                  </a:lnTo>
                  <a:lnTo>
                    <a:pt x="21209" y="14732"/>
                  </a:lnTo>
                  <a:lnTo>
                    <a:pt x="21463" y="14351"/>
                  </a:lnTo>
                  <a:lnTo>
                    <a:pt x="21463" y="14224"/>
                  </a:lnTo>
                  <a:lnTo>
                    <a:pt x="21971" y="13335"/>
                  </a:lnTo>
                  <a:lnTo>
                    <a:pt x="23114" y="13716"/>
                  </a:lnTo>
                  <a:lnTo>
                    <a:pt x="24130" y="13970"/>
                  </a:lnTo>
                  <a:lnTo>
                    <a:pt x="24765" y="13462"/>
                  </a:lnTo>
                  <a:lnTo>
                    <a:pt x="25019" y="14478"/>
                  </a:lnTo>
                  <a:lnTo>
                    <a:pt x="25273" y="15494"/>
                  </a:lnTo>
                  <a:lnTo>
                    <a:pt x="26924" y="22352"/>
                  </a:lnTo>
                  <a:lnTo>
                    <a:pt x="27432" y="21463"/>
                  </a:lnTo>
                  <a:lnTo>
                    <a:pt x="27686" y="20955"/>
                  </a:lnTo>
                  <a:lnTo>
                    <a:pt x="27813" y="18161"/>
                  </a:lnTo>
                  <a:lnTo>
                    <a:pt x="28956" y="17272"/>
                  </a:lnTo>
                  <a:lnTo>
                    <a:pt x="29337" y="18415"/>
                  </a:lnTo>
                  <a:lnTo>
                    <a:pt x="28321" y="18288"/>
                  </a:lnTo>
                  <a:lnTo>
                    <a:pt x="27940" y="18542"/>
                  </a:lnTo>
                  <a:lnTo>
                    <a:pt x="27813" y="18161"/>
                  </a:lnTo>
                  <a:lnTo>
                    <a:pt x="27813" y="20828"/>
                  </a:lnTo>
                  <a:lnTo>
                    <a:pt x="28067" y="21844"/>
                  </a:lnTo>
                  <a:lnTo>
                    <a:pt x="28448" y="21844"/>
                  </a:lnTo>
                  <a:lnTo>
                    <a:pt x="28702" y="21844"/>
                  </a:lnTo>
                  <a:lnTo>
                    <a:pt x="28448" y="20574"/>
                  </a:lnTo>
                  <a:lnTo>
                    <a:pt x="29337" y="20574"/>
                  </a:lnTo>
                  <a:lnTo>
                    <a:pt x="29718" y="20574"/>
                  </a:lnTo>
                  <a:lnTo>
                    <a:pt x="29845" y="21971"/>
                  </a:lnTo>
                  <a:lnTo>
                    <a:pt x="29972" y="20955"/>
                  </a:lnTo>
                  <a:lnTo>
                    <a:pt x="29972" y="20447"/>
                  </a:lnTo>
                  <a:lnTo>
                    <a:pt x="30099" y="18161"/>
                  </a:lnTo>
                  <a:lnTo>
                    <a:pt x="29718" y="18415"/>
                  </a:lnTo>
                  <a:lnTo>
                    <a:pt x="29337" y="14732"/>
                  </a:lnTo>
                  <a:lnTo>
                    <a:pt x="27813" y="16129"/>
                  </a:lnTo>
                  <a:lnTo>
                    <a:pt x="27432" y="16230"/>
                  </a:lnTo>
                  <a:lnTo>
                    <a:pt x="27432" y="19177"/>
                  </a:lnTo>
                  <a:lnTo>
                    <a:pt x="27051" y="20193"/>
                  </a:lnTo>
                  <a:lnTo>
                    <a:pt x="25400" y="13589"/>
                  </a:lnTo>
                  <a:lnTo>
                    <a:pt x="25273" y="12827"/>
                  </a:lnTo>
                  <a:lnTo>
                    <a:pt x="25400" y="12319"/>
                  </a:lnTo>
                  <a:lnTo>
                    <a:pt x="25908" y="13716"/>
                  </a:lnTo>
                  <a:lnTo>
                    <a:pt x="26162" y="14351"/>
                  </a:lnTo>
                  <a:lnTo>
                    <a:pt x="26416" y="16002"/>
                  </a:lnTo>
                  <a:lnTo>
                    <a:pt x="26670" y="16891"/>
                  </a:lnTo>
                  <a:lnTo>
                    <a:pt x="26797" y="17907"/>
                  </a:lnTo>
                  <a:lnTo>
                    <a:pt x="27051" y="18288"/>
                  </a:lnTo>
                  <a:lnTo>
                    <a:pt x="27305" y="18415"/>
                  </a:lnTo>
                  <a:lnTo>
                    <a:pt x="27432" y="19177"/>
                  </a:lnTo>
                  <a:lnTo>
                    <a:pt x="27432" y="16230"/>
                  </a:lnTo>
                  <a:lnTo>
                    <a:pt x="27305" y="16256"/>
                  </a:lnTo>
                  <a:lnTo>
                    <a:pt x="26543" y="13462"/>
                  </a:lnTo>
                  <a:lnTo>
                    <a:pt x="26162" y="12192"/>
                  </a:lnTo>
                  <a:lnTo>
                    <a:pt x="25908" y="11049"/>
                  </a:lnTo>
                  <a:lnTo>
                    <a:pt x="30353" y="5207"/>
                  </a:lnTo>
                  <a:lnTo>
                    <a:pt x="30480" y="5334"/>
                  </a:lnTo>
                  <a:lnTo>
                    <a:pt x="30480" y="3048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4610100" y="2991611"/>
              <a:ext cx="285115" cy="19685"/>
            </a:xfrm>
            <a:custGeom>
              <a:avLst/>
              <a:gdLst/>
              <a:ahLst/>
              <a:cxnLst/>
              <a:rect l="l" t="t" r="r" b="b"/>
              <a:pathLst>
                <a:path w="285114" h="19685">
                  <a:moveTo>
                    <a:pt x="5969" y="2032"/>
                  </a:moveTo>
                  <a:lnTo>
                    <a:pt x="5715" y="1397"/>
                  </a:lnTo>
                  <a:lnTo>
                    <a:pt x="4826" y="254"/>
                  </a:lnTo>
                  <a:lnTo>
                    <a:pt x="4445" y="127"/>
                  </a:lnTo>
                  <a:lnTo>
                    <a:pt x="2413" y="0"/>
                  </a:lnTo>
                  <a:lnTo>
                    <a:pt x="1905" y="127"/>
                  </a:lnTo>
                  <a:lnTo>
                    <a:pt x="889" y="1143"/>
                  </a:lnTo>
                  <a:lnTo>
                    <a:pt x="508" y="1778"/>
                  </a:lnTo>
                  <a:lnTo>
                    <a:pt x="508" y="2794"/>
                  </a:lnTo>
                  <a:lnTo>
                    <a:pt x="1524" y="2921"/>
                  </a:lnTo>
                  <a:lnTo>
                    <a:pt x="1524" y="2286"/>
                  </a:lnTo>
                  <a:lnTo>
                    <a:pt x="1778" y="1778"/>
                  </a:lnTo>
                  <a:lnTo>
                    <a:pt x="2540" y="1016"/>
                  </a:lnTo>
                  <a:lnTo>
                    <a:pt x="3683" y="1016"/>
                  </a:lnTo>
                  <a:lnTo>
                    <a:pt x="4064" y="1143"/>
                  </a:lnTo>
                  <a:lnTo>
                    <a:pt x="4699" y="1778"/>
                  </a:lnTo>
                  <a:lnTo>
                    <a:pt x="4826" y="2286"/>
                  </a:lnTo>
                  <a:lnTo>
                    <a:pt x="4826" y="3175"/>
                  </a:lnTo>
                  <a:lnTo>
                    <a:pt x="4699" y="3683"/>
                  </a:lnTo>
                  <a:lnTo>
                    <a:pt x="4064" y="4699"/>
                  </a:lnTo>
                  <a:lnTo>
                    <a:pt x="3302" y="5461"/>
                  </a:lnTo>
                  <a:lnTo>
                    <a:pt x="1397" y="6985"/>
                  </a:lnTo>
                  <a:lnTo>
                    <a:pt x="127" y="8890"/>
                  </a:lnTo>
                  <a:lnTo>
                    <a:pt x="0" y="9398"/>
                  </a:lnTo>
                  <a:lnTo>
                    <a:pt x="0" y="9906"/>
                  </a:lnTo>
                  <a:lnTo>
                    <a:pt x="1524" y="9906"/>
                  </a:lnTo>
                  <a:lnTo>
                    <a:pt x="5715" y="10033"/>
                  </a:lnTo>
                  <a:lnTo>
                    <a:pt x="5715" y="8890"/>
                  </a:lnTo>
                  <a:lnTo>
                    <a:pt x="1524" y="8763"/>
                  </a:lnTo>
                  <a:lnTo>
                    <a:pt x="2032" y="8001"/>
                  </a:lnTo>
                  <a:lnTo>
                    <a:pt x="4318" y="5969"/>
                  </a:lnTo>
                  <a:lnTo>
                    <a:pt x="4826" y="5207"/>
                  </a:lnTo>
                  <a:lnTo>
                    <a:pt x="5715" y="4064"/>
                  </a:lnTo>
                  <a:lnTo>
                    <a:pt x="5842" y="3429"/>
                  </a:lnTo>
                  <a:lnTo>
                    <a:pt x="5969" y="2032"/>
                  </a:lnTo>
                  <a:close/>
                </a:path>
                <a:path w="285114" h="19685">
                  <a:moveTo>
                    <a:pt x="12700" y="5842"/>
                  </a:moveTo>
                  <a:lnTo>
                    <a:pt x="12446" y="5080"/>
                  </a:lnTo>
                  <a:lnTo>
                    <a:pt x="11430" y="3937"/>
                  </a:lnTo>
                  <a:lnTo>
                    <a:pt x="11176" y="3810"/>
                  </a:lnTo>
                  <a:lnTo>
                    <a:pt x="9017" y="3683"/>
                  </a:lnTo>
                  <a:lnTo>
                    <a:pt x="8382" y="4191"/>
                  </a:lnTo>
                  <a:lnTo>
                    <a:pt x="9017" y="1524"/>
                  </a:lnTo>
                  <a:lnTo>
                    <a:pt x="12446" y="1524"/>
                  </a:lnTo>
                  <a:lnTo>
                    <a:pt x="12446" y="381"/>
                  </a:lnTo>
                  <a:lnTo>
                    <a:pt x="8128" y="254"/>
                  </a:lnTo>
                  <a:lnTo>
                    <a:pt x="7112" y="5334"/>
                  </a:lnTo>
                  <a:lnTo>
                    <a:pt x="8128" y="5588"/>
                  </a:lnTo>
                  <a:lnTo>
                    <a:pt x="8382" y="5207"/>
                  </a:lnTo>
                  <a:lnTo>
                    <a:pt x="8509" y="5080"/>
                  </a:lnTo>
                  <a:lnTo>
                    <a:pt x="9144" y="4699"/>
                  </a:lnTo>
                  <a:lnTo>
                    <a:pt x="10541" y="4826"/>
                  </a:lnTo>
                  <a:lnTo>
                    <a:pt x="10668" y="4826"/>
                  </a:lnTo>
                  <a:lnTo>
                    <a:pt x="11430" y="5588"/>
                  </a:lnTo>
                  <a:lnTo>
                    <a:pt x="11557" y="6223"/>
                  </a:lnTo>
                  <a:lnTo>
                    <a:pt x="11557" y="7620"/>
                  </a:lnTo>
                  <a:lnTo>
                    <a:pt x="11303" y="8255"/>
                  </a:lnTo>
                  <a:lnTo>
                    <a:pt x="10541" y="9144"/>
                  </a:lnTo>
                  <a:lnTo>
                    <a:pt x="10287" y="9271"/>
                  </a:lnTo>
                  <a:lnTo>
                    <a:pt x="9525" y="9271"/>
                  </a:lnTo>
                  <a:lnTo>
                    <a:pt x="9017" y="9144"/>
                  </a:lnTo>
                  <a:lnTo>
                    <a:pt x="8890" y="9017"/>
                  </a:lnTo>
                  <a:lnTo>
                    <a:pt x="8255" y="8509"/>
                  </a:lnTo>
                  <a:lnTo>
                    <a:pt x="8128" y="8001"/>
                  </a:lnTo>
                  <a:lnTo>
                    <a:pt x="8001" y="7366"/>
                  </a:lnTo>
                  <a:lnTo>
                    <a:pt x="6858" y="7493"/>
                  </a:lnTo>
                  <a:lnTo>
                    <a:pt x="8890" y="10287"/>
                  </a:lnTo>
                  <a:lnTo>
                    <a:pt x="10795" y="10160"/>
                  </a:lnTo>
                  <a:lnTo>
                    <a:pt x="11176" y="10033"/>
                  </a:lnTo>
                  <a:lnTo>
                    <a:pt x="11557" y="9525"/>
                  </a:lnTo>
                  <a:lnTo>
                    <a:pt x="12319" y="8636"/>
                  </a:lnTo>
                  <a:lnTo>
                    <a:pt x="12573" y="7874"/>
                  </a:lnTo>
                  <a:lnTo>
                    <a:pt x="12700" y="5842"/>
                  </a:lnTo>
                  <a:close/>
                </a:path>
                <a:path w="285114" h="19685">
                  <a:moveTo>
                    <a:pt x="278765" y="12065"/>
                  </a:moveTo>
                  <a:lnTo>
                    <a:pt x="265557" y="11684"/>
                  </a:lnTo>
                  <a:lnTo>
                    <a:pt x="265557" y="12573"/>
                  </a:lnTo>
                  <a:lnTo>
                    <a:pt x="278638" y="12954"/>
                  </a:lnTo>
                  <a:lnTo>
                    <a:pt x="278765" y="12065"/>
                  </a:lnTo>
                  <a:close/>
                </a:path>
                <a:path w="285114" h="19685">
                  <a:moveTo>
                    <a:pt x="279400" y="8890"/>
                  </a:moveTo>
                  <a:lnTo>
                    <a:pt x="266319" y="8509"/>
                  </a:lnTo>
                  <a:lnTo>
                    <a:pt x="266319" y="9398"/>
                  </a:lnTo>
                  <a:lnTo>
                    <a:pt x="279400" y="9779"/>
                  </a:lnTo>
                  <a:lnTo>
                    <a:pt x="279400" y="8890"/>
                  </a:lnTo>
                  <a:close/>
                </a:path>
                <a:path w="285114" h="19685">
                  <a:moveTo>
                    <a:pt x="279654" y="15113"/>
                  </a:moveTo>
                  <a:lnTo>
                    <a:pt x="266573" y="14732"/>
                  </a:lnTo>
                  <a:lnTo>
                    <a:pt x="266446" y="15621"/>
                  </a:lnTo>
                  <a:lnTo>
                    <a:pt x="279654" y="16002"/>
                  </a:lnTo>
                  <a:lnTo>
                    <a:pt x="279654" y="15113"/>
                  </a:lnTo>
                  <a:close/>
                </a:path>
                <a:path w="285114" h="19685">
                  <a:moveTo>
                    <a:pt x="284734" y="11303"/>
                  </a:moveTo>
                  <a:lnTo>
                    <a:pt x="283972" y="10287"/>
                  </a:lnTo>
                  <a:lnTo>
                    <a:pt x="283933" y="11531"/>
                  </a:lnTo>
                  <a:lnTo>
                    <a:pt x="273177" y="19050"/>
                  </a:lnTo>
                  <a:lnTo>
                    <a:pt x="270129" y="18923"/>
                  </a:lnTo>
                  <a:lnTo>
                    <a:pt x="269494" y="18923"/>
                  </a:lnTo>
                  <a:lnTo>
                    <a:pt x="266954" y="18161"/>
                  </a:lnTo>
                  <a:lnTo>
                    <a:pt x="263144" y="15748"/>
                  </a:lnTo>
                  <a:lnTo>
                    <a:pt x="261874" y="14224"/>
                  </a:lnTo>
                  <a:lnTo>
                    <a:pt x="262128" y="10922"/>
                  </a:lnTo>
                  <a:lnTo>
                    <a:pt x="263271" y="9398"/>
                  </a:lnTo>
                  <a:lnTo>
                    <a:pt x="267335" y="7239"/>
                  </a:lnTo>
                  <a:lnTo>
                    <a:pt x="270002" y="6731"/>
                  </a:lnTo>
                  <a:lnTo>
                    <a:pt x="273177" y="6731"/>
                  </a:lnTo>
                  <a:lnTo>
                    <a:pt x="276225" y="6858"/>
                  </a:lnTo>
                  <a:lnTo>
                    <a:pt x="278892" y="7620"/>
                  </a:lnTo>
                  <a:lnTo>
                    <a:pt x="282829" y="10033"/>
                  </a:lnTo>
                  <a:lnTo>
                    <a:pt x="283933" y="11531"/>
                  </a:lnTo>
                  <a:lnTo>
                    <a:pt x="283933" y="10236"/>
                  </a:lnTo>
                  <a:lnTo>
                    <a:pt x="283464" y="9525"/>
                  </a:lnTo>
                  <a:lnTo>
                    <a:pt x="279273" y="6985"/>
                  </a:lnTo>
                  <a:lnTo>
                    <a:pt x="278434" y="6731"/>
                  </a:lnTo>
                  <a:lnTo>
                    <a:pt x="276352" y="6096"/>
                  </a:lnTo>
                  <a:lnTo>
                    <a:pt x="269494" y="6096"/>
                  </a:lnTo>
                  <a:lnTo>
                    <a:pt x="267335" y="6604"/>
                  </a:lnTo>
                  <a:lnTo>
                    <a:pt x="266954" y="6604"/>
                  </a:lnTo>
                  <a:lnTo>
                    <a:pt x="262763" y="8890"/>
                  </a:lnTo>
                  <a:lnTo>
                    <a:pt x="261366" y="10668"/>
                  </a:lnTo>
                  <a:lnTo>
                    <a:pt x="261239" y="14478"/>
                  </a:lnTo>
                  <a:lnTo>
                    <a:pt x="261874" y="15494"/>
                  </a:lnTo>
                  <a:lnTo>
                    <a:pt x="262509" y="16256"/>
                  </a:lnTo>
                  <a:lnTo>
                    <a:pt x="266700" y="18796"/>
                  </a:lnTo>
                  <a:lnTo>
                    <a:pt x="269494" y="19685"/>
                  </a:lnTo>
                  <a:lnTo>
                    <a:pt x="276352" y="19685"/>
                  </a:lnTo>
                  <a:lnTo>
                    <a:pt x="278638" y="19177"/>
                  </a:lnTo>
                  <a:lnTo>
                    <a:pt x="278892" y="19050"/>
                  </a:lnTo>
                  <a:lnTo>
                    <a:pt x="283210" y="16891"/>
                  </a:lnTo>
                  <a:lnTo>
                    <a:pt x="284073" y="15748"/>
                  </a:lnTo>
                  <a:lnTo>
                    <a:pt x="284607" y="15113"/>
                  </a:lnTo>
                  <a:lnTo>
                    <a:pt x="284734" y="11303"/>
                  </a:lnTo>
                  <a:close/>
                </a:path>
              </a:pathLst>
            </a:custGeom>
            <a:solidFill>
              <a:srgbClr val="9A5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6" name="object 69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47616" y="2691383"/>
              <a:ext cx="298703" cy="195072"/>
            </a:xfrm>
            <a:prstGeom prst="rect">
              <a:avLst/>
            </a:prstGeom>
          </p:spPr>
        </p:pic>
        <p:pic>
          <p:nvPicPr>
            <p:cNvPr id="697" name="object 69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78096" y="3648455"/>
              <a:ext cx="233172" cy="539496"/>
            </a:xfrm>
            <a:prstGeom prst="rect">
              <a:avLst/>
            </a:prstGeom>
          </p:spPr>
        </p:pic>
        <p:sp>
          <p:nvSpPr>
            <p:cNvPr id="698" name="object 698"/>
            <p:cNvSpPr/>
            <p:nvPr/>
          </p:nvSpPr>
          <p:spPr>
            <a:xfrm>
              <a:off x="4381500" y="2628899"/>
              <a:ext cx="1300480" cy="1740535"/>
            </a:xfrm>
            <a:custGeom>
              <a:avLst/>
              <a:gdLst/>
              <a:ahLst/>
              <a:cxnLst/>
              <a:rect l="l" t="t" r="r" b="b"/>
              <a:pathLst>
                <a:path w="1300479" h="1740535">
                  <a:moveTo>
                    <a:pt x="0" y="1740027"/>
                  </a:moveTo>
                  <a:lnTo>
                    <a:pt x="1299972" y="1740027"/>
                  </a:lnTo>
                  <a:lnTo>
                    <a:pt x="1299972" y="0"/>
                  </a:lnTo>
                  <a:lnTo>
                    <a:pt x="0" y="0"/>
                  </a:lnTo>
                  <a:lnTo>
                    <a:pt x="0" y="1740027"/>
                  </a:lnTo>
                  <a:close/>
                </a:path>
              </a:pathLst>
            </a:custGeom>
            <a:ln w="34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4625340" y="3233927"/>
              <a:ext cx="164465" cy="373380"/>
            </a:xfrm>
            <a:custGeom>
              <a:avLst/>
              <a:gdLst/>
              <a:ahLst/>
              <a:cxnLst/>
              <a:rect l="l" t="t" r="r" b="b"/>
              <a:pathLst>
                <a:path w="164464" h="373379">
                  <a:moveTo>
                    <a:pt x="123063" y="0"/>
                  </a:moveTo>
                  <a:lnTo>
                    <a:pt x="41021" y="0"/>
                  </a:lnTo>
                  <a:lnTo>
                    <a:pt x="41021" y="261238"/>
                  </a:lnTo>
                  <a:lnTo>
                    <a:pt x="0" y="261238"/>
                  </a:lnTo>
                  <a:lnTo>
                    <a:pt x="82042" y="373252"/>
                  </a:lnTo>
                  <a:lnTo>
                    <a:pt x="164084" y="261238"/>
                  </a:lnTo>
                  <a:lnTo>
                    <a:pt x="123063" y="261238"/>
                  </a:lnTo>
                  <a:lnTo>
                    <a:pt x="1230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4038600" y="5152643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241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241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191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191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4035552" y="515213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083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083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083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137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4034028" y="5152643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604"/>
                  </a:lnTo>
                  <a:lnTo>
                    <a:pt x="1270" y="6604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4035552" y="5152643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6832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270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8326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2034" y="762"/>
                  </a:lnTo>
                  <a:lnTo>
                    <a:pt x="239141" y="3175"/>
                  </a:lnTo>
                  <a:lnTo>
                    <a:pt x="234061" y="2286"/>
                  </a:lnTo>
                  <a:lnTo>
                    <a:pt x="234061" y="3556"/>
                  </a:lnTo>
                  <a:lnTo>
                    <a:pt x="232791" y="3556"/>
                  </a:lnTo>
                  <a:lnTo>
                    <a:pt x="231521" y="3683"/>
                  </a:lnTo>
                  <a:lnTo>
                    <a:pt x="227838" y="3429"/>
                  </a:lnTo>
                  <a:lnTo>
                    <a:pt x="221488" y="3429"/>
                  </a:lnTo>
                  <a:lnTo>
                    <a:pt x="208788" y="2794"/>
                  </a:lnTo>
                  <a:lnTo>
                    <a:pt x="203708" y="3556"/>
                  </a:lnTo>
                  <a:lnTo>
                    <a:pt x="202438" y="3937"/>
                  </a:lnTo>
                  <a:lnTo>
                    <a:pt x="201168" y="3937"/>
                  </a:lnTo>
                  <a:lnTo>
                    <a:pt x="19735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4028" y="2794"/>
                  </a:lnTo>
                  <a:lnTo>
                    <a:pt x="234061" y="3556"/>
                  </a:lnTo>
                  <a:lnTo>
                    <a:pt x="234061" y="2286"/>
                  </a:lnTo>
                  <a:lnTo>
                    <a:pt x="213868" y="1689"/>
                  </a:lnTo>
                  <a:lnTo>
                    <a:pt x="213868" y="1905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334"/>
                  </a:lnTo>
                  <a:lnTo>
                    <a:pt x="175895" y="5588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461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715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26492" y="3683"/>
                  </a:lnTo>
                  <a:lnTo>
                    <a:pt x="118999" y="1397"/>
                  </a:lnTo>
                  <a:lnTo>
                    <a:pt x="122809" y="1651"/>
                  </a:lnTo>
                  <a:lnTo>
                    <a:pt x="132842" y="3429"/>
                  </a:lnTo>
                  <a:lnTo>
                    <a:pt x="151892" y="4953"/>
                  </a:lnTo>
                  <a:lnTo>
                    <a:pt x="156972" y="5715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667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1539" y="381"/>
                  </a:lnTo>
                  <a:lnTo>
                    <a:pt x="149352" y="1651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7325" y="2413"/>
                  </a:lnTo>
                  <a:lnTo>
                    <a:pt x="188595" y="2413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213868" y="1689"/>
                  </a:lnTo>
                  <a:lnTo>
                    <a:pt x="191135" y="1016"/>
                  </a:lnTo>
                  <a:lnTo>
                    <a:pt x="180975" y="2540"/>
                  </a:lnTo>
                  <a:lnTo>
                    <a:pt x="163195" y="1016"/>
                  </a:lnTo>
                  <a:lnTo>
                    <a:pt x="149352" y="889"/>
                  </a:lnTo>
                  <a:lnTo>
                    <a:pt x="132842" y="127"/>
                  </a:lnTo>
                  <a:lnTo>
                    <a:pt x="91059" y="25"/>
                  </a:lnTo>
                  <a:lnTo>
                    <a:pt x="91059" y="635"/>
                  </a:lnTo>
                  <a:lnTo>
                    <a:pt x="91059" y="762"/>
                  </a:lnTo>
                  <a:lnTo>
                    <a:pt x="90906" y="736"/>
                  </a:lnTo>
                  <a:lnTo>
                    <a:pt x="90906" y="1930"/>
                  </a:lnTo>
                  <a:lnTo>
                    <a:pt x="88519" y="4191"/>
                  </a:lnTo>
                  <a:lnTo>
                    <a:pt x="87376" y="6477"/>
                  </a:lnTo>
                  <a:lnTo>
                    <a:pt x="77216" y="6477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2296" y="3556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0906" y="1930"/>
                  </a:lnTo>
                  <a:lnTo>
                    <a:pt x="90906" y="736"/>
                  </a:lnTo>
                  <a:lnTo>
                    <a:pt x="89789" y="508"/>
                  </a:lnTo>
                  <a:lnTo>
                    <a:pt x="91059" y="635"/>
                  </a:lnTo>
                  <a:lnTo>
                    <a:pt x="91059" y="25"/>
                  </a:lnTo>
                  <a:lnTo>
                    <a:pt x="86106" y="0"/>
                  </a:lnTo>
                  <a:lnTo>
                    <a:pt x="89789" y="1143"/>
                  </a:lnTo>
                  <a:lnTo>
                    <a:pt x="84836" y="2032"/>
                  </a:lnTo>
                  <a:lnTo>
                    <a:pt x="82296" y="2667"/>
                  </a:lnTo>
                  <a:lnTo>
                    <a:pt x="82296" y="2921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22733" y="508"/>
                  </a:lnTo>
                  <a:lnTo>
                    <a:pt x="18923" y="127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4356" y="3556"/>
                  </a:lnTo>
                  <a:lnTo>
                    <a:pt x="59436" y="4318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7620" y="1778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1905"/>
                  </a:lnTo>
                  <a:lnTo>
                    <a:pt x="17538" y="4305"/>
                  </a:lnTo>
                  <a:lnTo>
                    <a:pt x="15240" y="4064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7620" y="4318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715"/>
                  </a:lnTo>
                  <a:lnTo>
                    <a:pt x="26543" y="6477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35433" y="6731"/>
                  </a:lnTo>
                  <a:lnTo>
                    <a:pt x="27813" y="5969"/>
                  </a:lnTo>
                  <a:lnTo>
                    <a:pt x="25273" y="5334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3246" y="5080"/>
                  </a:lnTo>
                  <a:lnTo>
                    <a:pt x="65786" y="5461"/>
                  </a:lnTo>
                  <a:lnTo>
                    <a:pt x="70866" y="6350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89789" y="4445"/>
                  </a:lnTo>
                  <a:lnTo>
                    <a:pt x="90919" y="1930"/>
                  </a:lnTo>
                  <a:lnTo>
                    <a:pt x="91059" y="1905"/>
                  </a:lnTo>
                  <a:lnTo>
                    <a:pt x="91059" y="1651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5715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334"/>
                  </a:lnTo>
                  <a:lnTo>
                    <a:pt x="113919" y="5715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32842" y="6985"/>
                  </a:lnTo>
                  <a:lnTo>
                    <a:pt x="126492" y="6350"/>
                  </a:lnTo>
                  <a:lnTo>
                    <a:pt x="110109" y="4318"/>
                  </a:lnTo>
                  <a:lnTo>
                    <a:pt x="108839" y="3492"/>
                  </a:lnTo>
                  <a:lnTo>
                    <a:pt x="108839" y="4064"/>
                  </a:lnTo>
                  <a:lnTo>
                    <a:pt x="102489" y="3175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3492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12649" y="889"/>
                  </a:lnTo>
                  <a:lnTo>
                    <a:pt x="115189" y="1143"/>
                  </a:lnTo>
                  <a:lnTo>
                    <a:pt x="118999" y="2159"/>
                  </a:lnTo>
                  <a:lnTo>
                    <a:pt x="126492" y="4445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63195" y="6604"/>
                  </a:lnTo>
                  <a:lnTo>
                    <a:pt x="167005" y="6350"/>
                  </a:lnTo>
                  <a:lnTo>
                    <a:pt x="175895" y="6350"/>
                  </a:lnTo>
                  <a:lnTo>
                    <a:pt x="177165" y="6350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096"/>
                  </a:lnTo>
                  <a:lnTo>
                    <a:pt x="187325" y="5842"/>
                  </a:lnTo>
                  <a:lnTo>
                    <a:pt x="193675" y="5334"/>
                  </a:lnTo>
                  <a:lnTo>
                    <a:pt x="201168" y="4699"/>
                  </a:lnTo>
                  <a:lnTo>
                    <a:pt x="206248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54381" y="7493"/>
                  </a:lnTo>
                  <a:lnTo>
                    <a:pt x="258191" y="7366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6985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5969"/>
                  </a:lnTo>
                  <a:lnTo>
                    <a:pt x="280924" y="6096"/>
                  </a:lnTo>
                  <a:lnTo>
                    <a:pt x="275844" y="4826"/>
                  </a:lnTo>
                  <a:lnTo>
                    <a:pt x="27584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6949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826"/>
                  </a:lnTo>
                  <a:lnTo>
                    <a:pt x="263271" y="5207"/>
                  </a:lnTo>
                  <a:lnTo>
                    <a:pt x="259461" y="5283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9141" y="4445"/>
                  </a:lnTo>
                  <a:lnTo>
                    <a:pt x="236601" y="4191"/>
                  </a:lnTo>
                  <a:lnTo>
                    <a:pt x="237871" y="4064"/>
                  </a:lnTo>
                  <a:lnTo>
                    <a:pt x="242951" y="4445"/>
                  </a:lnTo>
                  <a:lnTo>
                    <a:pt x="245491" y="4699"/>
                  </a:lnTo>
                  <a:lnTo>
                    <a:pt x="251841" y="5969"/>
                  </a:lnTo>
                  <a:lnTo>
                    <a:pt x="253111" y="6096"/>
                  </a:lnTo>
                  <a:lnTo>
                    <a:pt x="256921" y="6096"/>
                  </a:lnTo>
                  <a:lnTo>
                    <a:pt x="259461" y="6477"/>
                  </a:lnTo>
                  <a:lnTo>
                    <a:pt x="259461" y="5283"/>
                  </a:lnTo>
                  <a:lnTo>
                    <a:pt x="256921" y="5334"/>
                  </a:lnTo>
                  <a:lnTo>
                    <a:pt x="249301" y="4445"/>
                  </a:lnTo>
                  <a:lnTo>
                    <a:pt x="242951" y="3556"/>
                  </a:lnTo>
                  <a:lnTo>
                    <a:pt x="254381" y="2413"/>
                  </a:lnTo>
                  <a:lnTo>
                    <a:pt x="272034" y="1524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4034028" y="5184647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0"/>
                  </a:lnTo>
                  <a:lnTo>
                    <a:pt x="0" y="380"/>
                  </a:lnTo>
                  <a:lnTo>
                    <a:pt x="0" y="5460"/>
                  </a:lnTo>
                  <a:lnTo>
                    <a:pt x="1270" y="5460"/>
                  </a:lnTo>
                  <a:lnTo>
                    <a:pt x="1270" y="5841"/>
                  </a:lnTo>
                  <a:lnTo>
                    <a:pt x="285242" y="5841"/>
                  </a:lnTo>
                  <a:lnTo>
                    <a:pt x="285242" y="5333"/>
                  </a:lnTo>
                  <a:lnTo>
                    <a:pt x="286512" y="5333"/>
                  </a:lnTo>
                  <a:lnTo>
                    <a:pt x="286512" y="507"/>
                  </a:lnTo>
                  <a:lnTo>
                    <a:pt x="285242" y="507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4035552" y="5184647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237871" y="0"/>
                  </a:moveTo>
                  <a:lnTo>
                    <a:pt x="234061" y="0"/>
                  </a:lnTo>
                  <a:lnTo>
                    <a:pt x="227838" y="1016"/>
                  </a:lnTo>
                  <a:lnTo>
                    <a:pt x="221488" y="1651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2667"/>
                  </a:lnTo>
                  <a:lnTo>
                    <a:pt x="230378" y="1524"/>
                  </a:lnTo>
                  <a:lnTo>
                    <a:pt x="237871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79654" y="1016"/>
                  </a:lnTo>
                  <a:lnTo>
                    <a:pt x="264541" y="2921"/>
                  </a:lnTo>
                  <a:lnTo>
                    <a:pt x="260731" y="3302"/>
                  </a:lnTo>
                  <a:lnTo>
                    <a:pt x="255651" y="3429"/>
                  </a:lnTo>
                  <a:lnTo>
                    <a:pt x="224028" y="3556"/>
                  </a:lnTo>
                  <a:lnTo>
                    <a:pt x="234061" y="2413"/>
                  </a:lnTo>
                  <a:lnTo>
                    <a:pt x="246761" y="2413"/>
                  </a:lnTo>
                  <a:lnTo>
                    <a:pt x="268224" y="254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1778"/>
                  </a:lnTo>
                  <a:lnTo>
                    <a:pt x="232791" y="1778"/>
                  </a:lnTo>
                  <a:lnTo>
                    <a:pt x="220218" y="3429"/>
                  </a:lnTo>
                  <a:lnTo>
                    <a:pt x="216408" y="3302"/>
                  </a:lnTo>
                  <a:lnTo>
                    <a:pt x="216408" y="3810"/>
                  </a:lnTo>
                  <a:lnTo>
                    <a:pt x="211328" y="4572"/>
                  </a:lnTo>
                  <a:lnTo>
                    <a:pt x="206248" y="5207"/>
                  </a:lnTo>
                  <a:lnTo>
                    <a:pt x="196088" y="5207"/>
                  </a:lnTo>
                  <a:lnTo>
                    <a:pt x="193675" y="3302"/>
                  </a:lnTo>
                  <a:lnTo>
                    <a:pt x="192405" y="1524"/>
                  </a:lnTo>
                  <a:lnTo>
                    <a:pt x="193675" y="1651"/>
                  </a:lnTo>
                  <a:lnTo>
                    <a:pt x="194945" y="1778"/>
                  </a:lnTo>
                  <a:lnTo>
                    <a:pt x="199898" y="2921"/>
                  </a:lnTo>
                  <a:lnTo>
                    <a:pt x="216408" y="3810"/>
                  </a:lnTo>
                  <a:lnTo>
                    <a:pt x="216408" y="3302"/>
                  </a:lnTo>
                  <a:lnTo>
                    <a:pt x="199898" y="2286"/>
                  </a:lnTo>
                  <a:lnTo>
                    <a:pt x="196088" y="1270"/>
                  </a:lnTo>
                  <a:lnTo>
                    <a:pt x="193675" y="1016"/>
                  </a:lnTo>
                  <a:lnTo>
                    <a:pt x="194945" y="635"/>
                  </a:lnTo>
                  <a:lnTo>
                    <a:pt x="194945" y="381"/>
                  </a:lnTo>
                  <a:lnTo>
                    <a:pt x="196088" y="0"/>
                  </a:lnTo>
                  <a:lnTo>
                    <a:pt x="191808" y="12"/>
                  </a:lnTo>
                  <a:lnTo>
                    <a:pt x="191808" y="546"/>
                  </a:lnTo>
                  <a:lnTo>
                    <a:pt x="191135" y="635"/>
                  </a:lnTo>
                  <a:lnTo>
                    <a:pt x="189865" y="635"/>
                  </a:lnTo>
                  <a:lnTo>
                    <a:pt x="191808" y="546"/>
                  </a:lnTo>
                  <a:lnTo>
                    <a:pt x="191808" y="12"/>
                  </a:lnTo>
                  <a:lnTo>
                    <a:pt x="188595" y="25"/>
                  </a:lnTo>
                  <a:lnTo>
                    <a:pt x="188595" y="1143"/>
                  </a:lnTo>
                  <a:lnTo>
                    <a:pt x="184785" y="1905"/>
                  </a:lnTo>
                  <a:lnTo>
                    <a:pt x="174625" y="3175"/>
                  </a:lnTo>
                  <a:lnTo>
                    <a:pt x="178435" y="2032"/>
                  </a:lnTo>
                  <a:lnTo>
                    <a:pt x="182245" y="1397"/>
                  </a:lnTo>
                  <a:lnTo>
                    <a:pt x="183515" y="1270"/>
                  </a:lnTo>
                  <a:lnTo>
                    <a:pt x="187325" y="1016"/>
                  </a:lnTo>
                  <a:lnTo>
                    <a:pt x="188595" y="1143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4465" y="444"/>
                  </a:lnTo>
                  <a:lnTo>
                    <a:pt x="164465" y="1143"/>
                  </a:lnTo>
                  <a:lnTo>
                    <a:pt x="155702" y="2921"/>
                  </a:lnTo>
                  <a:lnTo>
                    <a:pt x="139192" y="4191"/>
                  </a:lnTo>
                  <a:lnTo>
                    <a:pt x="132842" y="4572"/>
                  </a:lnTo>
                  <a:lnTo>
                    <a:pt x="125222" y="4699"/>
                  </a:lnTo>
                  <a:lnTo>
                    <a:pt x="130302" y="4064"/>
                  </a:lnTo>
                  <a:lnTo>
                    <a:pt x="150622" y="2794"/>
                  </a:lnTo>
                  <a:lnTo>
                    <a:pt x="156972" y="1778"/>
                  </a:lnTo>
                  <a:lnTo>
                    <a:pt x="164465" y="1143"/>
                  </a:lnTo>
                  <a:lnTo>
                    <a:pt x="164465" y="444"/>
                  </a:lnTo>
                  <a:lnTo>
                    <a:pt x="163195" y="508"/>
                  </a:lnTo>
                  <a:lnTo>
                    <a:pt x="158242" y="1016"/>
                  </a:lnTo>
                  <a:lnTo>
                    <a:pt x="150622" y="2159"/>
                  </a:lnTo>
                  <a:lnTo>
                    <a:pt x="130302" y="3429"/>
                  </a:lnTo>
                  <a:lnTo>
                    <a:pt x="124079" y="4318"/>
                  </a:lnTo>
                  <a:lnTo>
                    <a:pt x="113919" y="4445"/>
                  </a:lnTo>
                  <a:lnTo>
                    <a:pt x="107569" y="3810"/>
                  </a:lnTo>
                  <a:lnTo>
                    <a:pt x="107569" y="4445"/>
                  </a:lnTo>
                  <a:lnTo>
                    <a:pt x="102489" y="4318"/>
                  </a:lnTo>
                  <a:lnTo>
                    <a:pt x="101219" y="4191"/>
                  </a:lnTo>
                  <a:lnTo>
                    <a:pt x="107569" y="4445"/>
                  </a:lnTo>
                  <a:lnTo>
                    <a:pt x="107569" y="3810"/>
                  </a:lnTo>
                  <a:lnTo>
                    <a:pt x="105029" y="3556"/>
                  </a:lnTo>
                  <a:lnTo>
                    <a:pt x="94869" y="3556"/>
                  </a:lnTo>
                  <a:lnTo>
                    <a:pt x="89789" y="2921"/>
                  </a:lnTo>
                  <a:lnTo>
                    <a:pt x="89789" y="3429"/>
                  </a:lnTo>
                  <a:lnTo>
                    <a:pt x="84836" y="3429"/>
                  </a:lnTo>
                  <a:lnTo>
                    <a:pt x="83566" y="3302"/>
                  </a:lnTo>
                  <a:lnTo>
                    <a:pt x="82296" y="3302"/>
                  </a:lnTo>
                  <a:lnTo>
                    <a:pt x="78486" y="2921"/>
                  </a:lnTo>
                  <a:lnTo>
                    <a:pt x="73406" y="2159"/>
                  </a:lnTo>
                  <a:lnTo>
                    <a:pt x="61976" y="2667"/>
                  </a:lnTo>
                  <a:lnTo>
                    <a:pt x="54356" y="2794"/>
                  </a:lnTo>
                  <a:lnTo>
                    <a:pt x="49403" y="2921"/>
                  </a:lnTo>
                  <a:lnTo>
                    <a:pt x="55626" y="2413"/>
                  </a:lnTo>
                  <a:lnTo>
                    <a:pt x="68326" y="2159"/>
                  </a:lnTo>
                  <a:lnTo>
                    <a:pt x="73406" y="2159"/>
                  </a:lnTo>
                  <a:lnTo>
                    <a:pt x="78486" y="2159"/>
                  </a:lnTo>
                  <a:lnTo>
                    <a:pt x="87376" y="3302"/>
                  </a:lnTo>
                  <a:lnTo>
                    <a:pt x="89789" y="3429"/>
                  </a:lnTo>
                  <a:lnTo>
                    <a:pt x="89789" y="2921"/>
                  </a:lnTo>
                  <a:lnTo>
                    <a:pt x="79756" y="1651"/>
                  </a:lnTo>
                  <a:lnTo>
                    <a:pt x="68326" y="1524"/>
                  </a:lnTo>
                  <a:lnTo>
                    <a:pt x="91059" y="1524"/>
                  </a:lnTo>
                  <a:lnTo>
                    <a:pt x="101219" y="2667"/>
                  </a:lnTo>
                  <a:lnTo>
                    <a:pt x="120269" y="1397"/>
                  </a:lnTo>
                  <a:lnTo>
                    <a:pt x="132842" y="1397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762"/>
                  </a:lnTo>
                  <a:lnTo>
                    <a:pt x="120269" y="762"/>
                  </a:lnTo>
                  <a:lnTo>
                    <a:pt x="101219" y="2032"/>
                  </a:lnTo>
                  <a:lnTo>
                    <a:pt x="91059" y="889"/>
                  </a:lnTo>
                  <a:lnTo>
                    <a:pt x="49403" y="1905"/>
                  </a:lnTo>
                  <a:lnTo>
                    <a:pt x="46863" y="2159"/>
                  </a:lnTo>
                  <a:lnTo>
                    <a:pt x="46863" y="3302"/>
                  </a:lnTo>
                  <a:lnTo>
                    <a:pt x="44323" y="3556"/>
                  </a:lnTo>
                  <a:lnTo>
                    <a:pt x="41783" y="3937"/>
                  </a:lnTo>
                  <a:lnTo>
                    <a:pt x="29083" y="5334"/>
                  </a:lnTo>
                  <a:lnTo>
                    <a:pt x="26543" y="5334"/>
                  </a:lnTo>
                  <a:lnTo>
                    <a:pt x="24003" y="5207"/>
                  </a:lnTo>
                  <a:lnTo>
                    <a:pt x="26543" y="4953"/>
                  </a:lnTo>
                  <a:lnTo>
                    <a:pt x="30353" y="4826"/>
                  </a:lnTo>
                  <a:lnTo>
                    <a:pt x="35433" y="4064"/>
                  </a:lnTo>
                  <a:lnTo>
                    <a:pt x="40513" y="3556"/>
                  </a:lnTo>
                  <a:lnTo>
                    <a:pt x="44323" y="3175"/>
                  </a:lnTo>
                  <a:lnTo>
                    <a:pt x="46863" y="3302"/>
                  </a:lnTo>
                  <a:lnTo>
                    <a:pt x="46863" y="2159"/>
                  </a:lnTo>
                  <a:lnTo>
                    <a:pt x="43053" y="2540"/>
                  </a:lnTo>
                  <a:lnTo>
                    <a:pt x="29083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083" y="1905"/>
                  </a:lnTo>
                  <a:lnTo>
                    <a:pt x="40513" y="2921"/>
                  </a:lnTo>
                  <a:lnTo>
                    <a:pt x="26543" y="4191"/>
                  </a:lnTo>
                  <a:lnTo>
                    <a:pt x="20193" y="4191"/>
                  </a:lnTo>
                  <a:lnTo>
                    <a:pt x="20193" y="4826"/>
                  </a:lnTo>
                  <a:lnTo>
                    <a:pt x="20193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193" y="4826"/>
                  </a:lnTo>
                  <a:lnTo>
                    <a:pt x="20193" y="4191"/>
                  </a:lnTo>
                  <a:lnTo>
                    <a:pt x="7620" y="3937"/>
                  </a:lnTo>
                  <a:lnTo>
                    <a:pt x="2540" y="4826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193" y="5588"/>
                  </a:lnTo>
                  <a:lnTo>
                    <a:pt x="22733" y="5715"/>
                  </a:lnTo>
                  <a:lnTo>
                    <a:pt x="24003" y="5842"/>
                  </a:lnTo>
                  <a:lnTo>
                    <a:pt x="27813" y="5969"/>
                  </a:lnTo>
                  <a:lnTo>
                    <a:pt x="46863" y="3937"/>
                  </a:lnTo>
                  <a:lnTo>
                    <a:pt x="49403" y="3683"/>
                  </a:lnTo>
                  <a:lnTo>
                    <a:pt x="68326" y="3556"/>
                  </a:lnTo>
                  <a:lnTo>
                    <a:pt x="79756" y="3683"/>
                  </a:lnTo>
                  <a:lnTo>
                    <a:pt x="82296" y="3937"/>
                  </a:lnTo>
                  <a:lnTo>
                    <a:pt x="83566" y="3937"/>
                  </a:lnTo>
                  <a:lnTo>
                    <a:pt x="89789" y="4318"/>
                  </a:lnTo>
                  <a:lnTo>
                    <a:pt x="94869" y="4699"/>
                  </a:lnTo>
                  <a:lnTo>
                    <a:pt x="101219" y="4826"/>
                  </a:lnTo>
                  <a:lnTo>
                    <a:pt x="102489" y="4953"/>
                  </a:lnTo>
                  <a:lnTo>
                    <a:pt x="103759" y="5207"/>
                  </a:lnTo>
                  <a:lnTo>
                    <a:pt x="106299" y="5842"/>
                  </a:lnTo>
                  <a:lnTo>
                    <a:pt x="110109" y="5842"/>
                  </a:lnTo>
                  <a:lnTo>
                    <a:pt x="108839" y="5715"/>
                  </a:lnTo>
                  <a:lnTo>
                    <a:pt x="107569" y="5461"/>
                  </a:lnTo>
                  <a:lnTo>
                    <a:pt x="106299" y="5080"/>
                  </a:lnTo>
                  <a:lnTo>
                    <a:pt x="107569" y="5080"/>
                  </a:lnTo>
                  <a:lnTo>
                    <a:pt x="116459" y="5080"/>
                  </a:lnTo>
                  <a:lnTo>
                    <a:pt x="120269" y="5334"/>
                  </a:lnTo>
                  <a:lnTo>
                    <a:pt x="125222" y="5334"/>
                  </a:lnTo>
                  <a:lnTo>
                    <a:pt x="132842" y="5207"/>
                  </a:lnTo>
                  <a:lnTo>
                    <a:pt x="139192" y="4826"/>
                  </a:lnTo>
                  <a:lnTo>
                    <a:pt x="145542" y="4318"/>
                  </a:lnTo>
                  <a:lnTo>
                    <a:pt x="146812" y="4318"/>
                  </a:lnTo>
                  <a:lnTo>
                    <a:pt x="155702" y="3556"/>
                  </a:lnTo>
                  <a:lnTo>
                    <a:pt x="164465" y="1778"/>
                  </a:lnTo>
                  <a:lnTo>
                    <a:pt x="168275" y="889"/>
                  </a:lnTo>
                  <a:lnTo>
                    <a:pt x="183515" y="762"/>
                  </a:lnTo>
                  <a:lnTo>
                    <a:pt x="178435" y="1397"/>
                  </a:lnTo>
                  <a:lnTo>
                    <a:pt x="174625" y="2159"/>
                  </a:lnTo>
                  <a:lnTo>
                    <a:pt x="172085" y="3429"/>
                  </a:lnTo>
                  <a:lnTo>
                    <a:pt x="165735" y="4191"/>
                  </a:lnTo>
                  <a:lnTo>
                    <a:pt x="149352" y="5588"/>
                  </a:lnTo>
                  <a:lnTo>
                    <a:pt x="143002" y="5842"/>
                  </a:lnTo>
                  <a:lnTo>
                    <a:pt x="154432" y="5842"/>
                  </a:lnTo>
                  <a:lnTo>
                    <a:pt x="159512" y="5334"/>
                  </a:lnTo>
                  <a:lnTo>
                    <a:pt x="165735" y="4826"/>
                  </a:lnTo>
                  <a:lnTo>
                    <a:pt x="170815" y="4191"/>
                  </a:lnTo>
                  <a:lnTo>
                    <a:pt x="170815" y="4953"/>
                  </a:lnTo>
                  <a:lnTo>
                    <a:pt x="169545" y="5461"/>
                  </a:lnTo>
                  <a:lnTo>
                    <a:pt x="170815" y="5842"/>
                  </a:lnTo>
                  <a:lnTo>
                    <a:pt x="170815" y="5334"/>
                  </a:lnTo>
                  <a:lnTo>
                    <a:pt x="172085" y="4572"/>
                  </a:lnTo>
                  <a:lnTo>
                    <a:pt x="172085" y="4064"/>
                  </a:lnTo>
                  <a:lnTo>
                    <a:pt x="174625" y="3810"/>
                  </a:lnTo>
                  <a:lnTo>
                    <a:pt x="179705" y="3302"/>
                  </a:lnTo>
                  <a:lnTo>
                    <a:pt x="186055" y="2286"/>
                  </a:lnTo>
                  <a:lnTo>
                    <a:pt x="188595" y="1778"/>
                  </a:lnTo>
                  <a:lnTo>
                    <a:pt x="189865" y="1651"/>
                  </a:lnTo>
                  <a:lnTo>
                    <a:pt x="191135" y="1397"/>
                  </a:lnTo>
                  <a:lnTo>
                    <a:pt x="193675" y="3556"/>
                  </a:lnTo>
                  <a:lnTo>
                    <a:pt x="194945" y="5842"/>
                  </a:lnTo>
                  <a:lnTo>
                    <a:pt x="206248" y="5842"/>
                  </a:lnTo>
                  <a:lnTo>
                    <a:pt x="216408" y="4445"/>
                  </a:lnTo>
                  <a:lnTo>
                    <a:pt x="220218" y="3937"/>
                  </a:lnTo>
                  <a:lnTo>
                    <a:pt x="221488" y="4064"/>
                  </a:lnTo>
                  <a:lnTo>
                    <a:pt x="224028" y="4064"/>
                  </a:lnTo>
                  <a:lnTo>
                    <a:pt x="256921" y="4064"/>
                  </a:lnTo>
                  <a:lnTo>
                    <a:pt x="260731" y="3937"/>
                  </a:lnTo>
                  <a:lnTo>
                    <a:pt x="258191" y="4191"/>
                  </a:lnTo>
                  <a:lnTo>
                    <a:pt x="255651" y="4826"/>
                  </a:lnTo>
                  <a:lnTo>
                    <a:pt x="246761" y="5334"/>
                  </a:lnTo>
                  <a:lnTo>
                    <a:pt x="236601" y="5842"/>
                  </a:lnTo>
                  <a:lnTo>
                    <a:pt x="246761" y="5842"/>
                  </a:lnTo>
                  <a:lnTo>
                    <a:pt x="251841" y="5588"/>
                  </a:lnTo>
                  <a:lnTo>
                    <a:pt x="255651" y="5207"/>
                  </a:lnTo>
                  <a:lnTo>
                    <a:pt x="256921" y="4953"/>
                  </a:lnTo>
                  <a:lnTo>
                    <a:pt x="260731" y="4572"/>
                  </a:lnTo>
                  <a:lnTo>
                    <a:pt x="262001" y="4445"/>
                  </a:lnTo>
                  <a:lnTo>
                    <a:pt x="268224" y="3937"/>
                  </a:lnTo>
                  <a:lnTo>
                    <a:pt x="283464" y="3175"/>
                  </a:lnTo>
                  <a:lnTo>
                    <a:pt x="283464" y="2540"/>
                  </a:lnTo>
                  <a:lnTo>
                    <a:pt x="275844" y="2921"/>
                  </a:lnTo>
                  <a:lnTo>
                    <a:pt x="266954" y="3302"/>
                  </a:lnTo>
                  <a:lnTo>
                    <a:pt x="262001" y="3810"/>
                  </a:lnTo>
                  <a:lnTo>
                    <a:pt x="275844" y="2032"/>
                  </a:lnTo>
                  <a:lnTo>
                    <a:pt x="279654" y="1651"/>
                  </a:lnTo>
                  <a:lnTo>
                    <a:pt x="283464" y="1143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6" name="object 70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34028" y="4971287"/>
              <a:ext cx="284988" cy="213360"/>
            </a:xfrm>
            <a:prstGeom prst="rect">
              <a:avLst/>
            </a:prstGeom>
          </p:spPr>
        </p:pic>
        <p:sp>
          <p:nvSpPr>
            <p:cNvPr id="707" name="object 707"/>
            <p:cNvSpPr/>
            <p:nvPr/>
          </p:nvSpPr>
          <p:spPr>
            <a:xfrm>
              <a:off x="4037076" y="5814059"/>
              <a:ext cx="280035" cy="1270"/>
            </a:xfrm>
            <a:custGeom>
              <a:avLst/>
              <a:gdLst/>
              <a:ahLst/>
              <a:cxnLst/>
              <a:rect l="l" t="t" r="r" b="b"/>
              <a:pathLst>
                <a:path w="280035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80035" h="1270">
                  <a:moveTo>
                    <a:pt x="22860" y="254"/>
                  </a:moveTo>
                  <a:lnTo>
                    <a:pt x="22098" y="0"/>
                  </a:lnTo>
                  <a:lnTo>
                    <a:pt x="20320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320" y="1016"/>
                  </a:lnTo>
                  <a:lnTo>
                    <a:pt x="22098" y="1016"/>
                  </a:lnTo>
                  <a:lnTo>
                    <a:pt x="22860" y="762"/>
                  </a:lnTo>
                  <a:lnTo>
                    <a:pt x="22860" y="254"/>
                  </a:lnTo>
                  <a:close/>
                </a:path>
                <a:path w="280035" h="1270">
                  <a:moveTo>
                    <a:pt x="132080" y="254"/>
                  </a:moveTo>
                  <a:lnTo>
                    <a:pt x="131445" y="0"/>
                  </a:lnTo>
                  <a:lnTo>
                    <a:pt x="129540" y="0"/>
                  </a:lnTo>
                  <a:lnTo>
                    <a:pt x="128905" y="254"/>
                  </a:lnTo>
                  <a:lnTo>
                    <a:pt x="128905" y="762"/>
                  </a:lnTo>
                  <a:lnTo>
                    <a:pt x="129540" y="1016"/>
                  </a:lnTo>
                  <a:lnTo>
                    <a:pt x="131445" y="1016"/>
                  </a:lnTo>
                  <a:lnTo>
                    <a:pt x="132080" y="762"/>
                  </a:lnTo>
                  <a:lnTo>
                    <a:pt x="132080" y="254"/>
                  </a:lnTo>
                  <a:close/>
                </a:path>
                <a:path w="280035" h="1270">
                  <a:moveTo>
                    <a:pt x="151765" y="254"/>
                  </a:moveTo>
                  <a:lnTo>
                    <a:pt x="151003" y="0"/>
                  </a:lnTo>
                  <a:lnTo>
                    <a:pt x="149225" y="0"/>
                  </a:lnTo>
                  <a:lnTo>
                    <a:pt x="148463" y="254"/>
                  </a:lnTo>
                  <a:lnTo>
                    <a:pt x="148463" y="762"/>
                  </a:lnTo>
                  <a:lnTo>
                    <a:pt x="149225" y="1016"/>
                  </a:lnTo>
                  <a:lnTo>
                    <a:pt x="151003" y="1016"/>
                  </a:lnTo>
                  <a:lnTo>
                    <a:pt x="151765" y="762"/>
                  </a:lnTo>
                  <a:lnTo>
                    <a:pt x="151765" y="254"/>
                  </a:lnTo>
                  <a:close/>
                </a:path>
                <a:path w="280035" h="1270">
                  <a:moveTo>
                    <a:pt x="260223" y="254"/>
                  </a:moveTo>
                  <a:lnTo>
                    <a:pt x="259588" y="0"/>
                  </a:lnTo>
                  <a:lnTo>
                    <a:pt x="257810" y="0"/>
                  </a:lnTo>
                  <a:lnTo>
                    <a:pt x="257048" y="254"/>
                  </a:lnTo>
                  <a:lnTo>
                    <a:pt x="257048" y="762"/>
                  </a:lnTo>
                  <a:lnTo>
                    <a:pt x="257810" y="1016"/>
                  </a:lnTo>
                  <a:lnTo>
                    <a:pt x="259588" y="1016"/>
                  </a:lnTo>
                  <a:lnTo>
                    <a:pt x="260223" y="762"/>
                  </a:lnTo>
                  <a:lnTo>
                    <a:pt x="260223" y="254"/>
                  </a:lnTo>
                  <a:close/>
                </a:path>
                <a:path w="280035" h="1270">
                  <a:moveTo>
                    <a:pt x="279908" y="254"/>
                  </a:moveTo>
                  <a:lnTo>
                    <a:pt x="279146" y="0"/>
                  </a:lnTo>
                  <a:lnTo>
                    <a:pt x="277368" y="0"/>
                  </a:lnTo>
                  <a:lnTo>
                    <a:pt x="276606" y="254"/>
                  </a:lnTo>
                  <a:lnTo>
                    <a:pt x="276606" y="762"/>
                  </a:lnTo>
                  <a:lnTo>
                    <a:pt x="277368" y="1016"/>
                  </a:lnTo>
                  <a:lnTo>
                    <a:pt x="279146" y="1016"/>
                  </a:lnTo>
                  <a:lnTo>
                    <a:pt x="279908" y="762"/>
                  </a:lnTo>
                  <a:lnTo>
                    <a:pt x="279908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4034028" y="5813551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512"/>
                  </a:moveTo>
                  <a:lnTo>
                    <a:pt x="284861" y="32258"/>
                  </a:ln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226" y="1270"/>
                  </a:lnTo>
                  <a:lnTo>
                    <a:pt x="284226" y="0"/>
                  </a:lnTo>
                  <a:lnTo>
                    <a:pt x="255143" y="0"/>
                  </a:lnTo>
                  <a:lnTo>
                    <a:pt x="255143" y="12446"/>
                  </a:lnTo>
                  <a:lnTo>
                    <a:pt x="255143" y="12573"/>
                  </a:lnTo>
                  <a:lnTo>
                    <a:pt x="255143" y="31623"/>
                  </a:lnTo>
                  <a:lnTo>
                    <a:pt x="156845" y="31623"/>
                  </a:lnTo>
                  <a:lnTo>
                    <a:pt x="156972" y="29210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7874"/>
                  </a:lnTo>
                  <a:lnTo>
                    <a:pt x="157048" y="7620"/>
                  </a:lnTo>
                  <a:lnTo>
                    <a:pt x="255079" y="7620"/>
                  </a:lnTo>
                  <a:lnTo>
                    <a:pt x="255016" y="7874"/>
                  </a:lnTo>
                  <a:lnTo>
                    <a:pt x="255016" y="11938"/>
                  </a:lnTo>
                  <a:lnTo>
                    <a:pt x="255143" y="12446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10"/>
                  </a:lnTo>
                  <a:lnTo>
                    <a:pt x="29972" y="31610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7874"/>
                  </a:lnTo>
                  <a:lnTo>
                    <a:pt x="30048" y="7620"/>
                  </a:lnTo>
                  <a:lnTo>
                    <a:pt x="127939" y="7620"/>
                  </a:lnTo>
                  <a:lnTo>
                    <a:pt x="127889" y="7874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7874"/>
                  </a:lnTo>
                  <a:lnTo>
                    <a:pt x="284099" y="7620"/>
                  </a:lnTo>
                  <a:lnTo>
                    <a:pt x="284353" y="7620"/>
                  </a:lnTo>
                  <a:lnTo>
                    <a:pt x="284353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4034028" y="5814059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508"/>
                  </a:lnTo>
                  <a:lnTo>
                    <a:pt x="0" y="508"/>
                  </a:lnTo>
                  <a:lnTo>
                    <a:pt x="0" y="5334"/>
                  </a:lnTo>
                  <a:lnTo>
                    <a:pt x="1269" y="5334"/>
                  </a:lnTo>
                  <a:lnTo>
                    <a:pt x="1269" y="5842"/>
                  </a:lnTo>
                  <a:lnTo>
                    <a:pt x="283717" y="5842"/>
                  </a:lnTo>
                  <a:lnTo>
                    <a:pt x="283717" y="5461"/>
                  </a:lnTo>
                  <a:lnTo>
                    <a:pt x="284988" y="5461"/>
                  </a:lnTo>
                  <a:lnTo>
                    <a:pt x="284988" y="381"/>
                  </a:lnTo>
                  <a:lnTo>
                    <a:pt x="283717" y="381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4034028" y="5814059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68326" y="0"/>
                  </a:moveTo>
                  <a:lnTo>
                    <a:pt x="65786" y="0"/>
                  </a:lnTo>
                  <a:lnTo>
                    <a:pt x="61976" y="1651"/>
                  </a:lnTo>
                  <a:lnTo>
                    <a:pt x="54356" y="1016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524"/>
                  </a:lnTo>
                  <a:lnTo>
                    <a:pt x="61976" y="2667"/>
                  </a:lnTo>
                  <a:lnTo>
                    <a:pt x="68326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68224" y="635"/>
                  </a:lnTo>
                  <a:lnTo>
                    <a:pt x="253111" y="1397"/>
                  </a:lnTo>
                  <a:lnTo>
                    <a:pt x="239141" y="2540"/>
                  </a:lnTo>
                  <a:lnTo>
                    <a:pt x="234061" y="1905"/>
                  </a:lnTo>
                  <a:lnTo>
                    <a:pt x="234061" y="2921"/>
                  </a:lnTo>
                  <a:lnTo>
                    <a:pt x="231521" y="2921"/>
                  </a:lnTo>
                  <a:lnTo>
                    <a:pt x="230251" y="2794"/>
                  </a:lnTo>
                  <a:lnTo>
                    <a:pt x="221488" y="2667"/>
                  </a:lnTo>
                  <a:lnTo>
                    <a:pt x="208788" y="2159"/>
                  </a:lnTo>
                  <a:lnTo>
                    <a:pt x="203708" y="2921"/>
                  </a:lnTo>
                  <a:lnTo>
                    <a:pt x="203708" y="3048"/>
                  </a:lnTo>
                  <a:lnTo>
                    <a:pt x="201168" y="3175"/>
                  </a:lnTo>
                  <a:lnTo>
                    <a:pt x="199898" y="3302"/>
                  </a:lnTo>
                  <a:lnTo>
                    <a:pt x="197358" y="3429"/>
                  </a:lnTo>
                  <a:lnTo>
                    <a:pt x="193675" y="3429"/>
                  </a:lnTo>
                  <a:lnTo>
                    <a:pt x="203708" y="2159"/>
                  </a:lnTo>
                  <a:lnTo>
                    <a:pt x="208788" y="2159"/>
                  </a:lnTo>
                  <a:lnTo>
                    <a:pt x="213868" y="2159"/>
                  </a:lnTo>
                  <a:lnTo>
                    <a:pt x="227838" y="2413"/>
                  </a:lnTo>
                  <a:lnTo>
                    <a:pt x="234061" y="2921"/>
                  </a:lnTo>
                  <a:lnTo>
                    <a:pt x="234061" y="1905"/>
                  </a:lnTo>
                  <a:lnTo>
                    <a:pt x="203708" y="1193"/>
                  </a:lnTo>
                  <a:lnTo>
                    <a:pt x="203708" y="1524"/>
                  </a:lnTo>
                  <a:lnTo>
                    <a:pt x="192405" y="3048"/>
                  </a:lnTo>
                  <a:lnTo>
                    <a:pt x="187325" y="3556"/>
                  </a:lnTo>
                  <a:lnTo>
                    <a:pt x="180975" y="3556"/>
                  </a:lnTo>
                  <a:lnTo>
                    <a:pt x="180975" y="4191"/>
                  </a:lnTo>
                  <a:lnTo>
                    <a:pt x="180975" y="4318"/>
                  </a:lnTo>
                  <a:lnTo>
                    <a:pt x="175895" y="4445"/>
                  </a:lnTo>
                  <a:lnTo>
                    <a:pt x="180975" y="4191"/>
                  </a:lnTo>
                  <a:lnTo>
                    <a:pt x="180975" y="3556"/>
                  </a:lnTo>
                  <a:lnTo>
                    <a:pt x="178435" y="3556"/>
                  </a:lnTo>
                  <a:lnTo>
                    <a:pt x="170815" y="4191"/>
                  </a:lnTo>
                  <a:lnTo>
                    <a:pt x="169545" y="4445"/>
                  </a:lnTo>
                  <a:lnTo>
                    <a:pt x="159385" y="4318"/>
                  </a:lnTo>
                  <a:lnTo>
                    <a:pt x="156972" y="4038"/>
                  </a:lnTo>
                  <a:lnTo>
                    <a:pt x="156972" y="4699"/>
                  </a:lnTo>
                  <a:lnTo>
                    <a:pt x="149352" y="4572"/>
                  </a:lnTo>
                  <a:lnTo>
                    <a:pt x="126492" y="2921"/>
                  </a:lnTo>
                  <a:lnTo>
                    <a:pt x="118999" y="1143"/>
                  </a:lnTo>
                  <a:lnTo>
                    <a:pt x="122809" y="1397"/>
                  </a:lnTo>
                  <a:lnTo>
                    <a:pt x="129032" y="2159"/>
                  </a:lnTo>
                  <a:lnTo>
                    <a:pt x="132842" y="2794"/>
                  </a:lnTo>
                  <a:lnTo>
                    <a:pt x="151892" y="4064"/>
                  </a:lnTo>
                  <a:lnTo>
                    <a:pt x="156972" y="4699"/>
                  </a:lnTo>
                  <a:lnTo>
                    <a:pt x="156972" y="4038"/>
                  </a:lnTo>
                  <a:lnTo>
                    <a:pt x="151892" y="3429"/>
                  </a:lnTo>
                  <a:lnTo>
                    <a:pt x="132842" y="2159"/>
                  </a:lnTo>
                  <a:lnTo>
                    <a:pt x="125222" y="1016"/>
                  </a:lnTo>
                  <a:lnTo>
                    <a:pt x="120269" y="508"/>
                  </a:lnTo>
                  <a:lnTo>
                    <a:pt x="115189" y="254"/>
                  </a:lnTo>
                  <a:lnTo>
                    <a:pt x="122809" y="381"/>
                  </a:lnTo>
                  <a:lnTo>
                    <a:pt x="149352" y="1397"/>
                  </a:lnTo>
                  <a:lnTo>
                    <a:pt x="163195" y="1397"/>
                  </a:lnTo>
                  <a:lnTo>
                    <a:pt x="180975" y="2667"/>
                  </a:lnTo>
                  <a:lnTo>
                    <a:pt x="191135" y="1524"/>
                  </a:lnTo>
                  <a:lnTo>
                    <a:pt x="203708" y="1524"/>
                  </a:lnTo>
                  <a:lnTo>
                    <a:pt x="203708" y="1193"/>
                  </a:lnTo>
                  <a:lnTo>
                    <a:pt x="191135" y="889"/>
                  </a:lnTo>
                  <a:lnTo>
                    <a:pt x="180975" y="2032"/>
                  </a:lnTo>
                  <a:lnTo>
                    <a:pt x="163195" y="762"/>
                  </a:lnTo>
                  <a:lnTo>
                    <a:pt x="149352" y="762"/>
                  </a:lnTo>
                  <a:lnTo>
                    <a:pt x="130302" y="0"/>
                  </a:lnTo>
                  <a:lnTo>
                    <a:pt x="91059" y="0"/>
                  </a:lnTo>
                  <a:lnTo>
                    <a:pt x="91059" y="508"/>
                  </a:lnTo>
                  <a:lnTo>
                    <a:pt x="91059" y="635"/>
                  </a:lnTo>
                  <a:lnTo>
                    <a:pt x="89789" y="508"/>
                  </a:lnTo>
                  <a:lnTo>
                    <a:pt x="91059" y="508"/>
                  </a:lnTo>
                  <a:lnTo>
                    <a:pt x="91059" y="0"/>
                  </a:lnTo>
                  <a:lnTo>
                    <a:pt x="86106" y="0"/>
                  </a:lnTo>
                  <a:lnTo>
                    <a:pt x="89789" y="1016"/>
                  </a:lnTo>
                  <a:lnTo>
                    <a:pt x="84836" y="1651"/>
                  </a:lnTo>
                  <a:lnTo>
                    <a:pt x="82296" y="2286"/>
                  </a:lnTo>
                  <a:lnTo>
                    <a:pt x="63246" y="3429"/>
                  </a:lnTo>
                  <a:lnTo>
                    <a:pt x="50673" y="1778"/>
                  </a:lnTo>
                  <a:lnTo>
                    <a:pt x="35433" y="1778"/>
                  </a:lnTo>
                  <a:lnTo>
                    <a:pt x="17653" y="0"/>
                  </a:lnTo>
                  <a:lnTo>
                    <a:pt x="10160" y="0"/>
                  </a:lnTo>
                  <a:lnTo>
                    <a:pt x="15240" y="254"/>
                  </a:lnTo>
                  <a:lnTo>
                    <a:pt x="35433" y="2413"/>
                  </a:lnTo>
                  <a:lnTo>
                    <a:pt x="49403" y="2413"/>
                  </a:lnTo>
                  <a:lnTo>
                    <a:pt x="59436" y="3556"/>
                  </a:lnTo>
                  <a:lnTo>
                    <a:pt x="26543" y="3429"/>
                  </a:lnTo>
                  <a:lnTo>
                    <a:pt x="22733" y="3302"/>
                  </a:lnTo>
                  <a:lnTo>
                    <a:pt x="18923" y="2921"/>
                  </a:lnTo>
                  <a:lnTo>
                    <a:pt x="3810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3810" y="1651"/>
                  </a:lnTo>
                  <a:lnTo>
                    <a:pt x="7620" y="2032"/>
                  </a:lnTo>
                  <a:lnTo>
                    <a:pt x="17653" y="3429"/>
                  </a:lnTo>
                  <a:lnTo>
                    <a:pt x="21463" y="3810"/>
                  </a:lnTo>
                  <a:lnTo>
                    <a:pt x="15240" y="3302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15240" y="3937"/>
                  </a:lnTo>
                  <a:lnTo>
                    <a:pt x="21463" y="4445"/>
                  </a:lnTo>
                  <a:lnTo>
                    <a:pt x="22733" y="4572"/>
                  </a:lnTo>
                  <a:lnTo>
                    <a:pt x="25273" y="4953"/>
                  </a:lnTo>
                  <a:lnTo>
                    <a:pt x="26543" y="5207"/>
                  </a:lnTo>
                  <a:lnTo>
                    <a:pt x="30353" y="5588"/>
                  </a:lnTo>
                  <a:lnTo>
                    <a:pt x="35433" y="5842"/>
                  </a:lnTo>
                  <a:lnTo>
                    <a:pt x="45593" y="5842"/>
                  </a:lnTo>
                  <a:lnTo>
                    <a:pt x="35433" y="5334"/>
                  </a:lnTo>
                  <a:lnTo>
                    <a:pt x="27813" y="4826"/>
                  </a:lnTo>
                  <a:lnTo>
                    <a:pt x="25273" y="4318"/>
                  </a:lnTo>
                  <a:lnTo>
                    <a:pt x="25273" y="4191"/>
                  </a:lnTo>
                  <a:lnTo>
                    <a:pt x="22733" y="3937"/>
                  </a:lnTo>
                  <a:lnTo>
                    <a:pt x="27813" y="4064"/>
                  </a:lnTo>
                  <a:lnTo>
                    <a:pt x="59436" y="4064"/>
                  </a:lnTo>
                  <a:lnTo>
                    <a:pt x="63246" y="3937"/>
                  </a:lnTo>
                  <a:lnTo>
                    <a:pt x="65786" y="4318"/>
                  </a:lnTo>
                  <a:lnTo>
                    <a:pt x="75946" y="5842"/>
                  </a:lnTo>
                  <a:lnTo>
                    <a:pt x="87376" y="5842"/>
                  </a:lnTo>
                  <a:lnTo>
                    <a:pt x="90805" y="1651"/>
                  </a:lnTo>
                  <a:lnTo>
                    <a:pt x="88519" y="3302"/>
                  </a:lnTo>
                  <a:lnTo>
                    <a:pt x="87376" y="5207"/>
                  </a:lnTo>
                  <a:lnTo>
                    <a:pt x="77216" y="5207"/>
                  </a:lnTo>
                  <a:lnTo>
                    <a:pt x="65786" y="3810"/>
                  </a:lnTo>
                  <a:lnTo>
                    <a:pt x="82296" y="2921"/>
                  </a:lnTo>
                  <a:lnTo>
                    <a:pt x="87376" y="1778"/>
                  </a:lnTo>
                  <a:lnTo>
                    <a:pt x="91059" y="1524"/>
                  </a:lnTo>
                  <a:lnTo>
                    <a:pt x="91059" y="1397"/>
                  </a:lnTo>
                  <a:lnTo>
                    <a:pt x="93599" y="1778"/>
                  </a:lnTo>
                  <a:lnTo>
                    <a:pt x="96139" y="2286"/>
                  </a:lnTo>
                  <a:lnTo>
                    <a:pt x="102489" y="3302"/>
                  </a:lnTo>
                  <a:lnTo>
                    <a:pt x="108839" y="3937"/>
                  </a:lnTo>
                  <a:lnTo>
                    <a:pt x="110109" y="4064"/>
                  </a:lnTo>
                  <a:lnTo>
                    <a:pt x="110109" y="4318"/>
                  </a:lnTo>
                  <a:lnTo>
                    <a:pt x="111379" y="4572"/>
                  </a:lnTo>
                  <a:lnTo>
                    <a:pt x="111379" y="5842"/>
                  </a:lnTo>
                  <a:lnTo>
                    <a:pt x="112649" y="5842"/>
                  </a:lnTo>
                  <a:lnTo>
                    <a:pt x="112649" y="4953"/>
                  </a:lnTo>
                  <a:lnTo>
                    <a:pt x="111379" y="4445"/>
                  </a:lnTo>
                  <a:lnTo>
                    <a:pt x="111379" y="4191"/>
                  </a:lnTo>
                  <a:lnTo>
                    <a:pt x="113919" y="4572"/>
                  </a:lnTo>
                  <a:lnTo>
                    <a:pt x="117729" y="4826"/>
                  </a:lnTo>
                  <a:lnTo>
                    <a:pt x="129032" y="5842"/>
                  </a:lnTo>
                  <a:lnTo>
                    <a:pt x="139192" y="5842"/>
                  </a:lnTo>
                  <a:lnTo>
                    <a:pt x="108839" y="2311"/>
                  </a:lnTo>
                  <a:lnTo>
                    <a:pt x="108839" y="3175"/>
                  </a:lnTo>
                  <a:lnTo>
                    <a:pt x="102489" y="2540"/>
                  </a:lnTo>
                  <a:lnTo>
                    <a:pt x="97409" y="1905"/>
                  </a:lnTo>
                  <a:lnTo>
                    <a:pt x="93599" y="1143"/>
                  </a:lnTo>
                  <a:lnTo>
                    <a:pt x="96139" y="1016"/>
                  </a:lnTo>
                  <a:lnTo>
                    <a:pt x="99949" y="1397"/>
                  </a:lnTo>
                  <a:lnTo>
                    <a:pt x="105029" y="2032"/>
                  </a:lnTo>
                  <a:lnTo>
                    <a:pt x="108839" y="3175"/>
                  </a:lnTo>
                  <a:lnTo>
                    <a:pt x="108839" y="2311"/>
                  </a:lnTo>
                  <a:lnTo>
                    <a:pt x="107569" y="2159"/>
                  </a:lnTo>
                  <a:lnTo>
                    <a:pt x="103759" y="1397"/>
                  </a:lnTo>
                  <a:lnTo>
                    <a:pt x="99949" y="762"/>
                  </a:lnTo>
                  <a:lnTo>
                    <a:pt x="103759" y="635"/>
                  </a:lnTo>
                  <a:lnTo>
                    <a:pt x="115189" y="889"/>
                  </a:lnTo>
                  <a:lnTo>
                    <a:pt x="118999" y="1778"/>
                  </a:lnTo>
                  <a:lnTo>
                    <a:pt x="126492" y="3556"/>
                  </a:lnTo>
                  <a:lnTo>
                    <a:pt x="136652" y="4318"/>
                  </a:lnTo>
                  <a:lnTo>
                    <a:pt x="137922" y="4318"/>
                  </a:lnTo>
                  <a:lnTo>
                    <a:pt x="149352" y="5207"/>
                  </a:lnTo>
                  <a:lnTo>
                    <a:pt x="156972" y="5334"/>
                  </a:lnTo>
                  <a:lnTo>
                    <a:pt x="163195" y="5334"/>
                  </a:lnTo>
                  <a:lnTo>
                    <a:pt x="167005" y="5080"/>
                  </a:lnTo>
                  <a:lnTo>
                    <a:pt x="175895" y="5080"/>
                  </a:lnTo>
                  <a:lnTo>
                    <a:pt x="177165" y="5080"/>
                  </a:lnTo>
                  <a:lnTo>
                    <a:pt x="172085" y="5842"/>
                  </a:lnTo>
                  <a:lnTo>
                    <a:pt x="176149" y="5842"/>
                  </a:lnTo>
                  <a:lnTo>
                    <a:pt x="177165" y="5588"/>
                  </a:lnTo>
                  <a:lnTo>
                    <a:pt x="178435" y="5207"/>
                  </a:lnTo>
                  <a:lnTo>
                    <a:pt x="180975" y="4953"/>
                  </a:lnTo>
                  <a:lnTo>
                    <a:pt x="193675" y="4318"/>
                  </a:lnTo>
                  <a:lnTo>
                    <a:pt x="199898" y="3937"/>
                  </a:lnTo>
                  <a:lnTo>
                    <a:pt x="201168" y="3810"/>
                  </a:lnTo>
                  <a:lnTo>
                    <a:pt x="206248" y="3556"/>
                  </a:lnTo>
                  <a:lnTo>
                    <a:pt x="231521" y="3556"/>
                  </a:lnTo>
                  <a:lnTo>
                    <a:pt x="234061" y="3683"/>
                  </a:lnTo>
                  <a:lnTo>
                    <a:pt x="236601" y="3937"/>
                  </a:lnTo>
                  <a:lnTo>
                    <a:pt x="254381" y="6096"/>
                  </a:lnTo>
                  <a:lnTo>
                    <a:pt x="259461" y="5715"/>
                  </a:lnTo>
                  <a:lnTo>
                    <a:pt x="262001" y="5588"/>
                  </a:lnTo>
                  <a:lnTo>
                    <a:pt x="263271" y="5588"/>
                  </a:lnTo>
                  <a:lnTo>
                    <a:pt x="265684" y="5842"/>
                  </a:lnTo>
                  <a:lnTo>
                    <a:pt x="268224" y="5842"/>
                  </a:lnTo>
                  <a:lnTo>
                    <a:pt x="270764" y="5842"/>
                  </a:lnTo>
                  <a:lnTo>
                    <a:pt x="268224" y="5461"/>
                  </a:lnTo>
                  <a:lnTo>
                    <a:pt x="275844" y="5461"/>
                  </a:lnTo>
                  <a:lnTo>
                    <a:pt x="280924" y="5461"/>
                  </a:lnTo>
                  <a:lnTo>
                    <a:pt x="280924" y="5588"/>
                  </a:lnTo>
                  <a:lnTo>
                    <a:pt x="282194" y="5842"/>
                  </a:lnTo>
                  <a:lnTo>
                    <a:pt x="283464" y="5588"/>
                  </a:lnTo>
                  <a:lnTo>
                    <a:pt x="282194" y="5461"/>
                  </a:lnTo>
                  <a:lnTo>
                    <a:pt x="283464" y="5461"/>
                  </a:lnTo>
                  <a:lnTo>
                    <a:pt x="283464" y="4826"/>
                  </a:lnTo>
                  <a:lnTo>
                    <a:pt x="280924" y="4826"/>
                  </a:lnTo>
                  <a:lnTo>
                    <a:pt x="275844" y="3937"/>
                  </a:lnTo>
                  <a:lnTo>
                    <a:pt x="275844" y="4953"/>
                  </a:lnTo>
                  <a:lnTo>
                    <a:pt x="263271" y="4953"/>
                  </a:lnTo>
                  <a:lnTo>
                    <a:pt x="262001" y="4826"/>
                  </a:lnTo>
                  <a:lnTo>
                    <a:pt x="265684" y="4826"/>
                  </a:lnTo>
                  <a:lnTo>
                    <a:pt x="272034" y="4572"/>
                  </a:lnTo>
                  <a:lnTo>
                    <a:pt x="275844" y="4953"/>
                  </a:lnTo>
                  <a:lnTo>
                    <a:pt x="275844" y="3937"/>
                  </a:lnTo>
                  <a:lnTo>
                    <a:pt x="259461" y="4267"/>
                  </a:lnTo>
                  <a:lnTo>
                    <a:pt x="259461" y="5207"/>
                  </a:lnTo>
                  <a:lnTo>
                    <a:pt x="258191" y="5207"/>
                  </a:lnTo>
                  <a:lnTo>
                    <a:pt x="254381" y="5461"/>
                  </a:lnTo>
                  <a:lnTo>
                    <a:pt x="239141" y="3556"/>
                  </a:lnTo>
                  <a:lnTo>
                    <a:pt x="236601" y="3302"/>
                  </a:lnTo>
                  <a:lnTo>
                    <a:pt x="242951" y="3556"/>
                  </a:lnTo>
                  <a:lnTo>
                    <a:pt x="245491" y="3810"/>
                  </a:lnTo>
                  <a:lnTo>
                    <a:pt x="246761" y="4064"/>
                  </a:lnTo>
                  <a:lnTo>
                    <a:pt x="251841" y="4826"/>
                  </a:lnTo>
                  <a:lnTo>
                    <a:pt x="254381" y="4826"/>
                  </a:lnTo>
                  <a:lnTo>
                    <a:pt x="256921" y="4953"/>
                  </a:lnTo>
                  <a:lnTo>
                    <a:pt x="259461" y="5207"/>
                  </a:lnTo>
                  <a:lnTo>
                    <a:pt x="259461" y="4267"/>
                  </a:lnTo>
                  <a:lnTo>
                    <a:pt x="256921" y="4318"/>
                  </a:lnTo>
                  <a:lnTo>
                    <a:pt x="242951" y="2921"/>
                  </a:lnTo>
                  <a:lnTo>
                    <a:pt x="248031" y="2286"/>
                  </a:lnTo>
                  <a:lnTo>
                    <a:pt x="268224" y="1270"/>
                  </a:lnTo>
                  <a:lnTo>
                    <a:pt x="283464" y="1270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4034028" y="5844539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508"/>
                  </a:lnTo>
                  <a:lnTo>
                    <a:pt x="0" y="508"/>
                  </a:lnTo>
                  <a:lnTo>
                    <a:pt x="0" y="6858"/>
                  </a:lnTo>
                  <a:lnTo>
                    <a:pt x="1269" y="6858"/>
                  </a:lnTo>
                  <a:lnTo>
                    <a:pt x="1269" y="7366"/>
                  </a:lnTo>
                  <a:lnTo>
                    <a:pt x="283717" y="7366"/>
                  </a:lnTo>
                  <a:lnTo>
                    <a:pt x="283717" y="6604"/>
                  </a:lnTo>
                  <a:lnTo>
                    <a:pt x="284988" y="6604"/>
                  </a:lnTo>
                  <a:lnTo>
                    <a:pt x="284988" y="635"/>
                  </a:lnTo>
                  <a:lnTo>
                    <a:pt x="283717" y="635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4034028" y="5844539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237871" y="0"/>
                  </a:moveTo>
                  <a:lnTo>
                    <a:pt x="234061" y="0"/>
                  </a:lnTo>
                  <a:lnTo>
                    <a:pt x="227838" y="1270"/>
                  </a:lnTo>
                  <a:lnTo>
                    <a:pt x="221488" y="2032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3429"/>
                  </a:lnTo>
                  <a:lnTo>
                    <a:pt x="230378" y="1905"/>
                  </a:lnTo>
                  <a:lnTo>
                    <a:pt x="237871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9654" y="1270"/>
                  </a:lnTo>
                  <a:lnTo>
                    <a:pt x="264541" y="3683"/>
                  </a:lnTo>
                  <a:lnTo>
                    <a:pt x="260731" y="4191"/>
                  </a:lnTo>
                  <a:lnTo>
                    <a:pt x="255651" y="4318"/>
                  </a:lnTo>
                  <a:lnTo>
                    <a:pt x="224028" y="4318"/>
                  </a:lnTo>
                  <a:lnTo>
                    <a:pt x="229108" y="3556"/>
                  </a:lnTo>
                  <a:lnTo>
                    <a:pt x="234061" y="3048"/>
                  </a:lnTo>
                  <a:lnTo>
                    <a:pt x="246761" y="3048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2286"/>
                  </a:lnTo>
                  <a:lnTo>
                    <a:pt x="232791" y="2286"/>
                  </a:lnTo>
                  <a:lnTo>
                    <a:pt x="220218" y="4191"/>
                  </a:lnTo>
                  <a:lnTo>
                    <a:pt x="216408" y="3987"/>
                  </a:lnTo>
                  <a:lnTo>
                    <a:pt x="216408" y="4826"/>
                  </a:lnTo>
                  <a:lnTo>
                    <a:pt x="211328" y="5715"/>
                  </a:lnTo>
                  <a:lnTo>
                    <a:pt x="206248" y="6477"/>
                  </a:lnTo>
                  <a:lnTo>
                    <a:pt x="196088" y="6477"/>
                  </a:lnTo>
                  <a:lnTo>
                    <a:pt x="193675" y="4191"/>
                  </a:lnTo>
                  <a:lnTo>
                    <a:pt x="192405" y="1905"/>
                  </a:lnTo>
                  <a:lnTo>
                    <a:pt x="193675" y="2032"/>
                  </a:lnTo>
                  <a:lnTo>
                    <a:pt x="197358" y="2794"/>
                  </a:lnTo>
                  <a:lnTo>
                    <a:pt x="199898" y="3556"/>
                  </a:lnTo>
                  <a:lnTo>
                    <a:pt x="216408" y="4826"/>
                  </a:lnTo>
                  <a:lnTo>
                    <a:pt x="216408" y="3987"/>
                  </a:lnTo>
                  <a:lnTo>
                    <a:pt x="208788" y="3556"/>
                  </a:lnTo>
                  <a:lnTo>
                    <a:pt x="199898" y="2921"/>
                  </a:lnTo>
                  <a:lnTo>
                    <a:pt x="199898" y="2667"/>
                  </a:lnTo>
                  <a:lnTo>
                    <a:pt x="197358" y="2032"/>
                  </a:lnTo>
                  <a:lnTo>
                    <a:pt x="196088" y="1524"/>
                  </a:lnTo>
                  <a:lnTo>
                    <a:pt x="193675" y="1143"/>
                  </a:lnTo>
                  <a:lnTo>
                    <a:pt x="196088" y="381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508"/>
                  </a:lnTo>
                  <a:lnTo>
                    <a:pt x="192405" y="762"/>
                  </a:lnTo>
                  <a:lnTo>
                    <a:pt x="191135" y="762"/>
                  </a:lnTo>
                  <a:lnTo>
                    <a:pt x="191135" y="889"/>
                  </a:lnTo>
                  <a:lnTo>
                    <a:pt x="189865" y="762"/>
                  </a:lnTo>
                  <a:lnTo>
                    <a:pt x="192405" y="508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397"/>
                  </a:lnTo>
                  <a:lnTo>
                    <a:pt x="184785" y="2413"/>
                  </a:lnTo>
                  <a:lnTo>
                    <a:pt x="179705" y="3175"/>
                  </a:lnTo>
                  <a:lnTo>
                    <a:pt x="174625" y="4064"/>
                  </a:lnTo>
                  <a:lnTo>
                    <a:pt x="178435" y="2540"/>
                  </a:lnTo>
                  <a:lnTo>
                    <a:pt x="182245" y="1778"/>
                  </a:lnTo>
                  <a:lnTo>
                    <a:pt x="183515" y="1651"/>
                  </a:lnTo>
                  <a:lnTo>
                    <a:pt x="187325" y="1270"/>
                  </a:lnTo>
                  <a:lnTo>
                    <a:pt x="188595" y="1397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8275" y="381"/>
                  </a:lnTo>
                  <a:lnTo>
                    <a:pt x="164465" y="571"/>
                  </a:lnTo>
                  <a:lnTo>
                    <a:pt x="164465" y="1397"/>
                  </a:lnTo>
                  <a:lnTo>
                    <a:pt x="155702" y="3683"/>
                  </a:lnTo>
                  <a:lnTo>
                    <a:pt x="139192" y="5207"/>
                  </a:lnTo>
                  <a:lnTo>
                    <a:pt x="132842" y="5715"/>
                  </a:lnTo>
                  <a:lnTo>
                    <a:pt x="125222" y="5842"/>
                  </a:lnTo>
                  <a:lnTo>
                    <a:pt x="130302" y="4953"/>
                  </a:lnTo>
                  <a:lnTo>
                    <a:pt x="150622" y="3429"/>
                  </a:lnTo>
                  <a:lnTo>
                    <a:pt x="154432" y="2794"/>
                  </a:lnTo>
                  <a:lnTo>
                    <a:pt x="156972" y="2159"/>
                  </a:lnTo>
                  <a:lnTo>
                    <a:pt x="160655" y="1651"/>
                  </a:lnTo>
                  <a:lnTo>
                    <a:pt x="164465" y="1397"/>
                  </a:lnTo>
                  <a:lnTo>
                    <a:pt x="164465" y="571"/>
                  </a:lnTo>
                  <a:lnTo>
                    <a:pt x="163195" y="635"/>
                  </a:lnTo>
                  <a:lnTo>
                    <a:pt x="158242" y="1270"/>
                  </a:lnTo>
                  <a:lnTo>
                    <a:pt x="150622" y="2667"/>
                  </a:lnTo>
                  <a:lnTo>
                    <a:pt x="130302" y="4318"/>
                  </a:lnTo>
                  <a:lnTo>
                    <a:pt x="124079" y="5334"/>
                  </a:lnTo>
                  <a:lnTo>
                    <a:pt x="120269" y="5588"/>
                  </a:lnTo>
                  <a:lnTo>
                    <a:pt x="111379" y="5334"/>
                  </a:lnTo>
                  <a:lnTo>
                    <a:pt x="107569" y="4800"/>
                  </a:lnTo>
                  <a:lnTo>
                    <a:pt x="107569" y="5588"/>
                  </a:lnTo>
                  <a:lnTo>
                    <a:pt x="102489" y="5334"/>
                  </a:lnTo>
                  <a:lnTo>
                    <a:pt x="101219" y="5207"/>
                  </a:lnTo>
                  <a:lnTo>
                    <a:pt x="107569" y="5588"/>
                  </a:lnTo>
                  <a:lnTo>
                    <a:pt x="107569" y="4800"/>
                  </a:lnTo>
                  <a:lnTo>
                    <a:pt x="105029" y="4445"/>
                  </a:lnTo>
                  <a:lnTo>
                    <a:pt x="94869" y="4318"/>
                  </a:lnTo>
                  <a:lnTo>
                    <a:pt x="89789" y="3581"/>
                  </a:lnTo>
                  <a:lnTo>
                    <a:pt x="89789" y="4318"/>
                  </a:lnTo>
                  <a:lnTo>
                    <a:pt x="84836" y="4318"/>
                  </a:lnTo>
                  <a:lnTo>
                    <a:pt x="79756" y="3937"/>
                  </a:lnTo>
                  <a:lnTo>
                    <a:pt x="73406" y="2794"/>
                  </a:lnTo>
                  <a:lnTo>
                    <a:pt x="61976" y="3302"/>
                  </a:lnTo>
                  <a:lnTo>
                    <a:pt x="54356" y="3429"/>
                  </a:lnTo>
                  <a:lnTo>
                    <a:pt x="50673" y="3683"/>
                  </a:lnTo>
                  <a:lnTo>
                    <a:pt x="49403" y="3683"/>
                  </a:lnTo>
                  <a:lnTo>
                    <a:pt x="49403" y="3556"/>
                  </a:lnTo>
                  <a:lnTo>
                    <a:pt x="61976" y="2667"/>
                  </a:lnTo>
                  <a:lnTo>
                    <a:pt x="68326" y="2667"/>
                  </a:lnTo>
                  <a:lnTo>
                    <a:pt x="78486" y="2667"/>
                  </a:lnTo>
                  <a:lnTo>
                    <a:pt x="86106" y="3683"/>
                  </a:lnTo>
                  <a:lnTo>
                    <a:pt x="86106" y="3937"/>
                  </a:lnTo>
                  <a:lnTo>
                    <a:pt x="89789" y="4318"/>
                  </a:lnTo>
                  <a:lnTo>
                    <a:pt x="89789" y="3581"/>
                  </a:lnTo>
                  <a:lnTo>
                    <a:pt x="78486" y="1905"/>
                  </a:lnTo>
                  <a:lnTo>
                    <a:pt x="68326" y="1905"/>
                  </a:lnTo>
                  <a:lnTo>
                    <a:pt x="91059" y="1778"/>
                  </a:lnTo>
                  <a:lnTo>
                    <a:pt x="101219" y="3429"/>
                  </a:lnTo>
                  <a:lnTo>
                    <a:pt x="120269" y="1778"/>
                  </a:lnTo>
                  <a:lnTo>
                    <a:pt x="132842" y="1651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889"/>
                  </a:lnTo>
                  <a:lnTo>
                    <a:pt x="120269" y="1016"/>
                  </a:lnTo>
                  <a:lnTo>
                    <a:pt x="101219" y="2540"/>
                  </a:lnTo>
                  <a:lnTo>
                    <a:pt x="91059" y="1016"/>
                  </a:lnTo>
                  <a:lnTo>
                    <a:pt x="67056" y="1270"/>
                  </a:lnTo>
                  <a:lnTo>
                    <a:pt x="54356" y="1778"/>
                  </a:lnTo>
                  <a:lnTo>
                    <a:pt x="46863" y="2705"/>
                  </a:lnTo>
                  <a:lnTo>
                    <a:pt x="46863" y="4191"/>
                  </a:lnTo>
                  <a:lnTo>
                    <a:pt x="44323" y="4445"/>
                  </a:lnTo>
                  <a:lnTo>
                    <a:pt x="29083" y="6604"/>
                  </a:lnTo>
                  <a:lnTo>
                    <a:pt x="26543" y="6604"/>
                  </a:lnTo>
                  <a:lnTo>
                    <a:pt x="24003" y="6477"/>
                  </a:lnTo>
                  <a:lnTo>
                    <a:pt x="26543" y="6096"/>
                  </a:lnTo>
                  <a:lnTo>
                    <a:pt x="29083" y="6096"/>
                  </a:lnTo>
                  <a:lnTo>
                    <a:pt x="30353" y="5969"/>
                  </a:lnTo>
                  <a:lnTo>
                    <a:pt x="40513" y="4318"/>
                  </a:lnTo>
                  <a:lnTo>
                    <a:pt x="44323" y="4064"/>
                  </a:lnTo>
                  <a:lnTo>
                    <a:pt x="46863" y="4191"/>
                  </a:lnTo>
                  <a:lnTo>
                    <a:pt x="46863" y="2705"/>
                  </a:lnTo>
                  <a:lnTo>
                    <a:pt x="43053" y="3175"/>
                  </a:lnTo>
                  <a:lnTo>
                    <a:pt x="36703" y="2286"/>
                  </a:lnTo>
                  <a:lnTo>
                    <a:pt x="29083" y="1651"/>
                  </a:lnTo>
                  <a:lnTo>
                    <a:pt x="12700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083" y="2413"/>
                  </a:lnTo>
                  <a:lnTo>
                    <a:pt x="40513" y="3556"/>
                  </a:lnTo>
                  <a:lnTo>
                    <a:pt x="37973" y="3937"/>
                  </a:lnTo>
                  <a:lnTo>
                    <a:pt x="29083" y="4826"/>
                  </a:lnTo>
                  <a:lnTo>
                    <a:pt x="26543" y="5207"/>
                  </a:lnTo>
                  <a:lnTo>
                    <a:pt x="20193" y="5334"/>
                  </a:lnTo>
                  <a:lnTo>
                    <a:pt x="20193" y="6096"/>
                  </a:lnTo>
                  <a:lnTo>
                    <a:pt x="20193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193" y="6096"/>
                  </a:lnTo>
                  <a:lnTo>
                    <a:pt x="20193" y="5334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985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193" y="6985"/>
                  </a:lnTo>
                  <a:lnTo>
                    <a:pt x="22733" y="7112"/>
                  </a:lnTo>
                  <a:lnTo>
                    <a:pt x="24003" y="7239"/>
                  </a:lnTo>
                  <a:lnTo>
                    <a:pt x="27813" y="7493"/>
                  </a:lnTo>
                  <a:lnTo>
                    <a:pt x="46863" y="4953"/>
                  </a:lnTo>
                  <a:lnTo>
                    <a:pt x="49403" y="4572"/>
                  </a:lnTo>
                  <a:lnTo>
                    <a:pt x="68326" y="4445"/>
                  </a:lnTo>
                  <a:lnTo>
                    <a:pt x="79756" y="4699"/>
                  </a:lnTo>
                  <a:lnTo>
                    <a:pt x="89789" y="5461"/>
                  </a:lnTo>
                  <a:lnTo>
                    <a:pt x="101219" y="6096"/>
                  </a:lnTo>
                  <a:lnTo>
                    <a:pt x="102489" y="6096"/>
                  </a:lnTo>
                  <a:lnTo>
                    <a:pt x="103759" y="6604"/>
                  </a:lnTo>
                  <a:lnTo>
                    <a:pt x="106299" y="7112"/>
                  </a:lnTo>
                  <a:lnTo>
                    <a:pt x="107569" y="7366"/>
                  </a:lnTo>
                  <a:lnTo>
                    <a:pt x="110109" y="7366"/>
                  </a:lnTo>
                  <a:lnTo>
                    <a:pt x="108839" y="7112"/>
                  </a:lnTo>
                  <a:lnTo>
                    <a:pt x="106299" y="6350"/>
                  </a:lnTo>
                  <a:lnTo>
                    <a:pt x="107569" y="6350"/>
                  </a:lnTo>
                  <a:lnTo>
                    <a:pt x="116459" y="6350"/>
                  </a:lnTo>
                  <a:lnTo>
                    <a:pt x="120269" y="6604"/>
                  </a:lnTo>
                  <a:lnTo>
                    <a:pt x="125222" y="6604"/>
                  </a:lnTo>
                  <a:lnTo>
                    <a:pt x="132842" y="6477"/>
                  </a:lnTo>
                  <a:lnTo>
                    <a:pt x="139192" y="5969"/>
                  </a:lnTo>
                  <a:lnTo>
                    <a:pt x="148082" y="5080"/>
                  </a:lnTo>
                  <a:lnTo>
                    <a:pt x="155702" y="4572"/>
                  </a:lnTo>
                  <a:lnTo>
                    <a:pt x="164465" y="2159"/>
                  </a:lnTo>
                  <a:lnTo>
                    <a:pt x="168275" y="1143"/>
                  </a:lnTo>
                  <a:lnTo>
                    <a:pt x="172085" y="889"/>
                  </a:lnTo>
                  <a:lnTo>
                    <a:pt x="183515" y="1016"/>
                  </a:lnTo>
                  <a:lnTo>
                    <a:pt x="178435" y="1651"/>
                  </a:lnTo>
                  <a:lnTo>
                    <a:pt x="174625" y="2667"/>
                  </a:lnTo>
                  <a:lnTo>
                    <a:pt x="172085" y="4318"/>
                  </a:lnTo>
                  <a:lnTo>
                    <a:pt x="169545" y="4826"/>
                  </a:lnTo>
                  <a:lnTo>
                    <a:pt x="161925" y="5588"/>
                  </a:lnTo>
                  <a:lnTo>
                    <a:pt x="155702" y="6350"/>
                  </a:lnTo>
                  <a:lnTo>
                    <a:pt x="143002" y="7366"/>
                  </a:lnTo>
                  <a:lnTo>
                    <a:pt x="154432" y="7239"/>
                  </a:lnTo>
                  <a:lnTo>
                    <a:pt x="159512" y="6731"/>
                  </a:lnTo>
                  <a:lnTo>
                    <a:pt x="168275" y="5715"/>
                  </a:lnTo>
                  <a:lnTo>
                    <a:pt x="170815" y="5207"/>
                  </a:lnTo>
                  <a:lnTo>
                    <a:pt x="170815" y="6223"/>
                  </a:lnTo>
                  <a:lnTo>
                    <a:pt x="169545" y="6858"/>
                  </a:lnTo>
                  <a:lnTo>
                    <a:pt x="170815" y="7366"/>
                  </a:lnTo>
                  <a:lnTo>
                    <a:pt x="170815" y="6604"/>
                  </a:lnTo>
                  <a:lnTo>
                    <a:pt x="172085" y="5715"/>
                  </a:lnTo>
                  <a:lnTo>
                    <a:pt x="172085" y="5080"/>
                  </a:lnTo>
                  <a:lnTo>
                    <a:pt x="174625" y="4699"/>
                  </a:lnTo>
                  <a:lnTo>
                    <a:pt x="179705" y="4064"/>
                  </a:lnTo>
                  <a:lnTo>
                    <a:pt x="186055" y="2921"/>
                  </a:lnTo>
                  <a:lnTo>
                    <a:pt x="188595" y="2286"/>
                  </a:lnTo>
                  <a:lnTo>
                    <a:pt x="189865" y="2032"/>
                  </a:lnTo>
                  <a:lnTo>
                    <a:pt x="191135" y="1651"/>
                  </a:lnTo>
                  <a:lnTo>
                    <a:pt x="191135" y="1778"/>
                  </a:lnTo>
                  <a:lnTo>
                    <a:pt x="193675" y="4445"/>
                  </a:lnTo>
                  <a:lnTo>
                    <a:pt x="194945" y="7366"/>
                  </a:lnTo>
                  <a:lnTo>
                    <a:pt x="206248" y="7366"/>
                  </a:lnTo>
                  <a:lnTo>
                    <a:pt x="216408" y="5588"/>
                  </a:lnTo>
                  <a:lnTo>
                    <a:pt x="220218" y="4953"/>
                  </a:lnTo>
                  <a:lnTo>
                    <a:pt x="224028" y="5207"/>
                  </a:lnTo>
                  <a:lnTo>
                    <a:pt x="255651" y="5080"/>
                  </a:lnTo>
                  <a:lnTo>
                    <a:pt x="260731" y="4953"/>
                  </a:lnTo>
                  <a:lnTo>
                    <a:pt x="258191" y="5207"/>
                  </a:lnTo>
                  <a:lnTo>
                    <a:pt x="255651" y="5969"/>
                  </a:lnTo>
                  <a:lnTo>
                    <a:pt x="246761" y="6731"/>
                  </a:lnTo>
                  <a:lnTo>
                    <a:pt x="236601" y="7366"/>
                  </a:lnTo>
                  <a:lnTo>
                    <a:pt x="246761" y="7366"/>
                  </a:lnTo>
                  <a:lnTo>
                    <a:pt x="251841" y="6985"/>
                  </a:lnTo>
                  <a:lnTo>
                    <a:pt x="255651" y="6477"/>
                  </a:lnTo>
                  <a:lnTo>
                    <a:pt x="256921" y="6223"/>
                  </a:lnTo>
                  <a:lnTo>
                    <a:pt x="260731" y="5715"/>
                  </a:lnTo>
                  <a:lnTo>
                    <a:pt x="262001" y="5588"/>
                  </a:lnTo>
                  <a:lnTo>
                    <a:pt x="268224" y="4953"/>
                  </a:lnTo>
                  <a:lnTo>
                    <a:pt x="275844" y="4318"/>
                  </a:lnTo>
                  <a:lnTo>
                    <a:pt x="283464" y="3937"/>
                  </a:lnTo>
                  <a:lnTo>
                    <a:pt x="283464" y="3175"/>
                  </a:lnTo>
                  <a:lnTo>
                    <a:pt x="266954" y="4064"/>
                  </a:lnTo>
                  <a:lnTo>
                    <a:pt x="262001" y="4699"/>
                  </a:lnTo>
                  <a:lnTo>
                    <a:pt x="279654" y="1905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3" name="object 71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34028" y="5632703"/>
              <a:ext cx="283463" cy="213360"/>
            </a:xfrm>
            <a:prstGeom prst="rect">
              <a:avLst/>
            </a:prstGeom>
          </p:spPr>
        </p:pic>
        <p:sp>
          <p:nvSpPr>
            <p:cNvPr id="714" name="object 714"/>
            <p:cNvSpPr/>
            <p:nvPr/>
          </p:nvSpPr>
          <p:spPr>
            <a:xfrm>
              <a:off x="4037076" y="5593079"/>
              <a:ext cx="280035" cy="1270"/>
            </a:xfrm>
            <a:custGeom>
              <a:avLst/>
              <a:gdLst/>
              <a:ahLst/>
              <a:cxnLst/>
              <a:rect l="l" t="t" r="r" b="b"/>
              <a:pathLst>
                <a:path w="280035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80035" h="1270">
                  <a:moveTo>
                    <a:pt x="22860" y="254"/>
                  </a:moveTo>
                  <a:lnTo>
                    <a:pt x="22098" y="0"/>
                  </a:lnTo>
                  <a:lnTo>
                    <a:pt x="20320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320" y="1016"/>
                  </a:lnTo>
                  <a:lnTo>
                    <a:pt x="22098" y="1016"/>
                  </a:lnTo>
                  <a:lnTo>
                    <a:pt x="22860" y="762"/>
                  </a:lnTo>
                  <a:lnTo>
                    <a:pt x="22860" y="254"/>
                  </a:lnTo>
                  <a:close/>
                </a:path>
                <a:path w="280035" h="1270">
                  <a:moveTo>
                    <a:pt x="132080" y="254"/>
                  </a:moveTo>
                  <a:lnTo>
                    <a:pt x="131445" y="0"/>
                  </a:lnTo>
                  <a:lnTo>
                    <a:pt x="129540" y="0"/>
                  </a:lnTo>
                  <a:lnTo>
                    <a:pt x="128905" y="254"/>
                  </a:lnTo>
                  <a:lnTo>
                    <a:pt x="128905" y="762"/>
                  </a:lnTo>
                  <a:lnTo>
                    <a:pt x="129540" y="1016"/>
                  </a:lnTo>
                  <a:lnTo>
                    <a:pt x="131445" y="1016"/>
                  </a:lnTo>
                  <a:lnTo>
                    <a:pt x="132080" y="762"/>
                  </a:lnTo>
                  <a:lnTo>
                    <a:pt x="132080" y="254"/>
                  </a:lnTo>
                  <a:close/>
                </a:path>
                <a:path w="280035" h="1270">
                  <a:moveTo>
                    <a:pt x="151765" y="254"/>
                  </a:moveTo>
                  <a:lnTo>
                    <a:pt x="151003" y="0"/>
                  </a:lnTo>
                  <a:lnTo>
                    <a:pt x="149225" y="0"/>
                  </a:lnTo>
                  <a:lnTo>
                    <a:pt x="148463" y="254"/>
                  </a:lnTo>
                  <a:lnTo>
                    <a:pt x="148463" y="762"/>
                  </a:lnTo>
                  <a:lnTo>
                    <a:pt x="149225" y="1016"/>
                  </a:lnTo>
                  <a:lnTo>
                    <a:pt x="151003" y="1016"/>
                  </a:lnTo>
                  <a:lnTo>
                    <a:pt x="151765" y="762"/>
                  </a:lnTo>
                  <a:lnTo>
                    <a:pt x="151765" y="254"/>
                  </a:lnTo>
                  <a:close/>
                </a:path>
                <a:path w="280035" h="1270">
                  <a:moveTo>
                    <a:pt x="260223" y="254"/>
                  </a:moveTo>
                  <a:lnTo>
                    <a:pt x="259588" y="0"/>
                  </a:lnTo>
                  <a:lnTo>
                    <a:pt x="257810" y="0"/>
                  </a:lnTo>
                  <a:lnTo>
                    <a:pt x="257048" y="254"/>
                  </a:lnTo>
                  <a:lnTo>
                    <a:pt x="257048" y="762"/>
                  </a:lnTo>
                  <a:lnTo>
                    <a:pt x="257810" y="1016"/>
                  </a:lnTo>
                  <a:lnTo>
                    <a:pt x="259588" y="1016"/>
                  </a:lnTo>
                  <a:lnTo>
                    <a:pt x="260223" y="762"/>
                  </a:lnTo>
                  <a:lnTo>
                    <a:pt x="260223" y="254"/>
                  </a:lnTo>
                  <a:close/>
                </a:path>
                <a:path w="280035" h="1270">
                  <a:moveTo>
                    <a:pt x="279908" y="254"/>
                  </a:moveTo>
                  <a:lnTo>
                    <a:pt x="279146" y="0"/>
                  </a:lnTo>
                  <a:lnTo>
                    <a:pt x="277368" y="0"/>
                  </a:lnTo>
                  <a:lnTo>
                    <a:pt x="276606" y="254"/>
                  </a:lnTo>
                  <a:lnTo>
                    <a:pt x="276606" y="762"/>
                  </a:lnTo>
                  <a:lnTo>
                    <a:pt x="277368" y="1016"/>
                  </a:lnTo>
                  <a:lnTo>
                    <a:pt x="279146" y="1016"/>
                  </a:lnTo>
                  <a:lnTo>
                    <a:pt x="279908" y="762"/>
                  </a:lnTo>
                  <a:lnTo>
                    <a:pt x="279908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4034028" y="559409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24" y="1270"/>
                  </a:moveTo>
                  <a:lnTo>
                    <a:pt x="284353" y="1270"/>
                  </a:lnTo>
                  <a:lnTo>
                    <a:pt x="284353" y="0"/>
                  </a:lnTo>
                  <a:lnTo>
                    <a:pt x="255143" y="0"/>
                  </a:lnTo>
                  <a:lnTo>
                    <a:pt x="255143" y="12446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210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7874"/>
                  </a:lnTo>
                  <a:lnTo>
                    <a:pt x="157048" y="7620"/>
                  </a:lnTo>
                  <a:lnTo>
                    <a:pt x="255079" y="7620"/>
                  </a:lnTo>
                  <a:lnTo>
                    <a:pt x="255016" y="7874"/>
                  </a:lnTo>
                  <a:lnTo>
                    <a:pt x="255016" y="11938"/>
                  </a:lnTo>
                  <a:lnTo>
                    <a:pt x="255143" y="12446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10"/>
                  </a:lnTo>
                  <a:lnTo>
                    <a:pt x="29972" y="31610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7874"/>
                  </a:lnTo>
                  <a:lnTo>
                    <a:pt x="30048" y="7620"/>
                  </a:lnTo>
                  <a:lnTo>
                    <a:pt x="127939" y="7620"/>
                  </a:lnTo>
                  <a:lnTo>
                    <a:pt x="127889" y="7874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889" y="12573"/>
                  </a:lnTo>
                  <a:lnTo>
                    <a:pt x="1016" y="12573"/>
                  </a:lnTo>
                  <a:lnTo>
                    <a:pt x="1016" y="31623"/>
                  </a:lnTo>
                  <a:lnTo>
                    <a:pt x="889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7874"/>
                  </a:lnTo>
                  <a:lnTo>
                    <a:pt x="284175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24" y="6350"/>
                  </a:lnTo>
                  <a:lnTo>
                    <a:pt x="284924" y="1270"/>
                  </a:lnTo>
                  <a:close/>
                </a:path>
                <a:path w="285114" h="38735">
                  <a:moveTo>
                    <a:pt x="284988" y="32512"/>
                  </a:moveTo>
                  <a:lnTo>
                    <a:pt x="284861" y="32258"/>
                  </a:ln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4034028" y="5594603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507"/>
                  </a:lnTo>
                  <a:lnTo>
                    <a:pt x="0" y="507"/>
                  </a:lnTo>
                  <a:lnTo>
                    <a:pt x="0" y="5333"/>
                  </a:lnTo>
                  <a:lnTo>
                    <a:pt x="1269" y="5333"/>
                  </a:lnTo>
                  <a:lnTo>
                    <a:pt x="1269" y="5841"/>
                  </a:lnTo>
                  <a:lnTo>
                    <a:pt x="283717" y="5841"/>
                  </a:lnTo>
                  <a:lnTo>
                    <a:pt x="283717" y="5460"/>
                  </a:lnTo>
                  <a:lnTo>
                    <a:pt x="284988" y="5460"/>
                  </a:lnTo>
                  <a:lnTo>
                    <a:pt x="284988" y="380"/>
                  </a:lnTo>
                  <a:lnTo>
                    <a:pt x="283717" y="380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4034028" y="5594603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67056" y="0"/>
                  </a:moveTo>
                  <a:lnTo>
                    <a:pt x="65786" y="0"/>
                  </a:lnTo>
                  <a:lnTo>
                    <a:pt x="61976" y="1651"/>
                  </a:lnTo>
                  <a:lnTo>
                    <a:pt x="54356" y="1016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524"/>
                  </a:lnTo>
                  <a:lnTo>
                    <a:pt x="61976" y="2667"/>
                  </a:lnTo>
                  <a:lnTo>
                    <a:pt x="67056" y="127"/>
                  </a:lnTo>
                  <a:lnTo>
                    <a:pt x="67056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68224" y="635"/>
                  </a:lnTo>
                  <a:lnTo>
                    <a:pt x="253111" y="1397"/>
                  </a:lnTo>
                  <a:lnTo>
                    <a:pt x="239141" y="2540"/>
                  </a:lnTo>
                  <a:lnTo>
                    <a:pt x="234061" y="1905"/>
                  </a:lnTo>
                  <a:lnTo>
                    <a:pt x="234061" y="2921"/>
                  </a:lnTo>
                  <a:lnTo>
                    <a:pt x="231521" y="2921"/>
                  </a:lnTo>
                  <a:lnTo>
                    <a:pt x="230251" y="2794"/>
                  </a:lnTo>
                  <a:lnTo>
                    <a:pt x="222758" y="2794"/>
                  </a:lnTo>
                  <a:lnTo>
                    <a:pt x="208788" y="2159"/>
                  </a:lnTo>
                  <a:lnTo>
                    <a:pt x="202438" y="3175"/>
                  </a:lnTo>
                  <a:lnTo>
                    <a:pt x="201168" y="3175"/>
                  </a:lnTo>
                  <a:lnTo>
                    <a:pt x="199898" y="3302"/>
                  </a:lnTo>
                  <a:lnTo>
                    <a:pt x="196088" y="3429"/>
                  </a:lnTo>
                  <a:lnTo>
                    <a:pt x="193675" y="3429"/>
                  </a:lnTo>
                  <a:lnTo>
                    <a:pt x="203708" y="2159"/>
                  </a:lnTo>
                  <a:lnTo>
                    <a:pt x="208788" y="2159"/>
                  </a:lnTo>
                  <a:lnTo>
                    <a:pt x="213868" y="2159"/>
                  </a:lnTo>
                  <a:lnTo>
                    <a:pt x="227838" y="2413"/>
                  </a:lnTo>
                  <a:lnTo>
                    <a:pt x="234061" y="2921"/>
                  </a:lnTo>
                  <a:lnTo>
                    <a:pt x="234061" y="1905"/>
                  </a:lnTo>
                  <a:lnTo>
                    <a:pt x="213868" y="1435"/>
                  </a:lnTo>
                  <a:lnTo>
                    <a:pt x="203708" y="1524"/>
                  </a:lnTo>
                  <a:lnTo>
                    <a:pt x="192405" y="3048"/>
                  </a:lnTo>
                  <a:lnTo>
                    <a:pt x="187325" y="3556"/>
                  </a:lnTo>
                  <a:lnTo>
                    <a:pt x="180975" y="3556"/>
                  </a:lnTo>
                  <a:lnTo>
                    <a:pt x="180975" y="4191"/>
                  </a:lnTo>
                  <a:lnTo>
                    <a:pt x="180975" y="4318"/>
                  </a:lnTo>
                  <a:lnTo>
                    <a:pt x="175895" y="4445"/>
                  </a:lnTo>
                  <a:lnTo>
                    <a:pt x="180975" y="4191"/>
                  </a:lnTo>
                  <a:lnTo>
                    <a:pt x="180975" y="3556"/>
                  </a:lnTo>
                  <a:lnTo>
                    <a:pt x="178435" y="3556"/>
                  </a:lnTo>
                  <a:lnTo>
                    <a:pt x="170815" y="4191"/>
                  </a:lnTo>
                  <a:lnTo>
                    <a:pt x="169545" y="4445"/>
                  </a:lnTo>
                  <a:lnTo>
                    <a:pt x="159385" y="4318"/>
                  </a:lnTo>
                  <a:lnTo>
                    <a:pt x="156972" y="4038"/>
                  </a:lnTo>
                  <a:lnTo>
                    <a:pt x="156972" y="4699"/>
                  </a:lnTo>
                  <a:lnTo>
                    <a:pt x="149352" y="4572"/>
                  </a:lnTo>
                  <a:lnTo>
                    <a:pt x="137922" y="3683"/>
                  </a:lnTo>
                  <a:lnTo>
                    <a:pt x="126492" y="2921"/>
                  </a:lnTo>
                  <a:lnTo>
                    <a:pt x="118999" y="1143"/>
                  </a:lnTo>
                  <a:lnTo>
                    <a:pt x="122809" y="1397"/>
                  </a:lnTo>
                  <a:lnTo>
                    <a:pt x="129032" y="2159"/>
                  </a:lnTo>
                  <a:lnTo>
                    <a:pt x="132842" y="2794"/>
                  </a:lnTo>
                  <a:lnTo>
                    <a:pt x="151892" y="4064"/>
                  </a:lnTo>
                  <a:lnTo>
                    <a:pt x="156972" y="4699"/>
                  </a:lnTo>
                  <a:lnTo>
                    <a:pt x="156972" y="4038"/>
                  </a:lnTo>
                  <a:lnTo>
                    <a:pt x="151892" y="3429"/>
                  </a:lnTo>
                  <a:lnTo>
                    <a:pt x="132842" y="2159"/>
                  </a:lnTo>
                  <a:lnTo>
                    <a:pt x="125222" y="1016"/>
                  </a:lnTo>
                  <a:lnTo>
                    <a:pt x="120269" y="508"/>
                  </a:lnTo>
                  <a:lnTo>
                    <a:pt x="115189" y="254"/>
                  </a:lnTo>
                  <a:lnTo>
                    <a:pt x="121539" y="254"/>
                  </a:lnTo>
                  <a:lnTo>
                    <a:pt x="149352" y="1397"/>
                  </a:lnTo>
                  <a:lnTo>
                    <a:pt x="163195" y="1397"/>
                  </a:lnTo>
                  <a:lnTo>
                    <a:pt x="180975" y="2667"/>
                  </a:lnTo>
                  <a:lnTo>
                    <a:pt x="187325" y="2032"/>
                  </a:lnTo>
                  <a:lnTo>
                    <a:pt x="191135" y="1397"/>
                  </a:lnTo>
                  <a:lnTo>
                    <a:pt x="213868" y="1524"/>
                  </a:lnTo>
                  <a:lnTo>
                    <a:pt x="191135" y="889"/>
                  </a:lnTo>
                  <a:lnTo>
                    <a:pt x="180975" y="2032"/>
                  </a:lnTo>
                  <a:lnTo>
                    <a:pt x="163195" y="762"/>
                  </a:lnTo>
                  <a:lnTo>
                    <a:pt x="149352" y="762"/>
                  </a:lnTo>
                  <a:lnTo>
                    <a:pt x="130302" y="0"/>
                  </a:lnTo>
                  <a:lnTo>
                    <a:pt x="91059" y="0"/>
                  </a:lnTo>
                  <a:lnTo>
                    <a:pt x="91059" y="508"/>
                  </a:lnTo>
                  <a:lnTo>
                    <a:pt x="91059" y="635"/>
                  </a:lnTo>
                  <a:lnTo>
                    <a:pt x="89789" y="381"/>
                  </a:lnTo>
                  <a:lnTo>
                    <a:pt x="91059" y="508"/>
                  </a:lnTo>
                  <a:lnTo>
                    <a:pt x="91059" y="0"/>
                  </a:lnTo>
                  <a:lnTo>
                    <a:pt x="86106" y="0"/>
                  </a:lnTo>
                  <a:lnTo>
                    <a:pt x="89789" y="1016"/>
                  </a:lnTo>
                  <a:lnTo>
                    <a:pt x="84836" y="1651"/>
                  </a:lnTo>
                  <a:lnTo>
                    <a:pt x="82296" y="2286"/>
                  </a:lnTo>
                  <a:lnTo>
                    <a:pt x="63246" y="3429"/>
                  </a:lnTo>
                  <a:lnTo>
                    <a:pt x="50673" y="1778"/>
                  </a:lnTo>
                  <a:lnTo>
                    <a:pt x="35433" y="1778"/>
                  </a:lnTo>
                  <a:lnTo>
                    <a:pt x="22733" y="381"/>
                  </a:lnTo>
                  <a:lnTo>
                    <a:pt x="18923" y="127"/>
                  </a:lnTo>
                  <a:lnTo>
                    <a:pt x="10160" y="0"/>
                  </a:lnTo>
                  <a:lnTo>
                    <a:pt x="15240" y="254"/>
                  </a:lnTo>
                  <a:lnTo>
                    <a:pt x="35433" y="2413"/>
                  </a:lnTo>
                  <a:lnTo>
                    <a:pt x="49403" y="2413"/>
                  </a:lnTo>
                  <a:lnTo>
                    <a:pt x="59436" y="3556"/>
                  </a:lnTo>
                  <a:lnTo>
                    <a:pt x="26543" y="3429"/>
                  </a:lnTo>
                  <a:lnTo>
                    <a:pt x="22733" y="3302"/>
                  </a:lnTo>
                  <a:lnTo>
                    <a:pt x="18923" y="2921"/>
                  </a:lnTo>
                  <a:lnTo>
                    <a:pt x="3810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3810" y="1524"/>
                  </a:lnTo>
                  <a:lnTo>
                    <a:pt x="17653" y="3429"/>
                  </a:lnTo>
                  <a:lnTo>
                    <a:pt x="21463" y="3810"/>
                  </a:lnTo>
                  <a:lnTo>
                    <a:pt x="15240" y="3302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15240" y="3937"/>
                  </a:lnTo>
                  <a:lnTo>
                    <a:pt x="21463" y="4445"/>
                  </a:lnTo>
                  <a:lnTo>
                    <a:pt x="22733" y="4572"/>
                  </a:lnTo>
                  <a:lnTo>
                    <a:pt x="25273" y="4953"/>
                  </a:lnTo>
                  <a:lnTo>
                    <a:pt x="26543" y="5207"/>
                  </a:lnTo>
                  <a:lnTo>
                    <a:pt x="30353" y="5588"/>
                  </a:lnTo>
                  <a:lnTo>
                    <a:pt x="35433" y="5842"/>
                  </a:lnTo>
                  <a:lnTo>
                    <a:pt x="45593" y="5842"/>
                  </a:lnTo>
                  <a:lnTo>
                    <a:pt x="35433" y="5334"/>
                  </a:lnTo>
                  <a:lnTo>
                    <a:pt x="27813" y="4826"/>
                  </a:lnTo>
                  <a:lnTo>
                    <a:pt x="25273" y="4191"/>
                  </a:lnTo>
                  <a:lnTo>
                    <a:pt x="22733" y="3937"/>
                  </a:lnTo>
                  <a:lnTo>
                    <a:pt x="27813" y="4064"/>
                  </a:lnTo>
                  <a:lnTo>
                    <a:pt x="59436" y="4064"/>
                  </a:lnTo>
                  <a:lnTo>
                    <a:pt x="63246" y="3937"/>
                  </a:lnTo>
                  <a:lnTo>
                    <a:pt x="65786" y="4318"/>
                  </a:lnTo>
                  <a:lnTo>
                    <a:pt x="75946" y="5842"/>
                  </a:lnTo>
                  <a:lnTo>
                    <a:pt x="87376" y="5842"/>
                  </a:lnTo>
                  <a:lnTo>
                    <a:pt x="90805" y="1651"/>
                  </a:lnTo>
                  <a:lnTo>
                    <a:pt x="88519" y="3302"/>
                  </a:lnTo>
                  <a:lnTo>
                    <a:pt x="87376" y="5207"/>
                  </a:lnTo>
                  <a:lnTo>
                    <a:pt x="77216" y="5207"/>
                  </a:lnTo>
                  <a:lnTo>
                    <a:pt x="65786" y="3810"/>
                  </a:lnTo>
                  <a:lnTo>
                    <a:pt x="82296" y="2921"/>
                  </a:lnTo>
                  <a:lnTo>
                    <a:pt x="87376" y="1778"/>
                  </a:lnTo>
                  <a:lnTo>
                    <a:pt x="91059" y="1524"/>
                  </a:lnTo>
                  <a:lnTo>
                    <a:pt x="91059" y="1397"/>
                  </a:lnTo>
                  <a:lnTo>
                    <a:pt x="93599" y="1778"/>
                  </a:lnTo>
                  <a:lnTo>
                    <a:pt x="96139" y="2286"/>
                  </a:lnTo>
                  <a:lnTo>
                    <a:pt x="102489" y="3302"/>
                  </a:lnTo>
                  <a:lnTo>
                    <a:pt x="108839" y="3937"/>
                  </a:lnTo>
                  <a:lnTo>
                    <a:pt x="110109" y="4064"/>
                  </a:lnTo>
                  <a:lnTo>
                    <a:pt x="110109" y="4318"/>
                  </a:lnTo>
                  <a:lnTo>
                    <a:pt x="111379" y="4572"/>
                  </a:lnTo>
                  <a:lnTo>
                    <a:pt x="111379" y="5842"/>
                  </a:lnTo>
                  <a:lnTo>
                    <a:pt x="112649" y="5842"/>
                  </a:lnTo>
                  <a:lnTo>
                    <a:pt x="112649" y="4953"/>
                  </a:lnTo>
                  <a:lnTo>
                    <a:pt x="111379" y="4191"/>
                  </a:lnTo>
                  <a:lnTo>
                    <a:pt x="113919" y="4572"/>
                  </a:lnTo>
                  <a:lnTo>
                    <a:pt x="117729" y="4826"/>
                  </a:lnTo>
                  <a:lnTo>
                    <a:pt x="129032" y="5842"/>
                  </a:lnTo>
                  <a:lnTo>
                    <a:pt x="139192" y="5842"/>
                  </a:lnTo>
                  <a:lnTo>
                    <a:pt x="108839" y="2311"/>
                  </a:lnTo>
                  <a:lnTo>
                    <a:pt x="108839" y="3175"/>
                  </a:lnTo>
                  <a:lnTo>
                    <a:pt x="102489" y="2540"/>
                  </a:lnTo>
                  <a:lnTo>
                    <a:pt x="97409" y="1905"/>
                  </a:lnTo>
                  <a:lnTo>
                    <a:pt x="93599" y="1143"/>
                  </a:lnTo>
                  <a:lnTo>
                    <a:pt x="96139" y="1016"/>
                  </a:lnTo>
                  <a:lnTo>
                    <a:pt x="99949" y="1397"/>
                  </a:lnTo>
                  <a:lnTo>
                    <a:pt x="105029" y="2032"/>
                  </a:lnTo>
                  <a:lnTo>
                    <a:pt x="108839" y="3175"/>
                  </a:lnTo>
                  <a:lnTo>
                    <a:pt x="108839" y="2311"/>
                  </a:lnTo>
                  <a:lnTo>
                    <a:pt x="107569" y="2159"/>
                  </a:lnTo>
                  <a:lnTo>
                    <a:pt x="103759" y="1397"/>
                  </a:lnTo>
                  <a:lnTo>
                    <a:pt x="99949" y="762"/>
                  </a:lnTo>
                  <a:lnTo>
                    <a:pt x="103759" y="635"/>
                  </a:lnTo>
                  <a:lnTo>
                    <a:pt x="115189" y="889"/>
                  </a:lnTo>
                  <a:lnTo>
                    <a:pt x="118999" y="1778"/>
                  </a:lnTo>
                  <a:lnTo>
                    <a:pt x="126492" y="3556"/>
                  </a:lnTo>
                  <a:lnTo>
                    <a:pt x="149352" y="5207"/>
                  </a:lnTo>
                  <a:lnTo>
                    <a:pt x="156972" y="5334"/>
                  </a:lnTo>
                  <a:lnTo>
                    <a:pt x="163195" y="5334"/>
                  </a:lnTo>
                  <a:lnTo>
                    <a:pt x="167005" y="5080"/>
                  </a:lnTo>
                  <a:lnTo>
                    <a:pt x="175895" y="5080"/>
                  </a:lnTo>
                  <a:lnTo>
                    <a:pt x="173355" y="5715"/>
                  </a:lnTo>
                  <a:lnTo>
                    <a:pt x="172085" y="5842"/>
                  </a:lnTo>
                  <a:lnTo>
                    <a:pt x="175895" y="5842"/>
                  </a:lnTo>
                  <a:lnTo>
                    <a:pt x="177165" y="5588"/>
                  </a:lnTo>
                  <a:lnTo>
                    <a:pt x="178435" y="5207"/>
                  </a:lnTo>
                  <a:lnTo>
                    <a:pt x="180975" y="4953"/>
                  </a:lnTo>
                  <a:lnTo>
                    <a:pt x="193675" y="4318"/>
                  </a:lnTo>
                  <a:lnTo>
                    <a:pt x="199898" y="3937"/>
                  </a:lnTo>
                  <a:lnTo>
                    <a:pt x="201168" y="3810"/>
                  </a:lnTo>
                  <a:lnTo>
                    <a:pt x="206248" y="3556"/>
                  </a:lnTo>
                  <a:lnTo>
                    <a:pt x="231521" y="3556"/>
                  </a:lnTo>
                  <a:lnTo>
                    <a:pt x="234061" y="3683"/>
                  </a:lnTo>
                  <a:lnTo>
                    <a:pt x="236601" y="3937"/>
                  </a:lnTo>
                  <a:lnTo>
                    <a:pt x="239141" y="4318"/>
                  </a:lnTo>
                  <a:lnTo>
                    <a:pt x="254381" y="5969"/>
                  </a:lnTo>
                  <a:lnTo>
                    <a:pt x="259461" y="5715"/>
                  </a:lnTo>
                  <a:lnTo>
                    <a:pt x="262001" y="5588"/>
                  </a:lnTo>
                  <a:lnTo>
                    <a:pt x="263271" y="5588"/>
                  </a:lnTo>
                  <a:lnTo>
                    <a:pt x="265684" y="5842"/>
                  </a:lnTo>
                  <a:lnTo>
                    <a:pt x="268224" y="5842"/>
                  </a:lnTo>
                  <a:lnTo>
                    <a:pt x="270764" y="5842"/>
                  </a:lnTo>
                  <a:lnTo>
                    <a:pt x="268224" y="5461"/>
                  </a:lnTo>
                  <a:lnTo>
                    <a:pt x="275844" y="5461"/>
                  </a:lnTo>
                  <a:lnTo>
                    <a:pt x="280924" y="5461"/>
                  </a:lnTo>
                  <a:lnTo>
                    <a:pt x="280924" y="5588"/>
                  </a:lnTo>
                  <a:lnTo>
                    <a:pt x="282194" y="5842"/>
                  </a:lnTo>
                  <a:lnTo>
                    <a:pt x="283464" y="5588"/>
                  </a:lnTo>
                  <a:lnTo>
                    <a:pt x="282194" y="5461"/>
                  </a:lnTo>
                  <a:lnTo>
                    <a:pt x="283464" y="5461"/>
                  </a:lnTo>
                  <a:lnTo>
                    <a:pt x="283464" y="4826"/>
                  </a:lnTo>
                  <a:lnTo>
                    <a:pt x="280924" y="4826"/>
                  </a:lnTo>
                  <a:lnTo>
                    <a:pt x="275844" y="3937"/>
                  </a:lnTo>
                  <a:lnTo>
                    <a:pt x="275844" y="4953"/>
                  </a:lnTo>
                  <a:lnTo>
                    <a:pt x="263271" y="4953"/>
                  </a:lnTo>
                  <a:lnTo>
                    <a:pt x="262001" y="4826"/>
                  </a:lnTo>
                  <a:lnTo>
                    <a:pt x="269494" y="4699"/>
                  </a:lnTo>
                  <a:lnTo>
                    <a:pt x="273304" y="4699"/>
                  </a:lnTo>
                  <a:lnTo>
                    <a:pt x="275844" y="4953"/>
                  </a:lnTo>
                  <a:lnTo>
                    <a:pt x="275844" y="3937"/>
                  </a:lnTo>
                  <a:lnTo>
                    <a:pt x="259461" y="4267"/>
                  </a:lnTo>
                  <a:lnTo>
                    <a:pt x="259461" y="5207"/>
                  </a:lnTo>
                  <a:lnTo>
                    <a:pt x="254381" y="5461"/>
                  </a:lnTo>
                  <a:lnTo>
                    <a:pt x="239141" y="3556"/>
                  </a:lnTo>
                  <a:lnTo>
                    <a:pt x="236601" y="3302"/>
                  </a:lnTo>
                  <a:lnTo>
                    <a:pt x="242951" y="3556"/>
                  </a:lnTo>
                  <a:lnTo>
                    <a:pt x="245491" y="3810"/>
                  </a:lnTo>
                  <a:lnTo>
                    <a:pt x="246761" y="4064"/>
                  </a:lnTo>
                  <a:lnTo>
                    <a:pt x="251841" y="4826"/>
                  </a:lnTo>
                  <a:lnTo>
                    <a:pt x="256921" y="4953"/>
                  </a:lnTo>
                  <a:lnTo>
                    <a:pt x="259461" y="5207"/>
                  </a:lnTo>
                  <a:lnTo>
                    <a:pt x="259461" y="4267"/>
                  </a:lnTo>
                  <a:lnTo>
                    <a:pt x="256921" y="4318"/>
                  </a:lnTo>
                  <a:lnTo>
                    <a:pt x="244221" y="3048"/>
                  </a:lnTo>
                  <a:lnTo>
                    <a:pt x="242951" y="2794"/>
                  </a:lnTo>
                  <a:lnTo>
                    <a:pt x="248031" y="2286"/>
                  </a:lnTo>
                  <a:lnTo>
                    <a:pt x="282194" y="1143"/>
                  </a:lnTo>
                  <a:lnTo>
                    <a:pt x="283464" y="1270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4034028" y="562508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507"/>
                  </a:lnTo>
                  <a:lnTo>
                    <a:pt x="0" y="507"/>
                  </a:lnTo>
                  <a:lnTo>
                    <a:pt x="0" y="6857"/>
                  </a:lnTo>
                  <a:lnTo>
                    <a:pt x="1269" y="6857"/>
                  </a:lnTo>
                  <a:lnTo>
                    <a:pt x="1269" y="7365"/>
                  </a:lnTo>
                  <a:lnTo>
                    <a:pt x="283717" y="7365"/>
                  </a:lnTo>
                  <a:lnTo>
                    <a:pt x="283717" y="6603"/>
                  </a:lnTo>
                  <a:lnTo>
                    <a:pt x="284988" y="6603"/>
                  </a:lnTo>
                  <a:lnTo>
                    <a:pt x="284988" y="634"/>
                  </a:lnTo>
                  <a:lnTo>
                    <a:pt x="283717" y="634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4034028" y="5625083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237871" y="0"/>
                  </a:moveTo>
                  <a:lnTo>
                    <a:pt x="234061" y="0"/>
                  </a:lnTo>
                  <a:lnTo>
                    <a:pt x="227838" y="1270"/>
                  </a:lnTo>
                  <a:lnTo>
                    <a:pt x="221488" y="2032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3429"/>
                  </a:lnTo>
                  <a:lnTo>
                    <a:pt x="230378" y="1905"/>
                  </a:lnTo>
                  <a:lnTo>
                    <a:pt x="237871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9654" y="1270"/>
                  </a:lnTo>
                  <a:lnTo>
                    <a:pt x="264541" y="3683"/>
                  </a:lnTo>
                  <a:lnTo>
                    <a:pt x="260731" y="4191"/>
                  </a:lnTo>
                  <a:lnTo>
                    <a:pt x="255651" y="4318"/>
                  </a:lnTo>
                  <a:lnTo>
                    <a:pt x="224028" y="4445"/>
                  </a:lnTo>
                  <a:lnTo>
                    <a:pt x="229108" y="3556"/>
                  </a:lnTo>
                  <a:lnTo>
                    <a:pt x="234061" y="3048"/>
                  </a:lnTo>
                  <a:lnTo>
                    <a:pt x="246761" y="3048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2286"/>
                  </a:lnTo>
                  <a:lnTo>
                    <a:pt x="232791" y="2286"/>
                  </a:lnTo>
                  <a:lnTo>
                    <a:pt x="220218" y="4191"/>
                  </a:lnTo>
                  <a:lnTo>
                    <a:pt x="216408" y="4000"/>
                  </a:lnTo>
                  <a:lnTo>
                    <a:pt x="216408" y="4826"/>
                  </a:lnTo>
                  <a:lnTo>
                    <a:pt x="206248" y="6604"/>
                  </a:lnTo>
                  <a:lnTo>
                    <a:pt x="196088" y="6604"/>
                  </a:lnTo>
                  <a:lnTo>
                    <a:pt x="193675" y="4191"/>
                  </a:lnTo>
                  <a:lnTo>
                    <a:pt x="192405" y="1905"/>
                  </a:lnTo>
                  <a:lnTo>
                    <a:pt x="193675" y="2032"/>
                  </a:lnTo>
                  <a:lnTo>
                    <a:pt x="197358" y="2794"/>
                  </a:lnTo>
                  <a:lnTo>
                    <a:pt x="199898" y="3556"/>
                  </a:lnTo>
                  <a:lnTo>
                    <a:pt x="216408" y="4826"/>
                  </a:lnTo>
                  <a:lnTo>
                    <a:pt x="216408" y="4000"/>
                  </a:lnTo>
                  <a:lnTo>
                    <a:pt x="212598" y="3810"/>
                  </a:lnTo>
                  <a:lnTo>
                    <a:pt x="204978" y="3175"/>
                  </a:lnTo>
                  <a:lnTo>
                    <a:pt x="199898" y="2921"/>
                  </a:lnTo>
                  <a:lnTo>
                    <a:pt x="197358" y="2159"/>
                  </a:lnTo>
                  <a:lnTo>
                    <a:pt x="196088" y="1524"/>
                  </a:lnTo>
                  <a:lnTo>
                    <a:pt x="193675" y="1143"/>
                  </a:lnTo>
                  <a:lnTo>
                    <a:pt x="196088" y="381"/>
                  </a:lnTo>
                  <a:lnTo>
                    <a:pt x="196088" y="0"/>
                  </a:lnTo>
                  <a:lnTo>
                    <a:pt x="192405" y="25"/>
                  </a:lnTo>
                  <a:lnTo>
                    <a:pt x="192405" y="508"/>
                  </a:lnTo>
                  <a:lnTo>
                    <a:pt x="191135" y="889"/>
                  </a:lnTo>
                  <a:lnTo>
                    <a:pt x="189865" y="889"/>
                  </a:lnTo>
                  <a:lnTo>
                    <a:pt x="192405" y="508"/>
                  </a:lnTo>
                  <a:lnTo>
                    <a:pt x="192405" y="25"/>
                  </a:lnTo>
                  <a:lnTo>
                    <a:pt x="188595" y="50"/>
                  </a:lnTo>
                  <a:lnTo>
                    <a:pt x="188595" y="1397"/>
                  </a:lnTo>
                  <a:lnTo>
                    <a:pt x="184785" y="2413"/>
                  </a:lnTo>
                  <a:lnTo>
                    <a:pt x="179705" y="3302"/>
                  </a:lnTo>
                  <a:lnTo>
                    <a:pt x="174625" y="4064"/>
                  </a:lnTo>
                  <a:lnTo>
                    <a:pt x="178435" y="2540"/>
                  </a:lnTo>
                  <a:lnTo>
                    <a:pt x="182245" y="1778"/>
                  </a:lnTo>
                  <a:lnTo>
                    <a:pt x="183515" y="1651"/>
                  </a:lnTo>
                  <a:lnTo>
                    <a:pt x="187325" y="1270"/>
                  </a:lnTo>
                  <a:lnTo>
                    <a:pt x="188595" y="1397"/>
                  </a:lnTo>
                  <a:lnTo>
                    <a:pt x="188595" y="50"/>
                  </a:lnTo>
                  <a:lnTo>
                    <a:pt x="168275" y="152"/>
                  </a:lnTo>
                  <a:lnTo>
                    <a:pt x="168275" y="381"/>
                  </a:lnTo>
                  <a:lnTo>
                    <a:pt x="164465" y="571"/>
                  </a:lnTo>
                  <a:lnTo>
                    <a:pt x="164465" y="1397"/>
                  </a:lnTo>
                  <a:lnTo>
                    <a:pt x="164465" y="1524"/>
                  </a:lnTo>
                  <a:lnTo>
                    <a:pt x="155702" y="3683"/>
                  </a:lnTo>
                  <a:lnTo>
                    <a:pt x="139192" y="5207"/>
                  </a:lnTo>
                  <a:lnTo>
                    <a:pt x="132842" y="5715"/>
                  </a:lnTo>
                  <a:lnTo>
                    <a:pt x="125222" y="5842"/>
                  </a:lnTo>
                  <a:lnTo>
                    <a:pt x="130302" y="5080"/>
                  </a:lnTo>
                  <a:lnTo>
                    <a:pt x="150622" y="3556"/>
                  </a:lnTo>
                  <a:lnTo>
                    <a:pt x="156972" y="2159"/>
                  </a:lnTo>
                  <a:lnTo>
                    <a:pt x="164465" y="1397"/>
                  </a:lnTo>
                  <a:lnTo>
                    <a:pt x="164465" y="571"/>
                  </a:lnTo>
                  <a:lnTo>
                    <a:pt x="163195" y="635"/>
                  </a:lnTo>
                  <a:lnTo>
                    <a:pt x="158242" y="1270"/>
                  </a:lnTo>
                  <a:lnTo>
                    <a:pt x="150622" y="2794"/>
                  </a:lnTo>
                  <a:lnTo>
                    <a:pt x="130302" y="4318"/>
                  </a:lnTo>
                  <a:lnTo>
                    <a:pt x="124079" y="5334"/>
                  </a:lnTo>
                  <a:lnTo>
                    <a:pt x="120269" y="5588"/>
                  </a:lnTo>
                  <a:lnTo>
                    <a:pt x="111379" y="5334"/>
                  </a:lnTo>
                  <a:lnTo>
                    <a:pt x="107569" y="4800"/>
                  </a:lnTo>
                  <a:lnTo>
                    <a:pt x="107569" y="5588"/>
                  </a:lnTo>
                  <a:lnTo>
                    <a:pt x="103759" y="5461"/>
                  </a:lnTo>
                  <a:lnTo>
                    <a:pt x="101219" y="5207"/>
                  </a:lnTo>
                  <a:lnTo>
                    <a:pt x="107569" y="5588"/>
                  </a:lnTo>
                  <a:lnTo>
                    <a:pt x="107569" y="4800"/>
                  </a:lnTo>
                  <a:lnTo>
                    <a:pt x="105029" y="4445"/>
                  </a:lnTo>
                  <a:lnTo>
                    <a:pt x="94869" y="4318"/>
                  </a:lnTo>
                  <a:lnTo>
                    <a:pt x="89789" y="3556"/>
                  </a:lnTo>
                  <a:lnTo>
                    <a:pt x="89789" y="4318"/>
                  </a:lnTo>
                  <a:lnTo>
                    <a:pt x="86106" y="4318"/>
                  </a:lnTo>
                  <a:lnTo>
                    <a:pt x="83566" y="4191"/>
                  </a:lnTo>
                  <a:lnTo>
                    <a:pt x="79756" y="3810"/>
                  </a:lnTo>
                  <a:lnTo>
                    <a:pt x="78486" y="3556"/>
                  </a:lnTo>
                  <a:lnTo>
                    <a:pt x="73406" y="2794"/>
                  </a:lnTo>
                  <a:lnTo>
                    <a:pt x="61976" y="3302"/>
                  </a:lnTo>
                  <a:lnTo>
                    <a:pt x="54356" y="3429"/>
                  </a:lnTo>
                  <a:lnTo>
                    <a:pt x="50673" y="3683"/>
                  </a:lnTo>
                  <a:lnTo>
                    <a:pt x="49403" y="3556"/>
                  </a:lnTo>
                  <a:lnTo>
                    <a:pt x="60706" y="2794"/>
                  </a:lnTo>
                  <a:lnTo>
                    <a:pt x="68326" y="2667"/>
                  </a:lnTo>
                  <a:lnTo>
                    <a:pt x="78486" y="2667"/>
                  </a:lnTo>
                  <a:lnTo>
                    <a:pt x="87376" y="4191"/>
                  </a:lnTo>
                  <a:lnTo>
                    <a:pt x="89789" y="4318"/>
                  </a:lnTo>
                  <a:lnTo>
                    <a:pt x="89789" y="3556"/>
                  </a:lnTo>
                  <a:lnTo>
                    <a:pt x="79756" y="2032"/>
                  </a:lnTo>
                  <a:lnTo>
                    <a:pt x="68326" y="1905"/>
                  </a:lnTo>
                  <a:lnTo>
                    <a:pt x="91059" y="1778"/>
                  </a:lnTo>
                  <a:lnTo>
                    <a:pt x="101219" y="3429"/>
                  </a:lnTo>
                  <a:lnTo>
                    <a:pt x="120269" y="1778"/>
                  </a:lnTo>
                  <a:lnTo>
                    <a:pt x="132842" y="1778"/>
                  </a:lnTo>
                  <a:lnTo>
                    <a:pt x="168275" y="254"/>
                  </a:lnTo>
                  <a:lnTo>
                    <a:pt x="148082" y="254"/>
                  </a:lnTo>
                  <a:lnTo>
                    <a:pt x="132842" y="1016"/>
                  </a:lnTo>
                  <a:lnTo>
                    <a:pt x="120269" y="1016"/>
                  </a:lnTo>
                  <a:lnTo>
                    <a:pt x="101219" y="2667"/>
                  </a:lnTo>
                  <a:lnTo>
                    <a:pt x="96139" y="1778"/>
                  </a:lnTo>
                  <a:lnTo>
                    <a:pt x="94869" y="1778"/>
                  </a:lnTo>
                  <a:lnTo>
                    <a:pt x="91059" y="1143"/>
                  </a:lnTo>
                  <a:lnTo>
                    <a:pt x="67056" y="1270"/>
                  </a:lnTo>
                  <a:lnTo>
                    <a:pt x="54356" y="1905"/>
                  </a:lnTo>
                  <a:lnTo>
                    <a:pt x="46863" y="2755"/>
                  </a:lnTo>
                  <a:lnTo>
                    <a:pt x="46863" y="4191"/>
                  </a:lnTo>
                  <a:lnTo>
                    <a:pt x="29083" y="6604"/>
                  </a:lnTo>
                  <a:lnTo>
                    <a:pt x="26543" y="6731"/>
                  </a:lnTo>
                  <a:lnTo>
                    <a:pt x="24003" y="6477"/>
                  </a:lnTo>
                  <a:lnTo>
                    <a:pt x="25273" y="6223"/>
                  </a:lnTo>
                  <a:lnTo>
                    <a:pt x="26543" y="6096"/>
                  </a:lnTo>
                  <a:lnTo>
                    <a:pt x="29083" y="6096"/>
                  </a:lnTo>
                  <a:lnTo>
                    <a:pt x="30353" y="5969"/>
                  </a:lnTo>
                  <a:lnTo>
                    <a:pt x="35433" y="4953"/>
                  </a:lnTo>
                  <a:lnTo>
                    <a:pt x="40513" y="4445"/>
                  </a:lnTo>
                  <a:lnTo>
                    <a:pt x="44323" y="4064"/>
                  </a:lnTo>
                  <a:lnTo>
                    <a:pt x="46863" y="4191"/>
                  </a:lnTo>
                  <a:lnTo>
                    <a:pt x="46863" y="2755"/>
                  </a:lnTo>
                  <a:lnTo>
                    <a:pt x="43053" y="3175"/>
                  </a:lnTo>
                  <a:lnTo>
                    <a:pt x="36703" y="2286"/>
                  </a:lnTo>
                  <a:lnTo>
                    <a:pt x="15240" y="889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083" y="2413"/>
                  </a:lnTo>
                  <a:lnTo>
                    <a:pt x="40513" y="3556"/>
                  </a:lnTo>
                  <a:lnTo>
                    <a:pt x="37973" y="3810"/>
                  </a:lnTo>
                  <a:lnTo>
                    <a:pt x="26543" y="5207"/>
                  </a:lnTo>
                  <a:lnTo>
                    <a:pt x="22733" y="5334"/>
                  </a:lnTo>
                  <a:lnTo>
                    <a:pt x="20193" y="5257"/>
                  </a:lnTo>
                  <a:lnTo>
                    <a:pt x="20193" y="6096"/>
                  </a:lnTo>
                  <a:lnTo>
                    <a:pt x="20193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193" y="6096"/>
                  </a:lnTo>
                  <a:lnTo>
                    <a:pt x="20193" y="5257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193" y="6985"/>
                  </a:lnTo>
                  <a:lnTo>
                    <a:pt x="22733" y="7112"/>
                  </a:lnTo>
                  <a:lnTo>
                    <a:pt x="24003" y="7239"/>
                  </a:lnTo>
                  <a:lnTo>
                    <a:pt x="27813" y="7493"/>
                  </a:lnTo>
                  <a:lnTo>
                    <a:pt x="46863" y="4953"/>
                  </a:lnTo>
                  <a:lnTo>
                    <a:pt x="49403" y="4572"/>
                  </a:lnTo>
                  <a:lnTo>
                    <a:pt x="68326" y="4572"/>
                  </a:lnTo>
                  <a:lnTo>
                    <a:pt x="79756" y="4699"/>
                  </a:lnTo>
                  <a:lnTo>
                    <a:pt x="89789" y="5461"/>
                  </a:lnTo>
                  <a:lnTo>
                    <a:pt x="101219" y="6096"/>
                  </a:lnTo>
                  <a:lnTo>
                    <a:pt x="102489" y="6223"/>
                  </a:lnTo>
                  <a:lnTo>
                    <a:pt x="103759" y="6604"/>
                  </a:lnTo>
                  <a:lnTo>
                    <a:pt x="106299" y="7239"/>
                  </a:lnTo>
                  <a:lnTo>
                    <a:pt x="110109" y="7366"/>
                  </a:lnTo>
                  <a:lnTo>
                    <a:pt x="108839" y="7112"/>
                  </a:lnTo>
                  <a:lnTo>
                    <a:pt x="106299" y="6350"/>
                  </a:lnTo>
                  <a:lnTo>
                    <a:pt x="107569" y="6350"/>
                  </a:lnTo>
                  <a:lnTo>
                    <a:pt x="125222" y="6604"/>
                  </a:lnTo>
                  <a:lnTo>
                    <a:pt x="132842" y="6477"/>
                  </a:lnTo>
                  <a:lnTo>
                    <a:pt x="139192" y="5969"/>
                  </a:lnTo>
                  <a:lnTo>
                    <a:pt x="155702" y="4445"/>
                  </a:lnTo>
                  <a:lnTo>
                    <a:pt x="164465" y="2286"/>
                  </a:lnTo>
                  <a:lnTo>
                    <a:pt x="168275" y="1143"/>
                  </a:lnTo>
                  <a:lnTo>
                    <a:pt x="172085" y="889"/>
                  </a:lnTo>
                  <a:lnTo>
                    <a:pt x="183515" y="1016"/>
                  </a:lnTo>
                  <a:lnTo>
                    <a:pt x="178435" y="1651"/>
                  </a:lnTo>
                  <a:lnTo>
                    <a:pt x="174625" y="2667"/>
                  </a:lnTo>
                  <a:lnTo>
                    <a:pt x="172085" y="4318"/>
                  </a:lnTo>
                  <a:lnTo>
                    <a:pt x="169545" y="4826"/>
                  </a:lnTo>
                  <a:lnTo>
                    <a:pt x="155702" y="6350"/>
                  </a:lnTo>
                  <a:lnTo>
                    <a:pt x="143002" y="7366"/>
                  </a:lnTo>
                  <a:lnTo>
                    <a:pt x="154432" y="7239"/>
                  </a:lnTo>
                  <a:lnTo>
                    <a:pt x="159512" y="6731"/>
                  </a:lnTo>
                  <a:lnTo>
                    <a:pt x="168275" y="5715"/>
                  </a:lnTo>
                  <a:lnTo>
                    <a:pt x="170815" y="5207"/>
                  </a:lnTo>
                  <a:lnTo>
                    <a:pt x="170815" y="6223"/>
                  </a:lnTo>
                  <a:lnTo>
                    <a:pt x="169545" y="6858"/>
                  </a:lnTo>
                  <a:lnTo>
                    <a:pt x="170815" y="7366"/>
                  </a:lnTo>
                  <a:lnTo>
                    <a:pt x="170815" y="6604"/>
                  </a:lnTo>
                  <a:lnTo>
                    <a:pt x="172085" y="5715"/>
                  </a:lnTo>
                  <a:lnTo>
                    <a:pt x="172085" y="5080"/>
                  </a:lnTo>
                  <a:lnTo>
                    <a:pt x="174625" y="4699"/>
                  </a:lnTo>
                  <a:lnTo>
                    <a:pt x="179705" y="4064"/>
                  </a:lnTo>
                  <a:lnTo>
                    <a:pt x="186055" y="2921"/>
                  </a:lnTo>
                  <a:lnTo>
                    <a:pt x="188595" y="2286"/>
                  </a:lnTo>
                  <a:lnTo>
                    <a:pt x="189865" y="2032"/>
                  </a:lnTo>
                  <a:lnTo>
                    <a:pt x="191135" y="1651"/>
                  </a:lnTo>
                  <a:lnTo>
                    <a:pt x="191135" y="1778"/>
                  </a:lnTo>
                  <a:lnTo>
                    <a:pt x="194945" y="7239"/>
                  </a:lnTo>
                  <a:lnTo>
                    <a:pt x="206248" y="7239"/>
                  </a:lnTo>
                  <a:lnTo>
                    <a:pt x="216408" y="5588"/>
                  </a:lnTo>
                  <a:lnTo>
                    <a:pt x="220218" y="4953"/>
                  </a:lnTo>
                  <a:lnTo>
                    <a:pt x="224028" y="5207"/>
                  </a:lnTo>
                  <a:lnTo>
                    <a:pt x="256921" y="5080"/>
                  </a:lnTo>
                  <a:lnTo>
                    <a:pt x="260731" y="4953"/>
                  </a:lnTo>
                  <a:lnTo>
                    <a:pt x="258191" y="5334"/>
                  </a:lnTo>
                  <a:lnTo>
                    <a:pt x="255651" y="5969"/>
                  </a:lnTo>
                  <a:lnTo>
                    <a:pt x="246761" y="6731"/>
                  </a:lnTo>
                  <a:lnTo>
                    <a:pt x="236601" y="7366"/>
                  </a:lnTo>
                  <a:lnTo>
                    <a:pt x="246761" y="7366"/>
                  </a:lnTo>
                  <a:lnTo>
                    <a:pt x="251841" y="6985"/>
                  </a:lnTo>
                  <a:lnTo>
                    <a:pt x="255651" y="6604"/>
                  </a:lnTo>
                  <a:lnTo>
                    <a:pt x="256921" y="6223"/>
                  </a:lnTo>
                  <a:lnTo>
                    <a:pt x="260731" y="5715"/>
                  </a:lnTo>
                  <a:lnTo>
                    <a:pt x="262001" y="5588"/>
                  </a:lnTo>
                  <a:lnTo>
                    <a:pt x="268224" y="4953"/>
                  </a:lnTo>
                  <a:lnTo>
                    <a:pt x="283464" y="3937"/>
                  </a:lnTo>
                  <a:lnTo>
                    <a:pt x="283464" y="3175"/>
                  </a:lnTo>
                  <a:lnTo>
                    <a:pt x="275844" y="3556"/>
                  </a:lnTo>
                  <a:lnTo>
                    <a:pt x="266954" y="4191"/>
                  </a:lnTo>
                  <a:lnTo>
                    <a:pt x="262001" y="4699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0" name="object 72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034028" y="5413247"/>
              <a:ext cx="283463" cy="211836"/>
            </a:xfrm>
            <a:prstGeom prst="rect">
              <a:avLst/>
            </a:prstGeom>
          </p:spPr>
        </p:pic>
        <p:sp>
          <p:nvSpPr>
            <p:cNvPr id="721" name="object 721"/>
            <p:cNvSpPr/>
            <p:nvPr/>
          </p:nvSpPr>
          <p:spPr>
            <a:xfrm>
              <a:off x="4037076" y="5372099"/>
              <a:ext cx="280035" cy="1270"/>
            </a:xfrm>
            <a:custGeom>
              <a:avLst/>
              <a:gdLst/>
              <a:ahLst/>
              <a:cxnLst/>
              <a:rect l="l" t="t" r="r" b="b"/>
              <a:pathLst>
                <a:path w="280035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80035" h="1270">
                  <a:moveTo>
                    <a:pt x="22860" y="254"/>
                  </a:moveTo>
                  <a:lnTo>
                    <a:pt x="22098" y="0"/>
                  </a:lnTo>
                  <a:lnTo>
                    <a:pt x="20320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320" y="1016"/>
                  </a:lnTo>
                  <a:lnTo>
                    <a:pt x="22098" y="1016"/>
                  </a:lnTo>
                  <a:lnTo>
                    <a:pt x="22860" y="762"/>
                  </a:lnTo>
                  <a:lnTo>
                    <a:pt x="22860" y="254"/>
                  </a:lnTo>
                  <a:close/>
                </a:path>
                <a:path w="280035" h="1270">
                  <a:moveTo>
                    <a:pt x="132080" y="254"/>
                  </a:moveTo>
                  <a:lnTo>
                    <a:pt x="131445" y="0"/>
                  </a:lnTo>
                  <a:lnTo>
                    <a:pt x="129540" y="0"/>
                  </a:lnTo>
                  <a:lnTo>
                    <a:pt x="128905" y="254"/>
                  </a:lnTo>
                  <a:lnTo>
                    <a:pt x="128905" y="762"/>
                  </a:lnTo>
                  <a:lnTo>
                    <a:pt x="129540" y="1016"/>
                  </a:lnTo>
                  <a:lnTo>
                    <a:pt x="131445" y="1016"/>
                  </a:lnTo>
                  <a:lnTo>
                    <a:pt x="132080" y="762"/>
                  </a:lnTo>
                  <a:lnTo>
                    <a:pt x="132080" y="254"/>
                  </a:lnTo>
                  <a:close/>
                </a:path>
                <a:path w="280035" h="1270">
                  <a:moveTo>
                    <a:pt x="151765" y="254"/>
                  </a:moveTo>
                  <a:lnTo>
                    <a:pt x="151003" y="0"/>
                  </a:lnTo>
                  <a:lnTo>
                    <a:pt x="149225" y="0"/>
                  </a:lnTo>
                  <a:lnTo>
                    <a:pt x="148463" y="254"/>
                  </a:lnTo>
                  <a:lnTo>
                    <a:pt x="148463" y="762"/>
                  </a:lnTo>
                  <a:lnTo>
                    <a:pt x="149225" y="1016"/>
                  </a:lnTo>
                  <a:lnTo>
                    <a:pt x="151003" y="1016"/>
                  </a:lnTo>
                  <a:lnTo>
                    <a:pt x="151765" y="762"/>
                  </a:lnTo>
                  <a:lnTo>
                    <a:pt x="151765" y="254"/>
                  </a:lnTo>
                  <a:close/>
                </a:path>
                <a:path w="280035" h="1270">
                  <a:moveTo>
                    <a:pt x="260223" y="254"/>
                  </a:moveTo>
                  <a:lnTo>
                    <a:pt x="259588" y="0"/>
                  </a:lnTo>
                  <a:lnTo>
                    <a:pt x="257810" y="0"/>
                  </a:lnTo>
                  <a:lnTo>
                    <a:pt x="257048" y="254"/>
                  </a:lnTo>
                  <a:lnTo>
                    <a:pt x="257048" y="762"/>
                  </a:lnTo>
                  <a:lnTo>
                    <a:pt x="257810" y="1016"/>
                  </a:lnTo>
                  <a:lnTo>
                    <a:pt x="259588" y="1016"/>
                  </a:lnTo>
                  <a:lnTo>
                    <a:pt x="260223" y="762"/>
                  </a:lnTo>
                  <a:lnTo>
                    <a:pt x="260223" y="254"/>
                  </a:lnTo>
                  <a:close/>
                </a:path>
                <a:path w="280035" h="1270">
                  <a:moveTo>
                    <a:pt x="279908" y="254"/>
                  </a:moveTo>
                  <a:lnTo>
                    <a:pt x="279146" y="0"/>
                  </a:lnTo>
                  <a:lnTo>
                    <a:pt x="277368" y="0"/>
                  </a:lnTo>
                  <a:lnTo>
                    <a:pt x="276606" y="254"/>
                  </a:lnTo>
                  <a:lnTo>
                    <a:pt x="276606" y="762"/>
                  </a:lnTo>
                  <a:lnTo>
                    <a:pt x="277368" y="1016"/>
                  </a:lnTo>
                  <a:lnTo>
                    <a:pt x="279146" y="1016"/>
                  </a:lnTo>
                  <a:lnTo>
                    <a:pt x="279908" y="762"/>
                  </a:lnTo>
                  <a:lnTo>
                    <a:pt x="279908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4034028" y="5371591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512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446"/>
                  </a:lnTo>
                  <a:lnTo>
                    <a:pt x="255143" y="12573"/>
                  </a:lnTo>
                  <a:lnTo>
                    <a:pt x="255143" y="31623"/>
                  </a:lnTo>
                  <a:lnTo>
                    <a:pt x="156845" y="31623"/>
                  </a:lnTo>
                  <a:lnTo>
                    <a:pt x="156972" y="29210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8001"/>
                  </a:lnTo>
                  <a:lnTo>
                    <a:pt x="157035" y="7620"/>
                  </a:lnTo>
                  <a:lnTo>
                    <a:pt x="255092" y="7620"/>
                  </a:lnTo>
                  <a:lnTo>
                    <a:pt x="255016" y="8001"/>
                  </a:lnTo>
                  <a:lnTo>
                    <a:pt x="255016" y="11938"/>
                  </a:lnTo>
                  <a:lnTo>
                    <a:pt x="255143" y="12446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23"/>
                  </a:lnTo>
                  <a:lnTo>
                    <a:pt x="29972" y="31623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8001"/>
                  </a:lnTo>
                  <a:lnTo>
                    <a:pt x="30035" y="7620"/>
                  </a:lnTo>
                  <a:lnTo>
                    <a:pt x="127952" y="7620"/>
                  </a:lnTo>
                  <a:lnTo>
                    <a:pt x="127889" y="8001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889" y="12573"/>
                  </a:lnTo>
                  <a:lnTo>
                    <a:pt x="1016" y="12573"/>
                  </a:lnTo>
                  <a:lnTo>
                    <a:pt x="1016" y="31623"/>
                  </a:lnTo>
                  <a:lnTo>
                    <a:pt x="889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8001"/>
                  </a:lnTo>
                  <a:lnTo>
                    <a:pt x="284099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4034028" y="5372099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634"/>
                  </a:lnTo>
                  <a:lnTo>
                    <a:pt x="0" y="634"/>
                  </a:lnTo>
                  <a:lnTo>
                    <a:pt x="0" y="6730"/>
                  </a:lnTo>
                  <a:lnTo>
                    <a:pt x="1269" y="6730"/>
                  </a:lnTo>
                  <a:lnTo>
                    <a:pt x="1269" y="7365"/>
                  </a:lnTo>
                  <a:lnTo>
                    <a:pt x="283717" y="7365"/>
                  </a:lnTo>
                  <a:lnTo>
                    <a:pt x="283717" y="6857"/>
                  </a:lnTo>
                  <a:lnTo>
                    <a:pt x="284988" y="6857"/>
                  </a:lnTo>
                  <a:lnTo>
                    <a:pt x="284988" y="507"/>
                  </a:lnTo>
                  <a:lnTo>
                    <a:pt x="283717" y="507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4034028" y="5372099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6832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397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8326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2034" y="762"/>
                  </a:lnTo>
                  <a:lnTo>
                    <a:pt x="239141" y="3175"/>
                  </a:lnTo>
                  <a:lnTo>
                    <a:pt x="234061" y="2413"/>
                  </a:lnTo>
                  <a:lnTo>
                    <a:pt x="234061" y="3556"/>
                  </a:lnTo>
                  <a:lnTo>
                    <a:pt x="231521" y="3683"/>
                  </a:lnTo>
                  <a:lnTo>
                    <a:pt x="227838" y="3429"/>
                  </a:lnTo>
                  <a:lnTo>
                    <a:pt x="221488" y="3429"/>
                  </a:lnTo>
                  <a:lnTo>
                    <a:pt x="208788" y="2794"/>
                  </a:lnTo>
                  <a:lnTo>
                    <a:pt x="203708" y="3810"/>
                  </a:lnTo>
                  <a:lnTo>
                    <a:pt x="201168" y="3937"/>
                  </a:lnTo>
                  <a:lnTo>
                    <a:pt x="199898" y="4191"/>
                  </a:lnTo>
                  <a:lnTo>
                    <a:pt x="19608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7838" y="3048"/>
                  </a:lnTo>
                  <a:lnTo>
                    <a:pt x="234061" y="3556"/>
                  </a:lnTo>
                  <a:lnTo>
                    <a:pt x="234061" y="2413"/>
                  </a:lnTo>
                  <a:lnTo>
                    <a:pt x="213868" y="1816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461"/>
                  </a:lnTo>
                  <a:lnTo>
                    <a:pt x="178435" y="5461"/>
                  </a:lnTo>
                  <a:lnTo>
                    <a:pt x="175895" y="5588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588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43002" y="5080"/>
                  </a:lnTo>
                  <a:lnTo>
                    <a:pt x="126492" y="3683"/>
                  </a:lnTo>
                  <a:lnTo>
                    <a:pt x="118999" y="1524"/>
                  </a:lnTo>
                  <a:lnTo>
                    <a:pt x="118999" y="1397"/>
                  </a:lnTo>
                  <a:lnTo>
                    <a:pt x="125222" y="2159"/>
                  </a:lnTo>
                  <a:lnTo>
                    <a:pt x="132842" y="3556"/>
                  </a:lnTo>
                  <a:lnTo>
                    <a:pt x="151892" y="5080"/>
                  </a:lnTo>
                  <a:lnTo>
                    <a:pt x="156972" y="5842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794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1539" y="381"/>
                  </a:lnTo>
                  <a:lnTo>
                    <a:pt x="149352" y="1778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7325" y="2540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191135" y="1143"/>
                  </a:lnTo>
                  <a:lnTo>
                    <a:pt x="180975" y="2667"/>
                  </a:lnTo>
                  <a:lnTo>
                    <a:pt x="163195" y="1016"/>
                  </a:lnTo>
                  <a:lnTo>
                    <a:pt x="149352" y="1016"/>
                  </a:lnTo>
                  <a:lnTo>
                    <a:pt x="130302" y="127"/>
                  </a:lnTo>
                  <a:lnTo>
                    <a:pt x="91059" y="25"/>
                  </a:lnTo>
                  <a:lnTo>
                    <a:pt x="91059" y="635"/>
                  </a:lnTo>
                  <a:lnTo>
                    <a:pt x="91059" y="889"/>
                  </a:lnTo>
                  <a:lnTo>
                    <a:pt x="89789" y="508"/>
                  </a:lnTo>
                  <a:lnTo>
                    <a:pt x="91059" y="635"/>
                  </a:lnTo>
                  <a:lnTo>
                    <a:pt x="91059" y="25"/>
                  </a:lnTo>
                  <a:lnTo>
                    <a:pt x="86106" y="0"/>
                  </a:lnTo>
                  <a:lnTo>
                    <a:pt x="89789" y="1270"/>
                  </a:lnTo>
                  <a:lnTo>
                    <a:pt x="84836" y="2159"/>
                  </a:lnTo>
                  <a:lnTo>
                    <a:pt x="82296" y="2921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17653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9436" y="4445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3810" y="1270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1430" y="3175"/>
                  </a:lnTo>
                  <a:lnTo>
                    <a:pt x="17653" y="4318"/>
                  </a:lnTo>
                  <a:lnTo>
                    <a:pt x="21463" y="4826"/>
                  </a:lnTo>
                  <a:lnTo>
                    <a:pt x="15240" y="4191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842"/>
                  </a:lnTo>
                  <a:lnTo>
                    <a:pt x="25273" y="6223"/>
                  </a:lnTo>
                  <a:lnTo>
                    <a:pt x="26543" y="6604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27813" y="5969"/>
                  </a:lnTo>
                  <a:lnTo>
                    <a:pt x="25273" y="5334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5786" y="5461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91059" y="1905"/>
                  </a:lnTo>
                  <a:lnTo>
                    <a:pt x="88519" y="4191"/>
                  </a:lnTo>
                  <a:lnTo>
                    <a:pt x="87376" y="6604"/>
                  </a:lnTo>
                  <a:lnTo>
                    <a:pt x="77216" y="6604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3566" y="3429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1059" y="1905"/>
                  </a:lnTo>
                  <a:lnTo>
                    <a:pt x="91059" y="1778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5715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334"/>
                  </a:lnTo>
                  <a:lnTo>
                    <a:pt x="113919" y="5715"/>
                  </a:lnTo>
                  <a:lnTo>
                    <a:pt x="126492" y="7112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26492" y="6350"/>
                  </a:lnTo>
                  <a:lnTo>
                    <a:pt x="116459" y="5207"/>
                  </a:lnTo>
                  <a:lnTo>
                    <a:pt x="110109" y="4318"/>
                  </a:lnTo>
                  <a:lnTo>
                    <a:pt x="108839" y="3492"/>
                  </a:lnTo>
                  <a:lnTo>
                    <a:pt x="108839" y="4064"/>
                  </a:lnTo>
                  <a:lnTo>
                    <a:pt x="102489" y="3302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3492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02489" y="889"/>
                  </a:lnTo>
                  <a:lnTo>
                    <a:pt x="115189" y="1143"/>
                  </a:lnTo>
                  <a:lnTo>
                    <a:pt x="118999" y="2286"/>
                  </a:lnTo>
                  <a:lnTo>
                    <a:pt x="126492" y="4445"/>
                  </a:lnTo>
                  <a:lnTo>
                    <a:pt x="134112" y="5080"/>
                  </a:lnTo>
                  <a:lnTo>
                    <a:pt x="137922" y="5461"/>
                  </a:lnTo>
                  <a:lnTo>
                    <a:pt x="144272" y="5969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75895" y="6350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223"/>
                  </a:lnTo>
                  <a:lnTo>
                    <a:pt x="193675" y="5334"/>
                  </a:lnTo>
                  <a:lnTo>
                    <a:pt x="206248" y="4445"/>
                  </a:lnTo>
                  <a:lnTo>
                    <a:pt x="218948" y="4572"/>
                  </a:lnTo>
                  <a:lnTo>
                    <a:pt x="231521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54381" y="7620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7239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6096"/>
                  </a:lnTo>
                  <a:lnTo>
                    <a:pt x="280924" y="6096"/>
                  </a:lnTo>
                  <a:lnTo>
                    <a:pt x="275844" y="4953"/>
                  </a:lnTo>
                  <a:lnTo>
                    <a:pt x="275844" y="6096"/>
                  </a:lnTo>
                  <a:lnTo>
                    <a:pt x="26568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7076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953"/>
                  </a:lnTo>
                  <a:lnTo>
                    <a:pt x="263271" y="5334"/>
                  </a:lnTo>
                  <a:lnTo>
                    <a:pt x="259461" y="5334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6601" y="4191"/>
                  </a:lnTo>
                  <a:lnTo>
                    <a:pt x="239141" y="4191"/>
                  </a:lnTo>
                  <a:lnTo>
                    <a:pt x="242951" y="4572"/>
                  </a:lnTo>
                  <a:lnTo>
                    <a:pt x="245491" y="4699"/>
                  </a:lnTo>
                  <a:lnTo>
                    <a:pt x="246761" y="4953"/>
                  </a:lnTo>
                  <a:lnTo>
                    <a:pt x="249301" y="5334"/>
                  </a:lnTo>
                  <a:lnTo>
                    <a:pt x="251841" y="5969"/>
                  </a:lnTo>
                  <a:lnTo>
                    <a:pt x="256921" y="6223"/>
                  </a:lnTo>
                  <a:lnTo>
                    <a:pt x="259461" y="6477"/>
                  </a:lnTo>
                  <a:lnTo>
                    <a:pt x="259461" y="5334"/>
                  </a:lnTo>
                  <a:lnTo>
                    <a:pt x="256921" y="5334"/>
                  </a:lnTo>
                  <a:lnTo>
                    <a:pt x="249301" y="4445"/>
                  </a:lnTo>
                  <a:lnTo>
                    <a:pt x="242951" y="3556"/>
                  </a:lnTo>
                  <a:lnTo>
                    <a:pt x="254381" y="2413"/>
                  </a:lnTo>
                  <a:lnTo>
                    <a:pt x="272034" y="1524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4034028" y="5404103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380"/>
                  </a:lnTo>
                  <a:lnTo>
                    <a:pt x="0" y="380"/>
                  </a:lnTo>
                  <a:lnTo>
                    <a:pt x="0" y="5460"/>
                  </a:lnTo>
                  <a:lnTo>
                    <a:pt x="1269" y="5460"/>
                  </a:lnTo>
                  <a:lnTo>
                    <a:pt x="1269" y="5841"/>
                  </a:lnTo>
                  <a:lnTo>
                    <a:pt x="283717" y="5841"/>
                  </a:lnTo>
                  <a:lnTo>
                    <a:pt x="283717" y="5333"/>
                  </a:lnTo>
                  <a:lnTo>
                    <a:pt x="284988" y="5333"/>
                  </a:lnTo>
                  <a:lnTo>
                    <a:pt x="284988" y="507"/>
                  </a:lnTo>
                  <a:lnTo>
                    <a:pt x="283717" y="507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4034028" y="5404103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237871" y="0"/>
                  </a:moveTo>
                  <a:lnTo>
                    <a:pt x="234061" y="0"/>
                  </a:lnTo>
                  <a:lnTo>
                    <a:pt x="227838" y="1016"/>
                  </a:lnTo>
                  <a:lnTo>
                    <a:pt x="221488" y="1651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15138" y="127"/>
                  </a:lnTo>
                  <a:lnTo>
                    <a:pt x="221488" y="2667"/>
                  </a:lnTo>
                  <a:lnTo>
                    <a:pt x="230378" y="1524"/>
                  </a:lnTo>
                  <a:lnTo>
                    <a:pt x="237871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79654" y="1016"/>
                  </a:lnTo>
                  <a:lnTo>
                    <a:pt x="264541" y="2921"/>
                  </a:lnTo>
                  <a:lnTo>
                    <a:pt x="260731" y="3302"/>
                  </a:lnTo>
                  <a:lnTo>
                    <a:pt x="256921" y="3429"/>
                  </a:lnTo>
                  <a:lnTo>
                    <a:pt x="224028" y="3556"/>
                  </a:lnTo>
                  <a:lnTo>
                    <a:pt x="234061" y="2413"/>
                  </a:lnTo>
                  <a:lnTo>
                    <a:pt x="246761" y="2413"/>
                  </a:lnTo>
                  <a:lnTo>
                    <a:pt x="268224" y="254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1778"/>
                  </a:lnTo>
                  <a:lnTo>
                    <a:pt x="232791" y="1778"/>
                  </a:lnTo>
                  <a:lnTo>
                    <a:pt x="220218" y="3429"/>
                  </a:lnTo>
                  <a:lnTo>
                    <a:pt x="216408" y="3225"/>
                  </a:lnTo>
                  <a:lnTo>
                    <a:pt x="216408" y="3810"/>
                  </a:lnTo>
                  <a:lnTo>
                    <a:pt x="211328" y="4572"/>
                  </a:lnTo>
                  <a:lnTo>
                    <a:pt x="206248" y="5207"/>
                  </a:lnTo>
                  <a:lnTo>
                    <a:pt x="196088" y="5207"/>
                  </a:lnTo>
                  <a:lnTo>
                    <a:pt x="193675" y="3302"/>
                  </a:lnTo>
                  <a:lnTo>
                    <a:pt x="192405" y="1524"/>
                  </a:lnTo>
                  <a:lnTo>
                    <a:pt x="193675" y="1651"/>
                  </a:lnTo>
                  <a:lnTo>
                    <a:pt x="194945" y="1778"/>
                  </a:lnTo>
                  <a:lnTo>
                    <a:pt x="199898" y="2921"/>
                  </a:lnTo>
                  <a:lnTo>
                    <a:pt x="216408" y="3810"/>
                  </a:lnTo>
                  <a:lnTo>
                    <a:pt x="216408" y="3225"/>
                  </a:lnTo>
                  <a:lnTo>
                    <a:pt x="199898" y="2286"/>
                  </a:lnTo>
                  <a:lnTo>
                    <a:pt x="196088" y="1270"/>
                  </a:lnTo>
                  <a:lnTo>
                    <a:pt x="193675" y="1016"/>
                  </a:lnTo>
                  <a:lnTo>
                    <a:pt x="196088" y="254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381"/>
                  </a:lnTo>
                  <a:lnTo>
                    <a:pt x="191135" y="635"/>
                  </a:lnTo>
                  <a:lnTo>
                    <a:pt x="189865" y="635"/>
                  </a:lnTo>
                  <a:lnTo>
                    <a:pt x="192405" y="381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143"/>
                  </a:lnTo>
                  <a:lnTo>
                    <a:pt x="184785" y="1905"/>
                  </a:lnTo>
                  <a:lnTo>
                    <a:pt x="174625" y="3175"/>
                  </a:lnTo>
                  <a:lnTo>
                    <a:pt x="178435" y="2032"/>
                  </a:lnTo>
                  <a:lnTo>
                    <a:pt x="182245" y="1397"/>
                  </a:lnTo>
                  <a:lnTo>
                    <a:pt x="183515" y="1270"/>
                  </a:lnTo>
                  <a:lnTo>
                    <a:pt x="187325" y="1016"/>
                  </a:lnTo>
                  <a:lnTo>
                    <a:pt x="188595" y="1143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4465" y="444"/>
                  </a:lnTo>
                  <a:lnTo>
                    <a:pt x="164465" y="1143"/>
                  </a:lnTo>
                  <a:lnTo>
                    <a:pt x="155702" y="2921"/>
                  </a:lnTo>
                  <a:lnTo>
                    <a:pt x="155702" y="3048"/>
                  </a:lnTo>
                  <a:lnTo>
                    <a:pt x="139192" y="4191"/>
                  </a:lnTo>
                  <a:lnTo>
                    <a:pt x="132842" y="4572"/>
                  </a:lnTo>
                  <a:lnTo>
                    <a:pt x="125222" y="4699"/>
                  </a:lnTo>
                  <a:lnTo>
                    <a:pt x="130302" y="4064"/>
                  </a:lnTo>
                  <a:lnTo>
                    <a:pt x="150622" y="2794"/>
                  </a:lnTo>
                  <a:lnTo>
                    <a:pt x="156972" y="1778"/>
                  </a:lnTo>
                  <a:lnTo>
                    <a:pt x="164465" y="1143"/>
                  </a:lnTo>
                  <a:lnTo>
                    <a:pt x="164465" y="444"/>
                  </a:lnTo>
                  <a:lnTo>
                    <a:pt x="163195" y="508"/>
                  </a:lnTo>
                  <a:lnTo>
                    <a:pt x="158242" y="1016"/>
                  </a:lnTo>
                  <a:lnTo>
                    <a:pt x="150622" y="2159"/>
                  </a:lnTo>
                  <a:lnTo>
                    <a:pt x="130302" y="3429"/>
                  </a:lnTo>
                  <a:lnTo>
                    <a:pt x="124079" y="4318"/>
                  </a:lnTo>
                  <a:lnTo>
                    <a:pt x="113919" y="4445"/>
                  </a:lnTo>
                  <a:lnTo>
                    <a:pt x="107569" y="3810"/>
                  </a:lnTo>
                  <a:lnTo>
                    <a:pt x="107569" y="4445"/>
                  </a:lnTo>
                  <a:lnTo>
                    <a:pt x="102489" y="4318"/>
                  </a:lnTo>
                  <a:lnTo>
                    <a:pt x="101219" y="4191"/>
                  </a:lnTo>
                  <a:lnTo>
                    <a:pt x="103759" y="4191"/>
                  </a:lnTo>
                  <a:lnTo>
                    <a:pt x="107569" y="4445"/>
                  </a:lnTo>
                  <a:lnTo>
                    <a:pt x="107569" y="3810"/>
                  </a:lnTo>
                  <a:lnTo>
                    <a:pt x="105029" y="3556"/>
                  </a:lnTo>
                  <a:lnTo>
                    <a:pt x="94869" y="3556"/>
                  </a:lnTo>
                  <a:lnTo>
                    <a:pt x="89789" y="2933"/>
                  </a:lnTo>
                  <a:lnTo>
                    <a:pt x="89789" y="3429"/>
                  </a:lnTo>
                  <a:lnTo>
                    <a:pt x="84836" y="3429"/>
                  </a:lnTo>
                  <a:lnTo>
                    <a:pt x="83566" y="3302"/>
                  </a:lnTo>
                  <a:lnTo>
                    <a:pt x="81026" y="3175"/>
                  </a:lnTo>
                  <a:lnTo>
                    <a:pt x="78486" y="2921"/>
                  </a:lnTo>
                  <a:lnTo>
                    <a:pt x="73406" y="2159"/>
                  </a:lnTo>
                  <a:lnTo>
                    <a:pt x="61976" y="2667"/>
                  </a:lnTo>
                  <a:lnTo>
                    <a:pt x="54356" y="2794"/>
                  </a:lnTo>
                  <a:lnTo>
                    <a:pt x="49403" y="2921"/>
                  </a:lnTo>
                  <a:lnTo>
                    <a:pt x="55626" y="2413"/>
                  </a:lnTo>
                  <a:lnTo>
                    <a:pt x="68326" y="2159"/>
                  </a:lnTo>
                  <a:lnTo>
                    <a:pt x="73406" y="2159"/>
                  </a:lnTo>
                  <a:lnTo>
                    <a:pt x="78486" y="2159"/>
                  </a:lnTo>
                  <a:lnTo>
                    <a:pt x="86106" y="3175"/>
                  </a:lnTo>
                  <a:lnTo>
                    <a:pt x="89789" y="3429"/>
                  </a:lnTo>
                  <a:lnTo>
                    <a:pt x="89789" y="2933"/>
                  </a:lnTo>
                  <a:lnTo>
                    <a:pt x="78486" y="1524"/>
                  </a:lnTo>
                  <a:lnTo>
                    <a:pt x="91059" y="1524"/>
                  </a:lnTo>
                  <a:lnTo>
                    <a:pt x="101219" y="2667"/>
                  </a:lnTo>
                  <a:lnTo>
                    <a:pt x="120269" y="1397"/>
                  </a:lnTo>
                  <a:lnTo>
                    <a:pt x="132842" y="1397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762"/>
                  </a:lnTo>
                  <a:lnTo>
                    <a:pt x="120269" y="762"/>
                  </a:lnTo>
                  <a:lnTo>
                    <a:pt x="101219" y="2032"/>
                  </a:lnTo>
                  <a:lnTo>
                    <a:pt x="91059" y="889"/>
                  </a:lnTo>
                  <a:lnTo>
                    <a:pt x="49403" y="1905"/>
                  </a:lnTo>
                  <a:lnTo>
                    <a:pt x="46863" y="2159"/>
                  </a:lnTo>
                  <a:lnTo>
                    <a:pt x="46863" y="3302"/>
                  </a:lnTo>
                  <a:lnTo>
                    <a:pt x="29083" y="5207"/>
                  </a:lnTo>
                  <a:lnTo>
                    <a:pt x="26543" y="5334"/>
                  </a:lnTo>
                  <a:lnTo>
                    <a:pt x="24003" y="5207"/>
                  </a:lnTo>
                  <a:lnTo>
                    <a:pt x="24003" y="5080"/>
                  </a:lnTo>
                  <a:lnTo>
                    <a:pt x="25273" y="4953"/>
                  </a:lnTo>
                  <a:lnTo>
                    <a:pt x="30353" y="4826"/>
                  </a:lnTo>
                  <a:lnTo>
                    <a:pt x="35433" y="4064"/>
                  </a:lnTo>
                  <a:lnTo>
                    <a:pt x="40513" y="3556"/>
                  </a:lnTo>
                  <a:lnTo>
                    <a:pt x="44323" y="3175"/>
                  </a:lnTo>
                  <a:lnTo>
                    <a:pt x="46863" y="3302"/>
                  </a:lnTo>
                  <a:lnTo>
                    <a:pt x="46863" y="2159"/>
                  </a:lnTo>
                  <a:lnTo>
                    <a:pt x="43053" y="2540"/>
                  </a:lnTo>
                  <a:lnTo>
                    <a:pt x="29083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15240" y="1397"/>
                  </a:lnTo>
                  <a:lnTo>
                    <a:pt x="29083" y="1905"/>
                  </a:lnTo>
                  <a:lnTo>
                    <a:pt x="40513" y="2921"/>
                  </a:lnTo>
                  <a:lnTo>
                    <a:pt x="37973" y="3048"/>
                  </a:lnTo>
                  <a:lnTo>
                    <a:pt x="37973" y="3175"/>
                  </a:lnTo>
                  <a:lnTo>
                    <a:pt x="26543" y="4191"/>
                  </a:lnTo>
                  <a:lnTo>
                    <a:pt x="20193" y="4191"/>
                  </a:lnTo>
                  <a:lnTo>
                    <a:pt x="20193" y="4826"/>
                  </a:lnTo>
                  <a:lnTo>
                    <a:pt x="20193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193" y="4826"/>
                  </a:lnTo>
                  <a:lnTo>
                    <a:pt x="20193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193" y="5588"/>
                  </a:lnTo>
                  <a:lnTo>
                    <a:pt x="22733" y="5715"/>
                  </a:lnTo>
                  <a:lnTo>
                    <a:pt x="24003" y="5842"/>
                  </a:lnTo>
                  <a:lnTo>
                    <a:pt x="25273" y="5842"/>
                  </a:lnTo>
                  <a:lnTo>
                    <a:pt x="27813" y="5969"/>
                  </a:lnTo>
                  <a:lnTo>
                    <a:pt x="46863" y="3937"/>
                  </a:lnTo>
                  <a:lnTo>
                    <a:pt x="49403" y="3683"/>
                  </a:lnTo>
                  <a:lnTo>
                    <a:pt x="72136" y="3556"/>
                  </a:lnTo>
                  <a:lnTo>
                    <a:pt x="78486" y="3683"/>
                  </a:lnTo>
                  <a:lnTo>
                    <a:pt x="89789" y="4318"/>
                  </a:lnTo>
                  <a:lnTo>
                    <a:pt x="94869" y="4699"/>
                  </a:lnTo>
                  <a:lnTo>
                    <a:pt x="101219" y="4826"/>
                  </a:lnTo>
                  <a:lnTo>
                    <a:pt x="102489" y="4953"/>
                  </a:lnTo>
                  <a:lnTo>
                    <a:pt x="106299" y="5715"/>
                  </a:lnTo>
                  <a:lnTo>
                    <a:pt x="107569" y="5842"/>
                  </a:lnTo>
                  <a:lnTo>
                    <a:pt x="110109" y="5842"/>
                  </a:lnTo>
                  <a:lnTo>
                    <a:pt x="108839" y="5715"/>
                  </a:lnTo>
                  <a:lnTo>
                    <a:pt x="106299" y="5080"/>
                  </a:lnTo>
                  <a:lnTo>
                    <a:pt x="107569" y="5080"/>
                  </a:lnTo>
                  <a:lnTo>
                    <a:pt x="116459" y="5080"/>
                  </a:lnTo>
                  <a:lnTo>
                    <a:pt x="120269" y="5334"/>
                  </a:lnTo>
                  <a:lnTo>
                    <a:pt x="125222" y="5334"/>
                  </a:lnTo>
                  <a:lnTo>
                    <a:pt x="132842" y="5207"/>
                  </a:lnTo>
                  <a:lnTo>
                    <a:pt x="139192" y="4826"/>
                  </a:lnTo>
                  <a:lnTo>
                    <a:pt x="146812" y="4191"/>
                  </a:lnTo>
                  <a:lnTo>
                    <a:pt x="155702" y="3556"/>
                  </a:lnTo>
                  <a:lnTo>
                    <a:pt x="164465" y="1778"/>
                  </a:lnTo>
                  <a:lnTo>
                    <a:pt x="168275" y="889"/>
                  </a:lnTo>
                  <a:lnTo>
                    <a:pt x="183515" y="762"/>
                  </a:lnTo>
                  <a:lnTo>
                    <a:pt x="178435" y="1397"/>
                  </a:lnTo>
                  <a:lnTo>
                    <a:pt x="174625" y="2159"/>
                  </a:lnTo>
                  <a:lnTo>
                    <a:pt x="172085" y="3429"/>
                  </a:lnTo>
                  <a:lnTo>
                    <a:pt x="169545" y="3810"/>
                  </a:lnTo>
                  <a:lnTo>
                    <a:pt x="161925" y="4445"/>
                  </a:lnTo>
                  <a:lnTo>
                    <a:pt x="155702" y="5080"/>
                  </a:lnTo>
                  <a:lnTo>
                    <a:pt x="149352" y="5588"/>
                  </a:lnTo>
                  <a:lnTo>
                    <a:pt x="143002" y="5842"/>
                  </a:lnTo>
                  <a:lnTo>
                    <a:pt x="154432" y="5842"/>
                  </a:lnTo>
                  <a:lnTo>
                    <a:pt x="161925" y="5080"/>
                  </a:lnTo>
                  <a:lnTo>
                    <a:pt x="165735" y="4826"/>
                  </a:lnTo>
                  <a:lnTo>
                    <a:pt x="170815" y="4191"/>
                  </a:lnTo>
                  <a:lnTo>
                    <a:pt x="170815" y="4953"/>
                  </a:lnTo>
                  <a:lnTo>
                    <a:pt x="169545" y="5461"/>
                  </a:lnTo>
                  <a:lnTo>
                    <a:pt x="170815" y="5842"/>
                  </a:lnTo>
                  <a:lnTo>
                    <a:pt x="170815" y="5334"/>
                  </a:lnTo>
                  <a:lnTo>
                    <a:pt x="172085" y="4572"/>
                  </a:lnTo>
                  <a:lnTo>
                    <a:pt x="172085" y="4064"/>
                  </a:lnTo>
                  <a:lnTo>
                    <a:pt x="174625" y="3810"/>
                  </a:lnTo>
                  <a:lnTo>
                    <a:pt x="179705" y="3302"/>
                  </a:lnTo>
                  <a:lnTo>
                    <a:pt x="186055" y="2286"/>
                  </a:lnTo>
                  <a:lnTo>
                    <a:pt x="188595" y="1778"/>
                  </a:lnTo>
                  <a:lnTo>
                    <a:pt x="189865" y="1651"/>
                  </a:lnTo>
                  <a:lnTo>
                    <a:pt x="191135" y="1397"/>
                  </a:lnTo>
                  <a:lnTo>
                    <a:pt x="193675" y="3556"/>
                  </a:lnTo>
                  <a:lnTo>
                    <a:pt x="194945" y="5842"/>
                  </a:lnTo>
                  <a:lnTo>
                    <a:pt x="206248" y="5842"/>
                  </a:lnTo>
                  <a:lnTo>
                    <a:pt x="216408" y="4445"/>
                  </a:lnTo>
                  <a:lnTo>
                    <a:pt x="220218" y="3937"/>
                  </a:lnTo>
                  <a:lnTo>
                    <a:pt x="221488" y="4064"/>
                  </a:lnTo>
                  <a:lnTo>
                    <a:pt x="224028" y="4064"/>
                  </a:lnTo>
                  <a:lnTo>
                    <a:pt x="255651" y="4064"/>
                  </a:lnTo>
                  <a:lnTo>
                    <a:pt x="260731" y="3937"/>
                  </a:lnTo>
                  <a:lnTo>
                    <a:pt x="258191" y="4191"/>
                  </a:lnTo>
                  <a:lnTo>
                    <a:pt x="255651" y="4826"/>
                  </a:lnTo>
                  <a:lnTo>
                    <a:pt x="246761" y="5334"/>
                  </a:lnTo>
                  <a:lnTo>
                    <a:pt x="236601" y="5842"/>
                  </a:lnTo>
                  <a:lnTo>
                    <a:pt x="246761" y="5842"/>
                  </a:lnTo>
                  <a:lnTo>
                    <a:pt x="251841" y="5588"/>
                  </a:lnTo>
                  <a:lnTo>
                    <a:pt x="255651" y="5207"/>
                  </a:lnTo>
                  <a:lnTo>
                    <a:pt x="256921" y="4953"/>
                  </a:lnTo>
                  <a:lnTo>
                    <a:pt x="260731" y="4572"/>
                  </a:lnTo>
                  <a:lnTo>
                    <a:pt x="262001" y="4445"/>
                  </a:lnTo>
                  <a:lnTo>
                    <a:pt x="268224" y="3937"/>
                  </a:lnTo>
                  <a:lnTo>
                    <a:pt x="283464" y="3175"/>
                  </a:lnTo>
                  <a:lnTo>
                    <a:pt x="283464" y="2540"/>
                  </a:lnTo>
                  <a:lnTo>
                    <a:pt x="266954" y="3302"/>
                  </a:lnTo>
                  <a:lnTo>
                    <a:pt x="262001" y="3810"/>
                  </a:lnTo>
                  <a:lnTo>
                    <a:pt x="279654" y="1524"/>
                  </a:lnTo>
                  <a:lnTo>
                    <a:pt x="283464" y="1143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7" name="object 72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34028" y="5190743"/>
              <a:ext cx="283463" cy="213360"/>
            </a:xfrm>
            <a:prstGeom prst="rect">
              <a:avLst/>
            </a:prstGeom>
          </p:spPr>
        </p:pic>
        <p:sp>
          <p:nvSpPr>
            <p:cNvPr id="728" name="object 728"/>
            <p:cNvSpPr/>
            <p:nvPr/>
          </p:nvSpPr>
          <p:spPr>
            <a:xfrm>
              <a:off x="4038600" y="4928615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241" y="0"/>
                  </a:lnTo>
                  <a:lnTo>
                    <a:pt x="148336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336" y="1016"/>
                  </a:lnTo>
                  <a:lnTo>
                    <a:pt x="150241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191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191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4035552" y="4928107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591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210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137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4034028" y="4928615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5"/>
                  </a:lnTo>
                  <a:lnTo>
                    <a:pt x="0" y="635"/>
                  </a:lnTo>
                  <a:lnTo>
                    <a:pt x="0" y="6731"/>
                  </a:lnTo>
                  <a:lnTo>
                    <a:pt x="1270" y="6731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858"/>
                  </a:lnTo>
                  <a:lnTo>
                    <a:pt x="286512" y="6858"/>
                  </a:lnTo>
                  <a:lnTo>
                    <a:pt x="286512" y="508"/>
                  </a:lnTo>
                  <a:lnTo>
                    <a:pt x="285242" y="508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4035552" y="4928615"/>
              <a:ext cx="283845" cy="7620"/>
            </a:xfrm>
            <a:custGeom>
              <a:avLst/>
              <a:gdLst/>
              <a:ahLst/>
              <a:cxnLst/>
              <a:rect l="l" t="t" r="r" b="b"/>
              <a:pathLst>
                <a:path w="283845" h="7620">
                  <a:moveTo>
                    <a:pt x="67056" y="0"/>
                  </a:moveTo>
                  <a:lnTo>
                    <a:pt x="65786" y="0"/>
                  </a:lnTo>
                  <a:lnTo>
                    <a:pt x="61976" y="2032"/>
                  </a:lnTo>
                  <a:lnTo>
                    <a:pt x="54356" y="1397"/>
                  </a:lnTo>
                  <a:lnTo>
                    <a:pt x="48133" y="0"/>
                  </a:lnTo>
                  <a:lnTo>
                    <a:pt x="45593" y="0"/>
                  </a:lnTo>
                  <a:lnTo>
                    <a:pt x="53086" y="1905"/>
                  </a:lnTo>
                  <a:lnTo>
                    <a:pt x="61976" y="3429"/>
                  </a:lnTo>
                  <a:lnTo>
                    <a:pt x="67056" y="127"/>
                  </a:lnTo>
                  <a:lnTo>
                    <a:pt x="67056" y="0"/>
                  </a:lnTo>
                  <a:close/>
                </a:path>
                <a:path w="283845" h="7620">
                  <a:moveTo>
                    <a:pt x="283464" y="762"/>
                  </a:moveTo>
                  <a:lnTo>
                    <a:pt x="272034" y="762"/>
                  </a:lnTo>
                  <a:lnTo>
                    <a:pt x="239141" y="3175"/>
                  </a:lnTo>
                  <a:lnTo>
                    <a:pt x="234061" y="2413"/>
                  </a:lnTo>
                  <a:lnTo>
                    <a:pt x="234061" y="3556"/>
                  </a:lnTo>
                  <a:lnTo>
                    <a:pt x="231521" y="3683"/>
                  </a:lnTo>
                  <a:lnTo>
                    <a:pt x="227838" y="3429"/>
                  </a:lnTo>
                  <a:lnTo>
                    <a:pt x="221488" y="3429"/>
                  </a:lnTo>
                  <a:lnTo>
                    <a:pt x="208788" y="2794"/>
                  </a:lnTo>
                  <a:lnTo>
                    <a:pt x="203708" y="3810"/>
                  </a:lnTo>
                  <a:lnTo>
                    <a:pt x="201168" y="3937"/>
                  </a:lnTo>
                  <a:lnTo>
                    <a:pt x="199898" y="4191"/>
                  </a:lnTo>
                  <a:lnTo>
                    <a:pt x="197358" y="4318"/>
                  </a:lnTo>
                  <a:lnTo>
                    <a:pt x="193675" y="4318"/>
                  </a:lnTo>
                  <a:lnTo>
                    <a:pt x="203708" y="2667"/>
                  </a:lnTo>
                  <a:lnTo>
                    <a:pt x="213868" y="2667"/>
                  </a:lnTo>
                  <a:lnTo>
                    <a:pt x="227838" y="3048"/>
                  </a:lnTo>
                  <a:lnTo>
                    <a:pt x="234061" y="3556"/>
                  </a:lnTo>
                  <a:lnTo>
                    <a:pt x="234061" y="2413"/>
                  </a:lnTo>
                  <a:lnTo>
                    <a:pt x="213868" y="1816"/>
                  </a:lnTo>
                  <a:lnTo>
                    <a:pt x="203708" y="1905"/>
                  </a:lnTo>
                  <a:lnTo>
                    <a:pt x="192405" y="3810"/>
                  </a:lnTo>
                  <a:lnTo>
                    <a:pt x="187325" y="4318"/>
                  </a:lnTo>
                  <a:lnTo>
                    <a:pt x="180975" y="4419"/>
                  </a:lnTo>
                  <a:lnTo>
                    <a:pt x="180975" y="5207"/>
                  </a:lnTo>
                  <a:lnTo>
                    <a:pt x="180975" y="5461"/>
                  </a:lnTo>
                  <a:lnTo>
                    <a:pt x="175895" y="5588"/>
                  </a:lnTo>
                  <a:lnTo>
                    <a:pt x="180975" y="5207"/>
                  </a:lnTo>
                  <a:lnTo>
                    <a:pt x="180975" y="4419"/>
                  </a:lnTo>
                  <a:lnTo>
                    <a:pt x="178435" y="4445"/>
                  </a:lnTo>
                  <a:lnTo>
                    <a:pt x="169545" y="5588"/>
                  </a:lnTo>
                  <a:lnTo>
                    <a:pt x="163195" y="5588"/>
                  </a:lnTo>
                  <a:lnTo>
                    <a:pt x="159385" y="5334"/>
                  </a:lnTo>
                  <a:lnTo>
                    <a:pt x="156972" y="5016"/>
                  </a:lnTo>
                  <a:lnTo>
                    <a:pt x="156972" y="5842"/>
                  </a:lnTo>
                  <a:lnTo>
                    <a:pt x="149352" y="5715"/>
                  </a:lnTo>
                  <a:lnTo>
                    <a:pt x="126492" y="3683"/>
                  </a:lnTo>
                  <a:lnTo>
                    <a:pt x="118999" y="1524"/>
                  </a:lnTo>
                  <a:lnTo>
                    <a:pt x="118999" y="1397"/>
                  </a:lnTo>
                  <a:lnTo>
                    <a:pt x="125222" y="2159"/>
                  </a:lnTo>
                  <a:lnTo>
                    <a:pt x="132842" y="3556"/>
                  </a:lnTo>
                  <a:lnTo>
                    <a:pt x="151892" y="5080"/>
                  </a:lnTo>
                  <a:lnTo>
                    <a:pt x="156972" y="5842"/>
                  </a:lnTo>
                  <a:lnTo>
                    <a:pt x="156972" y="5016"/>
                  </a:lnTo>
                  <a:lnTo>
                    <a:pt x="151892" y="4318"/>
                  </a:lnTo>
                  <a:lnTo>
                    <a:pt x="132842" y="2794"/>
                  </a:lnTo>
                  <a:lnTo>
                    <a:pt x="125222" y="1270"/>
                  </a:lnTo>
                  <a:lnTo>
                    <a:pt x="120269" y="635"/>
                  </a:lnTo>
                  <a:lnTo>
                    <a:pt x="115189" y="381"/>
                  </a:lnTo>
                  <a:lnTo>
                    <a:pt x="115189" y="254"/>
                  </a:lnTo>
                  <a:lnTo>
                    <a:pt x="121539" y="381"/>
                  </a:lnTo>
                  <a:lnTo>
                    <a:pt x="149352" y="1778"/>
                  </a:lnTo>
                  <a:lnTo>
                    <a:pt x="163195" y="1778"/>
                  </a:lnTo>
                  <a:lnTo>
                    <a:pt x="180975" y="3429"/>
                  </a:lnTo>
                  <a:lnTo>
                    <a:pt x="188595" y="2413"/>
                  </a:lnTo>
                  <a:lnTo>
                    <a:pt x="191135" y="1778"/>
                  </a:lnTo>
                  <a:lnTo>
                    <a:pt x="213868" y="1905"/>
                  </a:lnTo>
                  <a:lnTo>
                    <a:pt x="191135" y="1143"/>
                  </a:lnTo>
                  <a:lnTo>
                    <a:pt x="180975" y="2667"/>
                  </a:lnTo>
                  <a:lnTo>
                    <a:pt x="163195" y="1016"/>
                  </a:lnTo>
                  <a:lnTo>
                    <a:pt x="149352" y="1016"/>
                  </a:lnTo>
                  <a:lnTo>
                    <a:pt x="130302" y="0"/>
                  </a:lnTo>
                  <a:lnTo>
                    <a:pt x="86106" y="0"/>
                  </a:lnTo>
                  <a:lnTo>
                    <a:pt x="89789" y="1270"/>
                  </a:lnTo>
                  <a:lnTo>
                    <a:pt x="84836" y="2159"/>
                  </a:lnTo>
                  <a:lnTo>
                    <a:pt x="82296" y="2921"/>
                  </a:lnTo>
                  <a:lnTo>
                    <a:pt x="72136" y="3683"/>
                  </a:lnTo>
                  <a:lnTo>
                    <a:pt x="63246" y="4191"/>
                  </a:lnTo>
                  <a:lnTo>
                    <a:pt x="50673" y="2286"/>
                  </a:lnTo>
                  <a:lnTo>
                    <a:pt x="35433" y="2286"/>
                  </a:lnTo>
                  <a:lnTo>
                    <a:pt x="17653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433" y="3048"/>
                  </a:lnTo>
                  <a:lnTo>
                    <a:pt x="49403" y="3048"/>
                  </a:lnTo>
                  <a:lnTo>
                    <a:pt x="59436" y="4445"/>
                  </a:lnTo>
                  <a:lnTo>
                    <a:pt x="26543" y="4318"/>
                  </a:lnTo>
                  <a:lnTo>
                    <a:pt x="22733" y="4191"/>
                  </a:lnTo>
                  <a:lnTo>
                    <a:pt x="18923" y="3683"/>
                  </a:lnTo>
                  <a:lnTo>
                    <a:pt x="11430" y="2413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2032"/>
                  </a:lnTo>
                  <a:lnTo>
                    <a:pt x="17653" y="4318"/>
                  </a:lnTo>
                  <a:lnTo>
                    <a:pt x="21463" y="4826"/>
                  </a:lnTo>
                  <a:lnTo>
                    <a:pt x="15240" y="4191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463" y="5588"/>
                  </a:lnTo>
                  <a:lnTo>
                    <a:pt x="22733" y="5715"/>
                  </a:lnTo>
                  <a:lnTo>
                    <a:pt x="25273" y="6223"/>
                  </a:lnTo>
                  <a:lnTo>
                    <a:pt x="26543" y="6604"/>
                  </a:lnTo>
                  <a:lnTo>
                    <a:pt x="30353" y="6985"/>
                  </a:lnTo>
                  <a:lnTo>
                    <a:pt x="35433" y="7366"/>
                  </a:lnTo>
                  <a:lnTo>
                    <a:pt x="45593" y="7366"/>
                  </a:lnTo>
                  <a:lnTo>
                    <a:pt x="35433" y="6731"/>
                  </a:lnTo>
                  <a:lnTo>
                    <a:pt x="27813" y="5969"/>
                  </a:lnTo>
                  <a:lnTo>
                    <a:pt x="25273" y="5334"/>
                  </a:lnTo>
                  <a:lnTo>
                    <a:pt x="22733" y="4953"/>
                  </a:lnTo>
                  <a:lnTo>
                    <a:pt x="27813" y="5080"/>
                  </a:lnTo>
                  <a:lnTo>
                    <a:pt x="59436" y="5207"/>
                  </a:lnTo>
                  <a:lnTo>
                    <a:pt x="63246" y="4953"/>
                  </a:lnTo>
                  <a:lnTo>
                    <a:pt x="65786" y="5461"/>
                  </a:lnTo>
                  <a:lnTo>
                    <a:pt x="75946" y="7366"/>
                  </a:lnTo>
                  <a:lnTo>
                    <a:pt x="87376" y="7366"/>
                  </a:lnTo>
                  <a:lnTo>
                    <a:pt x="90805" y="2032"/>
                  </a:lnTo>
                  <a:lnTo>
                    <a:pt x="88519" y="4191"/>
                  </a:lnTo>
                  <a:lnTo>
                    <a:pt x="87376" y="6604"/>
                  </a:lnTo>
                  <a:lnTo>
                    <a:pt x="77216" y="6604"/>
                  </a:lnTo>
                  <a:lnTo>
                    <a:pt x="72136" y="5715"/>
                  </a:lnTo>
                  <a:lnTo>
                    <a:pt x="65786" y="4826"/>
                  </a:lnTo>
                  <a:lnTo>
                    <a:pt x="78486" y="3937"/>
                  </a:lnTo>
                  <a:lnTo>
                    <a:pt x="82296" y="3556"/>
                  </a:lnTo>
                  <a:lnTo>
                    <a:pt x="84836" y="2794"/>
                  </a:lnTo>
                  <a:lnTo>
                    <a:pt x="87376" y="2286"/>
                  </a:lnTo>
                  <a:lnTo>
                    <a:pt x="91059" y="1905"/>
                  </a:lnTo>
                  <a:lnTo>
                    <a:pt x="91059" y="1778"/>
                  </a:lnTo>
                  <a:lnTo>
                    <a:pt x="93599" y="2286"/>
                  </a:lnTo>
                  <a:lnTo>
                    <a:pt x="96139" y="2921"/>
                  </a:lnTo>
                  <a:lnTo>
                    <a:pt x="102489" y="4064"/>
                  </a:lnTo>
                  <a:lnTo>
                    <a:pt x="108839" y="4953"/>
                  </a:lnTo>
                  <a:lnTo>
                    <a:pt x="110109" y="5080"/>
                  </a:lnTo>
                  <a:lnTo>
                    <a:pt x="110109" y="5334"/>
                  </a:lnTo>
                  <a:lnTo>
                    <a:pt x="111379" y="6096"/>
                  </a:lnTo>
                  <a:lnTo>
                    <a:pt x="111379" y="7366"/>
                  </a:lnTo>
                  <a:lnTo>
                    <a:pt x="112649" y="7366"/>
                  </a:lnTo>
                  <a:lnTo>
                    <a:pt x="112649" y="6223"/>
                  </a:lnTo>
                  <a:lnTo>
                    <a:pt x="111379" y="5334"/>
                  </a:lnTo>
                  <a:lnTo>
                    <a:pt x="126492" y="7112"/>
                  </a:lnTo>
                  <a:lnTo>
                    <a:pt x="129032" y="7239"/>
                  </a:lnTo>
                  <a:lnTo>
                    <a:pt x="139192" y="7366"/>
                  </a:lnTo>
                  <a:lnTo>
                    <a:pt x="126492" y="6350"/>
                  </a:lnTo>
                  <a:lnTo>
                    <a:pt x="116459" y="5207"/>
                  </a:lnTo>
                  <a:lnTo>
                    <a:pt x="110109" y="4318"/>
                  </a:lnTo>
                  <a:lnTo>
                    <a:pt x="108839" y="3492"/>
                  </a:lnTo>
                  <a:lnTo>
                    <a:pt x="108839" y="4064"/>
                  </a:lnTo>
                  <a:lnTo>
                    <a:pt x="102489" y="3302"/>
                  </a:lnTo>
                  <a:lnTo>
                    <a:pt x="97409" y="2413"/>
                  </a:lnTo>
                  <a:lnTo>
                    <a:pt x="93599" y="1397"/>
                  </a:lnTo>
                  <a:lnTo>
                    <a:pt x="96139" y="1270"/>
                  </a:lnTo>
                  <a:lnTo>
                    <a:pt x="99949" y="1778"/>
                  </a:lnTo>
                  <a:lnTo>
                    <a:pt x="105029" y="2540"/>
                  </a:lnTo>
                  <a:lnTo>
                    <a:pt x="108839" y="4064"/>
                  </a:lnTo>
                  <a:lnTo>
                    <a:pt x="108839" y="3492"/>
                  </a:lnTo>
                  <a:lnTo>
                    <a:pt x="107569" y="2667"/>
                  </a:lnTo>
                  <a:lnTo>
                    <a:pt x="103759" y="1651"/>
                  </a:lnTo>
                  <a:lnTo>
                    <a:pt x="99949" y="1016"/>
                  </a:lnTo>
                  <a:lnTo>
                    <a:pt x="102489" y="889"/>
                  </a:lnTo>
                  <a:lnTo>
                    <a:pt x="115189" y="1143"/>
                  </a:lnTo>
                  <a:lnTo>
                    <a:pt x="118999" y="2286"/>
                  </a:lnTo>
                  <a:lnTo>
                    <a:pt x="126492" y="4445"/>
                  </a:lnTo>
                  <a:lnTo>
                    <a:pt x="149352" y="6477"/>
                  </a:lnTo>
                  <a:lnTo>
                    <a:pt x="156972" y="6604"/>
                  </a:lnTo>
                  <a:lnTo>
                    <a:pt x="175895" y="6350"/>
                  </a:lnTo>
                  <a:lnTo>
                    <a:pt x="177165" y="6350"/>
                  </a:lnTo>
                  <a:lnTo>
                    <a:pt x="172085" y="7366"/>
                  </a:lnTo>
                  <a:lnTo>
                    <a:pt x="175895" y="7366"/>
                  </a:lnTo>
                  <a:lnTo>
                    <a:pt x="177165" y="6985"/>
                  </a:lnTo>
                  <a:lnTo>
                    <a:pt x="178435" y="6604"/>
                  </a:lnTo>
                  <a:lnTo>
                    <a:pt x="180975" y="6223"/>
                  </a:lnTo>
                  <a:lnTo>
                    <a:pt x="193675" y="5334"/>
                  </a:lnTo>
                  <a:lnTo>
                    <a:pt x="199898" y="4826"/>
                  </a:lnTo>
                  <a:lnTo>
                    <a:pt x="201168" y="4826"/>
                  </a:lnTo>
                  <a:lnTo>
                    <a:pt x="206248" y="4445"/>
                  </a:lnTo>
                  <a:lnTo>
                    <a:pt x="215138" y="4572"/>
                  </a:lnTo>
                  <a:lnTo>
                    <a:pt x="231521" y="4445"/>
                  </a:lnTo>
                  <a:lnTo>
                    <a:pt x="234061" y="4699"/>
                  </a:lnTo>
                  <a:lnTo>
                    <a:pt x="236601" y="4953"/>
                  </a:lnTo>
                  <a:lnTo>
                    <a:pt x="249301" y="6731"/>
                  </a:lnTo>
                  <a:lnTo>
                    <a:pt x="254381" y="7620"/>
                  </a:lnTo>
                  <a:lnTo>
                    <a:pt x="259461" y="7112"/>
                  </a:lnTo>
                  <a:lnTo>
                    <a:pt x="262001" y="6985"/>
                  </a:lnTo>
                  <a:lnTo>
                    <a:pt x="263271" y="6985"/>
                  </a:lnTo>
                  <a:lnTo>
                    <a:pt x="265684" y="7366"/>
                  </a:lnTo>
                  <a:lnTo>
                    <a:pt x="268224" y="7366"/>
                  </a:lnTo>
                  <a:lnTo>
                    <a:pt x="270764" y="7366"/>
                  </a:lnTo>
                  <a:lnTo>
                    <a:pt x="268224" y="6858"/>
                  </a:lnTo>
                  <a:lnTo>
                    <a:pt x="275844" y="6858"/>
                  </a:lnTo>
                  <a:lnTo>
                    <a:pt x="280924" y="6858"/>
                  </a:lnTo>
                  <a:lnTo>
                    <a:pt x="280924" y="7239"/>
                  </a:lnTo>
                  <a:lnTo>
                    <a:pt x="282194" y="7366"/>
                  </a:lnTo>
                  <a:lnTo>
                    <a:pt x="283464" y="6985"/>
                  </a:lnTo>
                  <a:lnTo>
                    <a:pt x="282194" y="6985"/>
                  </a:lnTo>
                  <a:lnTo>
                    <a:pt x="282194" y="6858"/>
                  </a:lnTo>
                  <a:lnTo>
                    <a:pt x="283464" y="6858"/>
                  </a:lnTo>
                  <a:lnTo>
                    <a:pt x="283464" y="6096"/>
                  </a:lnTo>
                  <a:lnTo>
                    <a:pt x="280924" y="6096"/>
                  </a:lnTo>
                  <a:lnTo>
                    <a:pt x="275844" y="4826"/>
                  </a:lnTo>
                  <a:lnTo>
                    <a:pt x="275844" y="6096"/>
                  </a:lnTo>
                  <a:lnTo>
                    <a:pt x="263271" y="6223"/>
                  </a:lnTo>
                  <a:lnTo>
                    <a:pt x="262001" y="6096"/>
                  </a:lnTo>
                  <a:lnTo>
                    <a:pt x="270764" y="5842"/>
                  </a:lnTo>
                  <a:lnTo>
                    <a:pt x="273304" y="5842"/>
                  </a:lnTo>
                  <a:lnTo>
                    <a:pt x="275844" y="6096"/>
                  </a:lnTo>
                  <a:lnTo>
                    <a:pt x="275844" y="4826"/>
                  </a:lnTo>
                  <a:lnTo>
                    <a:pt x="263271" y="5334"/>
                  </a:lnTo>
                  <a:lnTo>
                    <a:pt x="259461" y="5334"/>
                  </a:lnTo>
                  <a:lnTo>
                    <a:pt x="259461" y="6477"/>
                  </a:lnTo>
                  <a:lnTo>
                    <a:pt x="254381" y="6731"/>
                  </a:lnTo>
                  <a:lnTo>
                    <a:pt x="236601" y="4191"/>
                  </a:lnTo>
                  <a:lnTo>
                    <a:pt x="242951" y="4445"/>
                  </a:lnTo>
                  <a:lnTo>
                    <a:pt x="245491" y="4699"/>
                  </a:lnTo>
                  <a:lnTo>
                    <a:pt x="251841" y="5969"/>
                  </a:lnTo>
                  <a:lnTo>
                    <a:pt x="253111" y="6096"/>
                  </a:lnTo>
                  <a:lnTo>
                    <a:pt x="256921" y="6223"/>
                  </a:lnTo>
                  <a:lnTo>
                    <a:pt x="259461" y="6477"/>
                  </a:lnTo>
                  <a:lnTo>
                    <a:pt x="259461" y="5334"/>
                  </a:lnTo>
                  <a:lnTo>
                    <a:pt x="256921" y="5334"/>
                  </a:lnTo>
                  <a:lnTo>
                    <a:pt x="249301" y="4445"/>
                  </a:lnTo>
                  <a:lnTo>
                    <a:pt x="242951" y="3556"/>
                  </a:lnTo>
                  <a:lnTo>
                    <a:pt x="254381" y="2413"/>
                  </a:lnTo>
                  <a:lnTo>
                    <a:pt x="272034" y="1524"/>
                  </a:lnTo>
                  <a:lnTo>
                    <a:pt x="283464" y="1524"/>
                  </a:lnTo>
                  <a:lnTo>
                    <a:pt x="283464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4034028" y="496061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0"/>
                  </a:lnTo>
                  <a:lnTo>
                    <a:pt x="0" y="380"/>
                  </a:lnTo>
                  <a:lnTo>
                    <a:pt x="0" y="5460"/>
                  </a:lnTo>
                  <a:lnTo>
                    <a:pt x="1270" y="5460"/>
                  </a:lnTo>
                  <a:lnTo>
                    <a:pt x="1270" y="5841"/>
                  </a:lnTo>
                  <a:lnTo>
                    <a:pt x="285242" y="5841"/>
                  </a:lnTo>
                  <a:lnTo>
                    <a:pt x="285242" y="5333"/>
                  </a:lnTo>
                  <a:lnTo>
                    <a:pt x="286512" y="5333"/>
                  </a:lnTo>
                  <a:lnTo>
                    <a:pt x="286512" y="507"/>
                  </a:lnTo>
                  <a:lnTo>
                    <a:pt x="285242" y="507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4035552" y="4960619"/>
              <a:ext cx="283845" cy="6350"/>
            </a:xfrm>
            <a:custGeom>
              <a:avLst/>
              <a:gdLst/>
              <a:ahLst/>
              <a:cxnLst/>
              <a:rect l="l" t="t" r="r" b="b"/>
              <a:pathLst>
                <a:path w="283845" h="6350">
                  <a:moveTo>
                    <a:pt x="237871" y="0"/>
                  </a:moveTo>
                  <a:lnTo>
                    <a:pt x="234061" y="0"/>
                  </a:lnTo>
                  <a:lnTo>
                    <a:pt x="227838" y="1016"/>
                  </a:lnTo>
                  <a:lnTo>
                    <a:pt x="221488" y="1651"/>
                  </a:lnTo>
                  <a:lnTo>
                    <a:pt x="216408" y="0"/>
                  </a:lnTo>
                  <a:lnTo>
                    <a:pt x="215138" y="0"/>
                  </a:lnTo>
                  <a:lnTo>
                    <a:pt x="221488" y="2667"/>
                  </a:lnTo>
                  <a:lnTo>
                    <a:pt x="230378" y="1524"/>
                  </a:lnTo>
                  <a:lnTo>
                    <a:pt x="237871" y="0"/>
                  </a:lnTo>
                  <a:close/>
                </a:path>
                <a:path w="283845" h="6350">
                  <a:moveTo>
                    <a:pt x="283464" y="635"/>
                  </a:moveTo>
                  <a:lnTo>
                    <a:pt x="279654" y="1016"/>
                  </a:lnTo>
                  <a:lnTo>
                    <a:pt x="264541" y="2921"/>
                  </a:lnTo>
                  <a:lnTo>
                    <a:pt x="260731" y="3302"/>
                  </a:lnTo>
                  <a:lnTo>
                    <a:pt x="255651" y="3429"/>
                  </a:lnTo>
                  <a:lnTo>
                    <a:pt x="224028" y="3556"/>
                  </a:lnTo>
                  <a:lnTo>
                    <a:pt x="234061" y="2413"/>
                  </a:lnTo>
                  <a:lnTo>
                    <a:pt x="246761" y="2413"/>
                  </a:lnTo>
                  <a:lnTo>
                    <a:pt x="268224" y="254"/>
                  </a:lnTo>
                  <a:lnTo>
                    <a:pt x="272034" y="0"/>
                  </a:lnTo>
                  <a:lnTo>
                    <a:pt x="264541" y="0"/>
                  </a:lnTo>
                  <a:lnTo>
                    <a:pt x="246761" y="1778"/>
                  </a:lnTo>
                  <a:lnTo>
                    <a:pt x="232791" y="1778"/>
                  </a:lnTo>
                  <a:lnTo>
                    <a:pt x="220218" y="3429"/>
                  </a:lnTo>
                  <a:lnTo>
                    <a:pt x="216408" y="3302"/>
                  </a:lnTo>
                  <a:lnTo>
                    <a:pt x="216408" y="3810"/>
                  </a:lnTo>
                  <a:lnTo>
                    <a:pt x="211328" y="4572"/>
                  </a:lnTo>
                  <a:lnTo>
                    <a:pt x="206248" y="5207"/>
                  </a:lnTo>
                  <a:lnTo>
                    <a:pt x="196088" y="5207"/>
                  </a:lnTo>
                  <a:lnTo>
                    <a:pt x="193675" y="3302"/>
                  </a:lnTo>
                  <a:lnTo>
                    <a:pt x="192405" y="1524"/>
                  </a:lnTo>
                  <a:lnTo>
                    <a:pt x="193675" y="1651"/>
                  </a:lnTo>
                  <a:lnTo>
                    <a:pt x="194945" y="1778"/>
                  </a:lnTo>
                  <a:lnTo>
                    <a:pt x="199898" y="2921"/>
                  </a:lnTo>
                  <a:lnTo>
                    <a:pt x="216408" y="3810"/>
                  </a:lnTo>
                  <a:lnTo>
                    <a:pt x="216408" y="3302"/>
                  </a:lnTo>
                  <a:lnTo>
                    <a:pt x="199898" y="2286"/>
                  </a:lnTo>
                  <a:lnTo>
                    <a:pt x="196088" y="1270"/>
                  </a:lnTo>
                  <a:lnTo>
                    <a:pt x="193675" y="1016"/>
                  </a:lnTo>
                  <a:lnTo>
                    <a:pt x="194945" y="635"/>
                  </a:lnTo>
                  <a:lnTo>
                    <a:pt x="194945" y="254"/>
                  </a:lnTo>
                  <a:lnTo>
                    <a:pt x="196088" y="0"/>
                  </a:lnTo>
                  <a:lnTo>
                    <a:pt x="192405" y="12"/>
                  </a:lnTo>
                  <a:lnTo>
                    <a:pt x="192405" y="381"/>
                  </a:lnTo>
                  <a:lnTo>
                    <a:pt x="191135" y="635"/>
                  </a:lnTo>
                  <a:lnTo>
                    <a:pt x="189865" y="635"/>
                  </a:lnTo>
                  <a:lnTo>
                    <a:pt x="192405" y="381"/>
                  </a:lnTo>
                  <a:lnTo>
                    <a:pt x="192405" y="12"/>
                  </a:lnTo>
                  <a:lnTo>
                    <a:pt x="188595" y="25"/>
                  </a:lnTo>
                  <a:lnTo>
                    <a:pt x="188595" y="1143"/>
                  </a:lnTo>
                  <a:lnTo>
                    <a:pt x="184785" y="1905"/>
                  </a:lnTo>
                  <a:lnTo>
                    <a:pt x="174625" y="3175"/>
                  </a:lnTo>
                  <a:lnTo>
                    <a:pt x="178435" y="2032"/>
                  </a:lnTo>
                  <a:lnTo>
                    <a:pt x="182245" y="1397"/>
                  </a:lnTo>
                  <a:lnTo>
                    <a:pt x="183515" y="1270"/>
                  </a:lnTo>
                  <a:lnTo>
                    <a:pt x="187325" y="1016"/>
                  </a:lnTo>
                  <a:lnTo>
                    <a:pt x="188595" y="1143"/>
                  </a:lnTo>
                  <a:lnTo>
                    <a:pt x="188595" y="25"/>
                  </a:lnTo>
                  <a:lnTo>
                    <a:pt x="168275" y="88"/>
                  </a:lnTo>
                  <a:lnTo>
                    <a:pt x="168275" y="254"/>
                  </a:lnTo>
                  <a:lnTo>
                    <a:pt x="164465" y="444"/>
                  </a:lnTo>
                  <a:lnTo>
                    <a:pt x="164465" y="1143"/>
                  </a:lnTo>
                  <a:lnTo>
                    <a:pt x="155702" y="2921"/>
                  </a:lnTo>
                  <a:lnTo>
                    <a:pt x="146812" y="3556"/>
                  </a:lnTo>
                  <a:lnTo>
                    <a:pt x="139192" y="4191"/>
                  </a:lnTo>
                  <a:lnTo>
                    <a:pt x="132842" y="4572"/>
                  </a:lnTo>
                  <a:lnTo>
                    <a:pt x="125222" y="4699"/>
                  </a:lnTo>
                  <a:lnTo>
                    <a:pt x="130302" y="4064"/>
                  </a:lnTo>
                  <a:lnTo>
                    <a:pt x="150622" y="2794"/>
                  </a:lnTo>
                  <a:lnTo>
                    <a:pt x="156972" y="1778"/>
                  </a:lnTo>
                  <a:lnTo>
                    <a:pt x="164465" y="1143"/>
                  </a:lnTo>
                  <a:lnTo>
                    <a:pt x="164465" y="444"/>
                  </a:lnTo>
                  <a:lnTo>
                    <a:pt x="163195" y="508"/>
                  </a:lnTo>
                  <a:lnTo>
                    <a:pt x="158242" y="1016"/>
                  </a:lnTo>
                  <a:lnTo>
                    <a:pt x="150622" y="2159"/>
                  </a:lnTo>
                  <a:lnTo>
                    <a:pt x="130302" y="3429"/>
                  </a:lnTo>
                  <a:lnTo>
                    <a:pt x="124079" y="4318"/>
                  </a:lnTo>
                  <a:lnTo>
                    <a:pt x="113919" y="4445"/>
                  </a:lnTo>
                  <a:lnTo>
                    <a:pt x="107569" y="3810"/>
                  </a:lnTo>
                  <a:lnTo>
                    <a:pt x="107569" y="4445"/>
                  </a:lnTo>
                  <a:lnTo>
                    <a:pt x="103759" y="4318"/>
                  </a:lnTo>
                  <a:lnTo>
                    <a:pt x="102489" y="4318"/>
                  </a:lnTo>
                  <a:lnTo>
                    <a:pt x="101219" y="4191"/>
                  </a:lnTo>
                  <a:lnTo>
                    <a:pt x="103759" y="4191"/>
                  </a:lnTo>
                  <a:lnTo>
                    <a:pt x="107569" y="4445"/>
                  </a:lnTo>
                  <a:lnTo>
                    <a:pt x="107569" y="3810"/>
                  </a:lnTo>
                  <a:lnTo>
                    <a:pt x="105029" y="3556"/>
                  </a:lnTo>
                  <a:lnTo>
                    <a:pt x="94869" y="3556"/>
                  </a:lnTo>
                  <a:lnTo>
                    <a:pt x="89789" y="2933"/>
                  </a:lnTo>
                  <a:lnTo>
                    <a:pt x="89789" y="3429"/>
                  </a:lnTo>
                  <a:lnTo>
                    <a:pt x="86106" y="3429"/>
                  </a:lnTo>
                  <a:lnTo>
                    <a:pt x="82296" y="3302"/>
                  </a:lnTo>
                  <a:lnTo>
                    <a:pt x="78486" y="2921"/>
                  </a:lnTo>
                  <a:lnTo>
                    <a:pt x="73406" y="2159"/>
                  </a:lnTo>
                  <a:lnTo>
                    <a:pt x="61976" y="2667"/>
                  </a:lnTo>
                  <a:lnTo>
                    <a:pt x="54356" y="2794"/>
                  </a:lnTo>
                  <a:lnTo>
                    <a:pt x="49403" y="2921"/>
                  </a:lnTo>
                  <a:lnTo>
                    <a:pt x="55626" y="2413"/>
                  </a:lnTo>
                  <a:lnTo>
                    <a:pt x="68326" y="2159"/>
                  </a:lnTo>
                  <a:lnTo>
                    <a:pt x="73406" y="2159"/>
                  </a:lnTo>
                  <a:lnTo>
                    <a:pt x="78486" y="2159"/>
                  </a:lnTo>
                  <a:lnTo>
                    <a:pt x="86106" y="3175"/>
                  </a:lnTo>
                  <a:lnTo>
                    <a:pt x="89789" y="3429"/>
                  </a:lnTo>
                  <a:lnTo>
                    <a:pt x="89789" y="2933"/>
                  </a:lnTo>
                  <a:lnTo>
                    <a:pt x="78486" y="1524"/>
                  </a:lnTo>
                  <a:lnTo>
                    <a:pt x="91059" y="1524"/>
                  </a:lnTo>
                  <a:lnTo>
                    <a:pt x="101219" y="2667"/>
                  </a:lnTo>
                  <a:lnTo>
                    <a:pt x="120269" y="1397"/>
                  </a:lnTo>
                  <a:lnTo>
                    <a:pt x="132842" y="1397"/>
                  </a:lnTo>
                  <a:lnTo>
                    <a:pt x="168275" y="254"/>
                  </a:lnTo>
                  <a:lnTo>
                    <a:pt x="168275" y="88"/>
                  </a:lnTo>
                  <a:lnTo>
                    <a:pt x="150622" y="127"/>
                  </a:lnTo>
                  <a:lnTo>
                    <a:pt x="132842" y="762"/>
                  </a:lnTo>
                  <a:lnTo>
                    <a:pt x="120269" y="762"/>
                  </a:lnTo>
                  <a:lnTo>
                    <a:pt x="101219" y="2032"/>
                  </a:lnTo>
                  <a:lnTo>
                    <a:pt x="91059" y="889"/>
                  </a:lnTo>
                  <a:lnTo>
                    <a:pt x="49403" y="1905"/>
                  </a:lnTo>
                  <a:lnTo>
                    <a:pt x="46863" y="2159"/>
                  </a:lnTo>
                  <a:lnTo>
                    <a:pt x="46863" y="3302"/>
                  </a:lnTo>
                  <a:lnTo>
                    <a:pt x="44323" y="3556"/>
                  </a:lnTo>
                  <a:lnTo>
                    <a:pt x="29083" y="5334"/>
                  </a:lnTo>
                  <a:lnTo>
                    <a:pt x="26543" y="5334"/>
                  </a:lnTo>
                  <a:lnTo>
                    <a:pt x="24003" y="5207"/>
                  </a:lnTo>
                  <a:lnTo>
                    <a:pt x="24003" y="5080"/>
                  </a:lnTo>
                  <a:lnTo>
                    <a:pt x="25273" y="4953"/>
                  </a:lnTo>
                  <a:lnTo>
                    <a:pt x="30353" y="4826"/>
                  </a:lnTo>
                  <a:lnTo>
                    <a:pt x="35433" y="4064"/>
                  </a:lnTo>
                  <a:lnTo>
                    <a:pt x="39243" y="3683"/>
                  </a:lnTo>
                  <a:lnTo>
                    <a:pt x="39243" y="3556"/>
                  </a:lnTo>
                  <a:lnTo>
                    <a:pt x="40513" y="3556"/>
                  </a:lnTo>
                  <a:lnTo>
                    <a:pt x="43053" y="3302"/>
                  </a:lnTo>
                  <a:lnTo>
                    <a:pt x="46863" y="3302"/>
                  </a:lnTo>
                  <a:lnTo>
                    <a:pt x="46863" y="2159"/>
                  </a:lnTo>
                  <a:lnTo>
                    <a:pt x="43053" y="2540"/>
                  </a:lnTo>
                  <a:lnTo>
                    <a:pt x="29083" y="1397"/>
                  </a:lnTo>
                  <a:lnTo>
                    <a:pt x="1397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083" y="1905"/>
                  </a:lnTo>
                  <a:lnTo>
                    <a:pt x="40513" y="2921"/>
                  </a:lnTo>
                  <a:lnTo>
                    <a:pt x="37973" y="3048"/>
                  </a:lnTo>
                  <a:lnTo>
                    <a:pt x="37973" y="3175"/>
                  </a:lnTo>
                  <a:lnTo>
                    <a:pt x="34163" y="3556"/>
                  </a:lnTo>
                  <a:lnTo>
                    <a:pt x="29083" y="3937"/>
                  </a:lnTo>
                  <a:lnTo>
                    <a:pt x="26543" y="4191"/>
                  </a:lnTo>
                  <a:lnTo>
                    <a:pt x="20193" y="4191"/>
                  </a:lnTo>
                  <a:lnTo>
                    <a:pt x="20193" y="4826"/>
                  </a:lnTo>
                  <a:lnTo>
                    <a:pt x="20193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193" y="4826"/>
                  </a:lnTo>
                  <a:lnTo>
                    <a:pt x="20193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193" y="5588"/>
                  </a:lnTo>
                  <a:lnTo>
                    <a:pt x="21463" y="5588"/>
                  </a:lnTo>
                  <a:lnTo>
                    <a:pt x="24003" y="5842"/>
                  </a:lnTo>
                  <a:lnTo>
                    <a:pt x="25273" y="5842"/>
                  </a:lnTo>
                  <a:lnTo>
                    <a:pt x="27813" y="5969"/>
                  </a:lnTo>
                  <a:lnTo>
                    <a:pt x="32893" y="5461"/>
                  </a:lnTo>
                  <a:lnTo>
                    <a:pt x="39243" y="4699"/>
                  </a:lnTo>
                  <a:lnTo>
                    <a:pt x="46863" y="3937"/>
                  </a:lnTo>
                  <a:lnTo>
                    <a:pt x="49403" y="3683"/>
                  </a:lnTo>
                  <a:lnTo>
                    <a:pt x="68326" y="3556"/>
                  </a:lnTo>
                  <a:lnTo>
                    <a:pt x="79756" y="3683"/>
                  </a:lnTo>
                  <a:lnTo>
                    <a:pt x="89789" y="4318"/>
                  </a:lnTo>
                  <a:lnTo>
                    <a:pt x="94869" y="4699"/>
                  </a:lnTo>
                  <a:lnTo>
                    <a:pt x="101219" y="4826"/>
                  </a:lnTo>
                  <a:lnTo>
                    <a:pt x="102489" y="4953"/>
                  </a:lnTo>
                  <a:lnTo>
                    <a:pt x="106299" y="5715"/>
                  </a:lnTo>
                  <a:lnTo>
                    <a:pt x="107569" y="5842"/>
                  </a:lnTo>
                  <a:lnTo>
                    <a:pt x="110109" y="5842"/>
                  </a:lnTo>
                  <a:lnTo>
                    <a:pt x="108839" y="5715"/>
                  </a:lnTo>
                  <a:lnTo>
                    <a:pt x="106299" y="5080"/>
                  </a:lnTo>
                  <a:lnTo>
                    <a:pt x="107569" y="5080"/>
                  </a:lnTo>
                  <a:lnTo>
                    <a:pt x="116459" y="5080"/>
                  </a:lnTo>
                  <a:lnTo>
                    <a:pt x="120269" y="5334"/>
                  </a:lnTo>
                  <a:lnTo>
                    <a:pt x="125222" y="5334"/>
                  </a:lnTo>
                  <a:lnTo>
                    <a:pt x="132842" y="5207"/>
                  </a:lnTo>
                  <a:lnTo>
                    <a:pt x="139192" y="4826"/>
                  </a:lnTo>
                  <a:lnTo>
                    <a:pt x="148082" y="4064"/>
                  </a:lnTo>
                  <a:lnTo>
                    <a:pt x="155702" y="3556"/>
                  </a:lnTo>
                  <a:lnTo>
                    <a:pt x="164465" y="1778"/>
                  </a:lnTo>
                  <a:lnTo>
                    <a:pt x="168275" y="889"/>
                  </a:lnTo>
                  <a:lnTo>
                    <a:pt x="183515" y="762"/>
                  </a:lnTo>
                  <a:lnTo>
                    <a:pt x="178435" y="1397"/>
                  </a:lnTo>
                  <a:lnTo>
                    <a:pt x="174625" y="2159"/>
                  </a:lnTo>
                  <a:lnTo>
                    <a:pt x="172085" y="3429"/>
                  </a:lnTo>
                  <a:lnTo>
                    <a:pt x="169545" y="3810"/>
                  </a:lnTo>
                  <a:lnTo>
                    <a:pt x="155702" y="5080"/>
                  </a:lnTo>
                  <a:lnTo>
                    <a:pt x="149352" y="5588"/>
                  </a:lnTo>
                  <a:lnTo>
                    <a:pt x="143002" y="5842"/>
                  </a:lnTo>
                  <a:lnTo>
                    <a:pt x="154432" y="5842"/>
                  </a:lnTo>
                  <a:lnTo>
                    <a:pt x="159512" y="5334"/>
                  </a:lnTo>
                  <a:lnTo>
                    <a:pt x="165735" y="4826"/>
                  </a:lnTo>
                  <a:lnTo>
                    <a:pt x="170815" y="4191"/>
                  </a:lnTo>
                  <a:lnTo>
                    <a:pt x="170815" y="4953"/>
                  </a:lnTo>
                  <a:lnTo>
                    <a:pt x="169545" y="5461"/>
                  </a:lnTo>
                  <a:lnTo>
                    <a:pt x="170815" y="5842"/>
                  </a:lnTo>
                  <a:lnTo>
                    <a:pt x="170815" y="5334"/>
                  </a:lnTo>
                  <a:lnTo>
                    <a:pt x="172085" y="4572"/>
                  </a:lnTo>
                  <a:lnTo>
                    <a:pt x="172085" y="4064"/>
                  </a:lnTo>
                  <a:lnTo>
                    <a:pt x="174625" y="3810"/>
                  </a:lnTo>
                  <a:lnTo>
                    <a:pt x="179705" y="3302"/>
                  </a:lnTo>
                  <a:lnTo>
                    <a:pt x="186055" y="2286"/>
                  </a:lnTo>
                  <a:lnTo>
                    <a:pt x="188595" y="1778"/>
                  </a:lnTo>
                  <a:lnTo>
                    <a:pt x="189865" y="1651"/>
                  </a:lnTo>
                  <a:lnTo>
                    <a:pt x="191135" y="1397"/>
                  </a:lnTo>
                  <a:lnTo>
                    <a:pt x="193675" y="3556"/>
                  </a:lnTo>
                  <a:lnTo>
                    <a:pt x="194945" y="5842"/>
                  </a:lnTo>
                  <a:lnTo>
                    <a:pt x="206248" y="5842"/>
                  </a:lnTo>
                  <a:lnTo>
                    <a:pt x="216408" y="4445"/>
                  </a:lnTo>
                  <a:lnTo>
                    <a:pt x="218948" y="4064"/>
                  </a:lnTo>
                  <a:lnTo>
                    <a:pt x="224028" y="4064"/>
                  </a:lnTo>
                  <a:lnTo>
                    <a:pt x="256921" y="4064"/>
                  </a:lnTo>
                  <a:lnTo>
                    <a:pt x="260731" y="3937"/>
                  </a:lnTo>
                  <a:lnTo>
                    <a:pt x="258191" y="4191"/>
                  </a:lnTo>
                  <a:lnTo>
                    <a:pt x="255651" y="4826"/>
                  </a:lnTo>
                  <a:lnTo>
                    <a:pt x="246761" y="5334"/>
                  </a:lnTo>
                  <a:lnTo>
                    <a:pt x="236601" y="5842"/>
                  </a:lnTo>
                  <a:lnTo>
                    <a:pt x="246761" y="5842"/>
                  </a:lnTo>
                  <a:lnTo>
                    <a:pt x="251841" y="5588"/>
                  </a:lnTo>
                  <a:lnTo>
                    <a:pt x="255651" y="5207"/>
                  </a:lnTo>
                  <a:lnTo>
                    <a:pt x="256921" y="4953"/>
                  </a:lnTo>
                  <a:lnTo>
                    <a:pt x="260731" y="4572"/>
                  </a:lnTo>
                  <a:lnTo>
                    <a:pt x="262001" y="4445"/>
                  </a:lnTo>
                  <a:lnTo>
                    <a:pt x="268224" y="3937"/>
                  </a:lnTo>
                  <a:lnTo>
                    <a:pt x="283464" y="3175"/>
                  </a:lnTo>
                  <a:lnTo>
                    <a:pt x="283464" y="2540"/>
                  </a:lnTo>
                  <a:lnTo>
                    <a:pt x="266954" y="3302"/>
                  </a:lnTo>
                  <a:lnTo>
                    <a:pt x="262001" y="3810"/>
                  </a:lnTo>
                  <a:lnTo>
                    <a:pt x="275844" y="2032"/>
                  </a:lnTo>
                  <a:lnTo>
                    <a:pt x="279654" y="1651"/>
                  </a:lnTo>
                  <a:lnTo>
                    <a:pt x="283464" y="1143"/>
                  </a:lnTo>
                  <a:lnTo>
                    <a:pt x="283464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4" name="object 7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034028" y="4747259"/>
              <a:ext cx="284988" cy="213360"/>
            </a:xfrm>
            <a:prstGeom prst="rect">
              <a:avLst/>
            </a:prstGeom>
          </p:spPr>
        </p:pic>
        <p:pic>
          <p:nvPicPr>
            <p:cNvPr id="735" name="object 7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291840" y="5519927"/>
              <a:ext cx="281939" cy="493776"/>
            </a:xfrm>
            <a:prstGeom prst="rect">
              <a:avLst/>
            </a:prstGeom>
          </p:spPr>
        </p:pic>
      </p:grpSp>
      <p:sp>
        <p:nvSpPr>
          <p:cNvPr id="736" name="object 736"/>
          <p:cNvSpPr txBox="1"/>
          <p:nvPr/>
        </p:nvSpPr>
        <p:spPr>
          <a:xfrm>
            <a:off x="3340989" y="5947409"/>
            <a:ext cx="6877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30B7"/>
                </a:solidFill>
                <a:latin typeface="Arial"/>
                <a:cs typeface="Arial"/>
              </a:rPr>
              <a:t>Near</a:t>
            </a:r>
            <a:r>
              <a:rPr sz="1100" b="1" spc="35" dirty="0">
                <a:solidFill>
                  <a:srgbClr val="0030B7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30B7"/>
                </a:solidFill>
                <a:latin typeface="Arial"/>
                <a:cs typeface="Arial"/>
              </a:rPr>
              <a:t>Miss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737" name="object 737"/>
          <p:cNvGrpSpPr/>
          <p:nvPr/>
        </p:nvGrpSpPr>
        <p:grpSpPr>
          <a:xfrm>
            <a:off x="3043427" y="4401311"/>
            <a:ext cx="2604770" cy="1743710"/>
            <a:chOff x="3043427" y="4401311"/>
            <a:chExt cx="2604770" cy="1743710"/>
          </a:xfrm>
        </p:grpSpPr>
        <p:pic>
          <p:nvPicPr>
            <p:cNvPr id="738" name="object 7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43427" y="4401311"/>
              <a:ext cx="1303020" cy="1743456"/>
            </a:xfrm>
            <a:prstGeom prst="rect">
              <a:avLst/>
            </a:prstGeom>
          </p:spPr>
        </p:pic>
        <p:sp>
          <p:nvSpPr>
            <p:cNvPr id="739" name="object 739"/>
            <p:cNvSpPr/>
            <p:nvPr/>
          </p:nvSpPr>
          <p:spPr>
            <a:xfrm>
              <a:off x="5366004" y="5152643"/>
              <a:ext cx="280035" cy="1270"/>
            </a:xfrm>
            <a:custGeom>
              <a:avLst/>
              <a:gdLst/>
              <a:ahLst/>
              <a:cxnLst/>
              <a:rect l="l" t="t" r="r" b="b"/>
              <a:pathLst>
                <a:path w="280035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80035" h="1270">
                  <a:moveTo>
                    <a:pt x="22860" y="254"/>
                  </a:moveTo>
                  <a:lnTo>
                    <a:pt x="22098" y="0"/>
                  </a:lnTo>
                  <a:lnTo>
                    <a:pt x="20320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320" y="1016"/>
                  </a:lnTo>
                  <a:lnTo>
                    <a:pt x="22098" y="1016"/>
                  </a:lnTo>
                  <a:lnTo>
                    <a:pt x="22860" y="762"/>
                  </a:lnTo>
                  <a:lnTo>
                    <a:pt x="22860" y="254"/>
                  </a:lnTo>
                  <a:close/>
                </a:path>
                <a:path w="280035" h="1270">
                  <a:moveTo>
                    <a:pt x="132080" y="254"/>
                  </a:moveTo>
                  <a:lnTo>
                    <a:pt x="131445" y="0"/>
                  </a:lnTo>
                  <a:lnTo>
                    <a:pt x="129667" y="0"/>
                  </a:lnTo>
                  <a:lnTo>
                    <a:pt x="128905" y="254"/>
                  </a:lnTo>
                  <a:lnTo>
                    <a:pt x="128905" y="762"/>
                  </a:lnTo>
                  <a:lnTo>
                    <a:pt x="129667" y="1016"/>
                  </a:lnTo>
                  <a:lnTo>
                    <a:pt x="131445" y="1016"/>
                  </a:lnTo>
                  <a:lnTo>
                    <a:pt x="132080" y="762"/>
                  </a:lnTo>
                  <a:lnTo>
                    <a:pt x="132080" y="254"/>
                  </a:lnTo>
                  <a:close/>
                </a:path>
                <a:path w="280035" h="1270">
                  <a:moveTo>
                    <a:pt x="151765" y="254"/>
                  </a:moveTo>
                  <a:lnTo>
                    <a:pt x="151003" y="0"/>
                  </a:lnTo>
                  <a:lnTo>
                    <a:pt x="149225" y="0"/>
                  </a:lnTo>
                  <a:lnTo>
                    <a:pt x="148463" y="254"/>
                  </a:lnTo>
                  <a:lnTo>
                    <a:pt x="148463" y="762"/>
                  </a:lnTo>
                  <a:lnTo>
                    <a:pt x="149225" y="1016"/>
                  </a:lnTo>
                  <a:lnTo>
                    <a:pt x="151003" y="1016"/>
                  </a:lnTo>
                  <a:lnTo>
                    <a:pt x="151765" y="762"/>
                  </a:lnTo>
                  <a:lnTo>
                    <a:pt x="151765" y="254"/>
                  </a:lnTo>
                  <a:close/>
                </a:path>
                <a:path w="280035" h="1270">
                  <a:moveTo>
                    <a:pt x="260223" y="254"/>
                  </a:moveTo>
                  <a:lnTo>
                    <a:pt x="259588" y="0"/>
                  </a:lnTo>
                  <a:lnTo>
                    <a:pt x="257810" y="0"/>
                  </a:lnTo>
                  <a:lnTo>
                    <a:pt x="257048" y="254"/>
                  </a:lnTo>
                  <a:lnTo>
                    <a:pt x="257048" y="762"/>
                  </a:lnTo>
                  <a:lnTo>
                    <a:pt x="257810" y="1016"/>
                  </a:lnTo>
                  <a:lnTo>
                    <a:pt x="259588" y="1016"/>
                  </a:lnTo>
                  <a:lnTo>
                    <a:pt x="260223" y="762"/>
                  </a:lnTo>
                  <a:lnTo>
                    <a:pt x="260223" y="254"/>
                  </a:lnTo>
                  <a:close/>
                </a:path>
                <a:path w="280035" h="1270">
                  <a:moveTo>
                    <a:pt x="279908" y="254"/>
                  </a:moveTo>
                  <a:lnTo>
                    <a:pt x="279146" y="0"/>
                  </a:lnTo>
                  <a:lnTo>
                    <a:pt x="277368" y="0"/>
                  </a:lnTo>
                  <a:lnTo>
                    <a:pt x="276606" y="254"/>
                  </a:lnTo>
                  <a:lnTo>
                    <a:pt x="276606" y="762"/>
                  </a:lnTo>
                  <a:lnTo>
                    <a:pt x="277368" y="1016"/>
                  </a:lnTo>
                  <a:lnTo>
                    <a:pt x="279146" y="1016"/>
                  </a:lnTo>
                  <a:lnTo>
                    <a:pt x="279908" y="762"/>
                  </a:lnTo>
                  <a:lnTo>
                    <a:pt x="279908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5362956" y="515213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083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083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083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137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5362955" y="515264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635"/>
                  </a:lnTo>
                  <a:lnTo>
                    <a:pt x="0" y="635"/>
                  </a:lnTo>
                  <a:lnTo>
                    <a:pt x="0" y="6604"/>
                  </a:lnTo>
                  <a:lnTo>
                    <a:pt x="1269" y="6604"/>
                  </a:lnTo>
                  <a:lnTo>
                    <a:pt x="1269" y="7366"/>
                  </a:lnTo>
                  <a:lnTo>
                    <a:pt x="283717" y="7366"/>
                  </a:lnTo>
                  <a:lnTo>
                    <a:pt x="283717" y="6858"/>
                  </a:lnTo>
                  <a:lnTo>
                    <a:pt x="284988" y="6858"/>
                  </a:lnTo>
                  <a:lnTo>
                    <a:pt x="284988" y="508"/>
                  </a:lnTo>
                  <a:lnTo>
                    <a:pt x="283717" y="508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5362956" y="515264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6870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270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8707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73558" y="762"/>
                  </a:lnTo>
                  <a:lnTo>
                    <a:pt x="240411" y="3175"/>
                  </a:lnTo>
                  <a:lnTo>
                    <a:pt x="235331" y="2286"/>
                  </a:lnTo>
                  <a:lnTo>
                    <a:pt x="235331" y="3556"/>
                  </a:lnTo>
                  <a:lnTo>
                    <a:pt x="234061" y="3556"/>
                  </a:lnTo>
                  <a:lnTo>
                    <a:pt x="232791" y="3683"/>
                  </a:lnTo>
                  <a:lnTo>
                    <a:pt x="228981" y="3429"/>
                  </a:lnTo>
                  <a:lnTo>
                    <a:pt x="222631" y="3429"/>
                  </a:lnTo>
                  <a:lnTo>
                    <a:pt x="209931" y="2794"/>
                  </a:lnTo>
                  <a:lnTo>
                    <a:pt x="204851" y="3556"/>
                  </a:lnTo>
                  <a:lnTo>
                    <a:pt x="203581" y="3937"/>
                  </a:lnTo>
                  <a:lnTo>
                    <a:pt x="202311" y="3937"/>
                  </a:lnTo>
                  <a:lnTo>
                    <a:pt x="19850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5171" y="2794"/>
                  </a:lnTo>
                  <a:lnTo>
                    <a:pt x="235331" y="3556"/>
                  </a:lnTo>
                  <a:lnTo>
                    <a:pt x="235331" y="2286"/>
                  </a:lnTo>
                  <a:lnTo>
                    <a:pt x="215011" y="1689"/>
                  </a:lnTo>
                  <a:lnTo>
                    <a:pt x="215011" y="1905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334"/>
                  </a:lnTo>
                  <a:lnTo>
                    <a:pt x="176784" y="5588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461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715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27254" y="3683"/>
                  </a:lnTo>
                  <a:lnTo>
                    <a:pt x="119634" y="1397"/>
                  </a:lnTo>
                  <a:lnTo>
                    <a:pt x="123444" y="1651"/>
                  </a:lnTo>
                  <a:lnTo>
                    <a:pt x="133604" y="3429"/>
                  </a:lnTo>
                  <a:lnTo>
                    <a:pt x="152654" y="4953"/>
                  </a:lnTo>
                  <a:lnTo>
                    <a:pt x="157734" y="5715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667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2174" y="381"/>
                  </a:lnTo>
                  <a:lnTo>
                    <a:pt x="150114" y="1651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8341" y="2413"/>
                  </a:lnTo>
                  <a:lnTo>
                    <a:pt x="189611" y="2413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215011" y="1689"/>
                  </a:lnTo>
                  <a:lnTo>
                    <a:pt x="192151" y="1016"/>
                  </a:lnTo>
                  <a:lnTo>
                    <a:pt x="181991" y="2540"/>
                  </a:lnTo>
                  <a:lnTo>
                    <a:pt x="164084" y="1016"/>
                  </a:lnTo>
                  <a:lnTo>
                    <a:pt x="150114" y="889"/>
                  </a:lnTo>
                  <a:lnTo>
                    <a:pt x="133604" y="127"/>
                  </a:lnTo>
                  <a:lnTo>
                    <a:pt x="91567" y="25"/>
                  </a:lnTo>
                  <a:lnTo>
                    <a:pt x="91567" y="635"/>
                  </a:lnTo>
                  <a:lnTo>
                    <a:pt x="91567" y="762"/>
                  </a:lnTo>
                  <a:lnTo>
                    <a:pt x="91414" y="736"/>
                  </a:lnTo>
                  <a:lnTo>
                    <a:pt x="91414" y="1930"/>
                  </a:lnTo>
                  <a:lnTo>
                    <a:pt x="89027" y="4191"/>
                  </a:lnTo>
                  <a:lnTo>
                    <a:pt x="87757" y="6477"/>
                  </a:lnTo>
                  <a:lnTo>
                    <a:pt x="77597" y="6477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2677" y="3556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414" y="1930"/>
                  </a:lnTo>
                  <a:lnTo>
                    <a:pt x="91414" y="736"/>
                  </a:lnTo>
                  <a:lnTo>
                    <a:pt x="90297" y="508"/>
                  </a:lnTo>
                  <a:lnTo>
                    <a:pt x="91567" y="635"/>
                  </a:lnTo>
                  <a:lnTo>
                    <a:pt x="91567" y="25"/>
                  </a:lnTo>
                  <a:lnTo>
                    <a:pt x="86487" y="0"/>
                  </a:lnTo>
                  <a:lnTo>
                    <a:pt x="90297" y="1143"/>
                  </a:lnTo>
                  <a:lnTo>
                    <a:pt x="85217" y="2032"/>
                  </a:lnTo>
                  <a:lnTo>
                    <a:pt x="82677" y="2667"/>
                  </a:lnTo>
                  <a:lnTo>
                    <a:pt x="82677" y="2921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22860" y="508"/>
                  </a:lnTo>
                  <a:lnTo>
                    <a:pt x="19050" y="127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4737" y="3556"/>
                  </a:lnTo>
                  <a:lnTo>
                    <a:pt x="59817" y="4318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7620" y="1778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1905"/>
                  </a:lnTo>
                  <a:lnTo>
                    <a:pt x="17780" y="4318"/>
                  </a:lnTo>
                  <a:lnTo>
                    <a:pt x="15240" y="4064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7620" y="4318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715"/>
                  </a:lnTo>
                  <a:lnTo>
                    <a:pt x="26670" y="6477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35560" y="6731"/>
                  </a:lnTo>
                  <a:lnTo>
                    <a:pt x="27940" y="5969"/>
                  </a:lnTo>
                  <a:lnTo>
                    <a:pt x="25400" y="5334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3627" y="5080"/>
                  </a:lnTo>
                  <a:lnTo>
                    <a:pt x="66167" y="5461"/>
                  </a:lnTo>
                  <a:lnTo>
                    <a:pt x="71247" y="6350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0297" y="4445"/>
                  </a:lnTo>
                  <a:lnTo>
                    <a:pt x="91427" y="1930"/>
                  </a:lnTo>
                  <a:lnTo>
                    <a:pt x="91567" y="1905"/>
                  </a:lnTo>
                  <a:lnTo>
                    <a:pt x="91567" y="1651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5715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334"/>
                  </a:lnTo>
                  <a:lnTo>
                    <a:pt x="114554" y="5715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33604" y="6985"/>
                  </a:lnTo>
                  <a:lnTo>
                    <a:pt x="127254" y="6350"/>
                  </a:lnTo>
                  <a:lnTo>
                    <a:pt x="110744" y="4318"/>
                  </a:lnTo>
                  <a:lnTo>
                    <a:pt x="109474" y="3492"/>
                  </a:lnTo>
                  <a:lnTo>
                    <a:pt x="109474" y="4064"/>
                  </a:lnTo>
                  <a:lnTo>
                    <a:pt x="102997" y="3175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3492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13284" y="889"/>
                  </a:lnTo>
                  <a:lnTo>
                    <a:pt x="115824" y="1143"/>
                  </a:lnTo>
                  <a:lnTo>
                    <a:pt x="119634" y="2159"/>
                  </a:lnTo>
                  <a:lnTo>
                    <a:pt x="127254" y="4445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64084" y="6604"/>
                  </a:lnTo>
                  <a:lnTo>
                    <a:pt x="167894" y="6350"/>
                  </a:lnTo>
                  <a:lnTo>
                    <a:pt x="176784" y="6350"/>
                  </a:lnTo>
                  <a:lnTo>
                    <a:pt x="178054" y="6350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096"/>
                  </a:lnTo>
                  <a:lnTo>
                    <a:pt x="188341" y="5842"/>
                  </a:lnTo>
                  <a:lnTo>
                    <a:pt x="194691" y="5334"/>
                  </a:lnTo>
                  <a:lnTo>
                    <a:pt x="202311" y="4699"/>
                  </a:lnTo>
                  <a:lnTo>
                    <a:pt x="2073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5778" y="7493"/>
                  </a:lnTo>
                  <a:lnTo>
                    <a:pt x="259588" y="7366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858"/>
                  </a:lnTo>
                  <a:lnTo>
                    <a:pt x="282448" y="6858"/>
                  </a:lnTo>
                  <a:lnTo>
                    <a:pt x="282448" y="6985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5969"/>
                  </a:lnTo>
                  <a:lnTo>
                    <a:pt x="282448" y="6096"/>
                  </a:lnTo>
                  <a:lnTo>
                    <a:pt x="277368" y="4826"/>
                  </a:lnTo>
                  <a:lnTo>
                    <a:pt x="27736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101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826"/>
                  </a:lnTo>
                  <a:lnTo>
                    <a:pt x="264668" y="5207"/>
                  </a:lnTo>
                  <a:lnTo>
                    <a:pt x="260858" y="5283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40411" y="4445"/>
                  </a:lnTo>
                  <a:lnTo>
                    <a:pt x="237871" y="4191"/>
                  </a:lnTo>
                  <a:lnTo>
                    <a:pt x="239141" y="4064"/>
                  </a:lnTo>
                  <a:lnTo>
                    <a:pt x="244221" y="4445"/>
                  </a:lnTo>
                  <a:lnTo>
                    <a:pt x="246761" y="4699"/>
                  </a:lnTo>
                  <a:lnTo>
                    <a:pt x="253238" y="5969"/>
                  </a:lnTo>
                  <a:lnTo>
                    <a:pt x="254508" y="6096"/>
                  </a:lnTo>
                  <a:lnTo>
                    <a:pt x="258318" y="6096"/>
                  </a:lnTo>
                  <a:lnTo>
                    <a:pt x="260858" y="6477"/>
                  </a:lnTo>
                  <a:lnTo>
                    <a:pt x="260858" y="5283"/>
                  </a:lnTo>
                  <a:lnTo>
                    <a:pt x="258318" y="5334"/>
                  </a:lnTo>
                  <a:lnTo>
                    <a:pt x="246761" y="3937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73558" y="1524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5362955" y="5184647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380"/>
                  </a:lnTo>
                  <a:lnTo>
                    <a:pt x="0" y="380"/>
                  </a:lnTo>
                  <a:lnTo>
                    <a:pt x="0" y="5460"/>
                  </a:lnTo>
                  <a:lnTo>
                    <a:pt x="1269" y="5460"/>
                  </a:lnTo>
                  <a:lnTo>
                    <a:pt x="1269" y="5841"/>
                  </a:lnTo>
                  <a:lnTo>
                    <a:pt x="283717" y="5841"/>
                  </a:lnTo>
                  <a:lnTo>
                    <a:pt x="283717" y="5333"/>
                  </a:lnTo>
                  <a:lnTo>
                    <a:pt x="284988" y="5333"/>
                  </a:lnTo>
                  <a:lnTo>
                    <a:pt x="284988" y="507"/>
                  </a:lnTo>
                  <a:lnTo>
                    <a:pt x="283717" y="507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5362956" y="5184647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39141" y="0"/>
                  </a:moveTo>
                  <a:lnTo>
                    <a:pt x="235331" y="0"/>
                  </a:lnTo>
                  <a:lnTo>
                    <a:pt x="228981" y="1016"/>
                  </a:lnTo>
                  <a:lnTo>
                    <a:pt x="222631" y="1651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2667"/>
                  </a:lnTo>
                  <a:lnTo>
                    <a:pt x="231521" y="1524"/>
                  </a:lnTo>
                  <a:lnTo>
                    <a:pt x="239141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81178" y="1016"/>
                  </a:lnTo>
                  <a:lnTo>
                    <a:pt x="265938" y="2921"/>
                  </a:lnTo>
                  <a:lnTo>
                    <a:pt x="262128" y="3302"/>
                  </a:lnTo>
                  <a:lnTo>
                    <a:pt x="257048" y="3429"/>
                  </a:lnTo>
                  <a:lnTo>
                    <a:pt x="225171" y="3556"/>
                  </a:lnTo>
                  <a:lnTo>
                    <a:pt x="235331" y="2413"/>
                  </a:lnTo>
                  <a:lnTo>
                    <a:pt x="248031" y="2413"/>
                  </a:lnTo>
                  <a:lnTo>
                    <a:pt x="269748" y="254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1778"/>
                  </a:lnTo>
                  <a:lnTo>
                    <a:pt x="234061" y="1778"/>
                  </a:lnTo>
                  <a:lnTo>
                    <a:pt x="221361" y="3429"/>
                  </a:lnTo>
                  <a:lnTo>
                    <a:pt x="217551" y="3302"/>
                  </a:lnTo>
                  <a:lnTo>
                    <a:pt x="217551" y="3810"/>
                  </a:lnTo>
                  <a:lnTo>
                    <a:pt x="212471" y="4572"/>
                  </a:lnTo>
                  <a:lnTo>
                    <a:pt x="207391" y="5207"/>
                  </a:lnTo>
                  <a:lnTo>
                    <a:pt x="197231" y="5207"/>
                  </a:lnTo>
                  <a:lnTo>
                    <a:pt x="194691" y="3302"/>
                  </a:lnTo>
                  <a:lnTo>
                    <a:pt x="193421" y="1524"/>
                  </a:lnTo>
                  <a:lnTo>
                    <a:pt x="194691" y="1651"/>
                  </a:lnTo>
                  <a:lnTo>
                    <a:pt x="195961" y="1778"/>
                  </a:lnTo>
                  <a:lnTo>
                    <a:pt x="201041" y="2921"/>
                  </a:lnTo>
                  <a:lnTo>
                    <a:pt x="217551" y="3810"/>
                  </a:lnTo>
                  <a:lnTo>
                    <a:pt x="217551" y="3302"/>
                  </a:lnTo>
                  <a:lnTo>
                    <a:pt x="201041" y="2286"/>
                  </a:lnTo>
                  <a:lnTo>
                    <a:pt x="197231" y="1270"/>
                  </a:lnTo>
                  <a:lnTo>
                    <a:pt x="194691" y="1016"/>
                  </a:lnTo>
                  <a:lnTo>
                    <a:pt x="195961" y="635"/>
                  </a:lnTo>
                  <a:lnTo>
                    <a:pt x="195961" y="381"/>
                  </a:lnTo>
                  <a:lnTo>
                    <a:pt x="197231" y="0"/>
                  </a:lnTo>
                  <a:lnTo>
                    <a:pt x="192824" y="12"/>
                  </a:lnTo>
                  <a:lnTo>
                    <a:pt x="192824" y="546"/>
                  </a:lnTo>
                  <a:lnTo>
                    <a:pt x="192151" y="635"/>
                  </a:lnTo>
                  <a:lnTo>
                    <a:pt x="190881" y="635"/>
                  </a:lnTo>
                  <a:lnTo>
                    <a:pt x="192824" y="546"/>
                  </a:lnTo>
                  <a:lnTo>
                    <a:pt x="192824" y="12"/>
                  </a:lnTo>
                  <a:lnTo>
                    <a:pt x="189611" y="25"/>
                  </a:lnTo>
                  <a:lnTo>
                    <a:pt x="189611" y="1143"/>
                  </a:lnTo>
                  <a:lnTo>
                    <a:pt x="185801" y="1905"/>
                  </a:lnTo>
                  <a:lnTo>
                    <a:pt x="175514" y="3175"/>
                  </a:lnTo>
                  <a:lnTo>
                    <a:pt x="179451" y="2032"/>
                  </a:lnTo>
                  <a:lnTo>
                    <a:pt x="183261" y="1397"/>
                  </a:lnTo>
                  <a:lnTo>
                    <a:pt x="184531" y="1270"/>
                  </a:lnTo>
                  <a:lnTo>
                    <a:pt x="188341" y="1016"/>
                  </a:lnTo>
                  <a:lnTo>
                    <a:pt x="189611" y="1143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5354" y="444"/>
                  </a:lnTo>
                  <a:lnTo>
                    <a:pt x="165354" y="1143"/>
                  </a:lnTo>
                  <a:lnTo>
                    <a:pt x="156464" y="2921"/>
                  </a:lnTo>
                  <a:lnTo>
                    <a:pt x="139954" y="4191"/>
                  </a:lnTo>
                  <a:lnTo>
                    <a:pt x="133604" y="4572"/>
                  </a:lnTo>
                  <a:lnTo>
                    <a:pt x="125984" y="4699"/>
                  </a:lnTo>
                  <a:lnTo>
                    <a:pt x="131064" y="4064"/>
                  </a:lnTo>
                  <a:lnTo>
                    <a:pt x="151384" y="2794"/>
                  </a:lnTo>
                  <a:lnTo>
                    <a:pt x="157734" y="1778"/>
                  </a:lnTo>
                  <a:lnTo>
                    <a:pt x="165354" y="1143"/>
                  </a:lnTo>
                  <a:lnTo>
                    <a:pt x="165354" y="444"/>
                  </a:lnTo>
                  <a:lnTo>
                    <a:pt x="164084" y="508"/>
                  </a:lnTo>
                  <a:lnTo>
                    <a:pt x="159004" y="1016"/>
                  </a:lnTo>
                  <a:lnTo>
                    <a:pt x="151384" y="2159"/>
                  </a:lnTo>
                  <a:lnTo>
                    <a:pt x="131064" y="3429"/>
                  </a:lnTo>
                  <a:lnTo>
                    <a:pt x="124714" y="4318"/>
                  </a:lnTo>
                  <a:lnTo>
                    <a:pt x="114554" y="4445"/>
                  </a:lnTo>
                  <a:lnTo>
                    <a:pt x="108204" y="3822"/>
                  </a:lnTo>
                  <a:lnTo>
                    <a:pt x="108204" y="4445"/>
                  </a:lnTo>
                  <a:lnTo>
                    <a:pt x="102997" y="4318"/>
                  </a:lnTo>
                  <a:lnTo>
                    <a:pt x="101727" y="4191"/>
                  </a:lnTo>
                  <a:lnTo>
                    <a:pt x="108204" y="4445"/>
                  </a:lnTo>
                  <a:lnTo>
                    <a:pt x="108204" y="3822"/>
                  </a:lnTo>
                  <a:lnTo>
                    <a:pt x="105537" y="3556"/>
                  </a:lnTo>
                  <a:lnTo>
                    <a:pt x="95377" y="3556"/>
                  </a:lnTo>
                  <a:lnTo>
                    <a:pt x="90297" y="2921"/>
                  </a:lnTo>
                  <a:lnTo>
                    <a:pt x="90297" y="3429"/>
                  </a:lnTo>
                  <a:lnTo>
                    <a:pt x="85217" y="3429"/>
                  </a:lnTo>
                  <a:lnTo>
                    <a:pt x="83947" y="3302"/>
                  </a:lnTo>
                  <a:lnTo>
                    <a:pt x="82677" y="3302"/>
                  </a:lnTo>
                  <a:lnTo>
                    <a:pt x="78867" y="2921"/>
                  </a:lnTo>
                  <a:lnTo>
                    <a:pt x="73787" y="2159"/>
                  </a:lnTo>
                  <a:lnTo>
                    <a:pt x="62357" y="2667"/>
                  </a:lnTo>
                  <a:lnTo>
                    <a:pt x="54737" y="2794"/>
                  </a:lnTo>
                  <a:lnTo>
                    <a:pt x="49657" y="2921"/>
                  </a:lnTo>
                  <a:lnTo>
                    <a:pt x="62357" y="2159"/>
                  </a:lnTo>
                  <a:lnTo>
                    <a:pt x="68707" y="2159"/>
                  </a:lnTo>
                  <a:lnTo>
                    <a:pt x="73787" y="2159"/>
                  </a:lnTo>
                  <a:lnTo>
                    <a:pt x="78867" y="2159"/>
                  </a:lnTo>
                  <a:lnTo>
                    <a:pt x="87757" y="3302"/>
                  </a:lnTo>
                  <a:lnTo>
                    <a:pt x="90297" y="3429"/>
                  </a:lnTo>
                  <a:lnTo>
                    <a:pt x="90297" y="2921"/>
                  </a:lnTo>
                  <a:lnTo>
                    <a:pt x="80137" y="1651"/>
                  </a:lnTo>
                  <a:lnTo>
                    <a:pt x="68707" y="1524"/>
                  </a:lnTo>
                  <a:lnTo>
                    <a:pt x="91567" y="1524"/>
                  </a:lnTo>
                  <a:lnTo>
                    <a:pt x="101727" y="2667"/>
                  </a:lnTo>
                  <a:lnTo>
                    <a:pt x="120904" y="1397"/>
                  </a:lnTo>
                  <a:lnTo>
                    <a:pt x="133604" y="1397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762"/>
                  </a:lnTo>
                  <a:lnTo>
                    <a:pt x="120904" y="762"/>
                  </a:lnTo>
                  <a:lnTo>
                    <a:pt x="101727" y="2032"/>
                  </a:lnTo>
                  <a:lnTo>
                    <a:pt x="91567" y="889"/>
                  </a:lnTo>
                  <a:lnTo>
                    <a:pt x="49657" y="1905"/>
                  </a:lnTo>
                  <a:lnTo>
                    <a:pt x="47117" y="2159"/>
                  </a:lnTo>
                  <a:lnTo>
                    <a:pt x="47117" y="3302"/>
                  </a:lnTo>
                  <a:lnTo>
                    <a:pt x="44577" y="3556"/>
                  </a:lnTo>
                  <a:lnTo>
                    <a:pt x="42037" y="3937"/>
                  </a:lnTo>
                  <a:lnTo>
                    <a:pt x="29210" y="5334"/>
                  </a:lnTo>
                  <a:lnTo>
                    <a:pt x="26670" y="5334"/>
                  </a:lnTo>
                  <a:lnTo>
                    <a:pt x="24130" y="5207"/>
                  </a:lnTo>
                  <a:lnTo>
                    <a:pt x="26670" y="4953"/>
                  </a:lnTo>
                  <a:lnTo>
                    <a:pt x="30480" y="4826"/>
                  </a:lnTo>
                  <a:lnTo>
                    <a:pt x="35560" y="4064"/>
                  </a:lnTo>
                  <a:lnTo>
                    <a:pt x="40767" y="3556"/>
                  </a:lnTo>
                  <a:lnTo>
                    <a:pt x="44577" y="3175"/>
                  </a:lnTo>
                  <a:lnTo>
                    <a:pt x="47117" y="3302"/>
                  </a:lnTo>
                  <a:lnTo>
                    <a:pt x="47117" y="2159"/>
                  </a:lnTo>
                  <a:lnTo>
                    <a:pt x="43307" y="2540"/>
                  </a:lnTo>
                  <a:lnTo>
                    <a:pt x="29210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210" y="1905"/>
                  </a:lnTo>
                  <a:lnTo>
                    <a:pt x="40767" y="2921"/>
                  </a:lnTo>
                  <a:lnTo>
                    <a:pt x="26670" y="4191"/>
                  </a:lnTo>
                  <a:lnTo>
                    <a:pt x="20320" y="4191"/>
                  </a:lnTo>
                  <a:lnTo>
                    <a:pt x="20320" y="4826"/>
                  </a:lnTo>
                  <a:lnTo>
                    <a:pt x="20320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320" y="4826"/>
                  </a:lnTo>
                  <a:lnTo>
                    <a:pt x="20320" y="4191"/>
                  </a:lnTo>
                  <a:lnTo>
                    <a:pt x="7620" y="3937"/>
                  </a:lnTo>
                  <a:lnTo>
                    <a:pt x="2540" y="4826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320" y="5588"/>
                  </a:lnTo>
                  <a:lnTo>
                    <a:pt x="22860" y="5715"/>
                  </a:lnTo>
                  <a:lnTo>
                    <a:pt x="24130" y="5842"/>
                  </a:lnTo>
                  <a:lnTo>
                    <a:pt x="27940" y="5969"/>
                  </a:lnTo>
                  <a:lnTo>
                    <a:pt x="47117" y="3937"/>
                  </a:lnTo>
                  <a:lnTo>
                    <a:pt x="49657" y="3683"/>
                  </a:lnTo>
                  <a:lnTo>
                    <a:pt x="68707" y="3556"/>
                  </a:lnTo>
                  <a:lnTo>
                    <a:pt x="80137" y="3683"/>
                  </a:lnTo>
                  <a:lnTo>
                    <a:pt x="82677" y="3937"/>
                  </a:lnTo>
                  <a:lnTo>
                    <a:pt x="83947" y="3937"/>
                  </a:lnTo>
                  <a:lnTo>
                    <a:pt x="90297" y="4318"/>
                  </a:lnTo>
                  <a:lnTo>
                    <a:pt x="95377" y="4699"/>
                  </a:lnTo>
                  <a:lnTo>
                    <a:pt x="101727" y="4826"/>
                  </a:lnTo>
                  <a:lnTo>
                    <a:pt x="102997" y="4953"/>
                  </a:lnTo>
                  <a:lnTo>
                    <a:pt x="104267" y="5207"/>
                  </a:lnTo>
                  <a:lnTo>
                    <a:pt x="106934" y="5842"/>
                  </a:lnTo>
                  <a:lnTo>
                    <a:pt x="110744" y="5842"/>
                  </a:lnTo>
                  <a:lnTo>
                    <a:pt x="109474" y="5715"/>
                  </a:lnTo>
                  <a:lnTo>
                    <a:pt x="108204" y="5461"/>
                  </a:lnTo>
                  <a:lnTo>
                    <a:pt x="106934" y="5080"/>
                  </a:lnTo>
                  <a:lnTo>
                    <a:pt x="108204" y="5080"/>
                  </a:lnTo>
                  <a:lnTo>
                    <a:pt x="117094" y="5080"/>
                  </a:lnTo>
                  <a:lnTo>
                    <a:pt x="120904" y="5334"/>
                  </a:lnTo>
                  <a:lnTo>
                    <a:pt x="125984" y="5334"/>
                  </a:lnTo>
                  <a:lnTo>
                    <a:pt x="133604" y="5207"/>
                  </a:lnTo>
                  <a:lnTo>
                    <a:pt x="139954" y="4826"/>
                  </a:lnTo>
                  <a:lnTo>
                    <a:pt x="146304" y="4318"/>
                  </a:lnTo>
                  <a:lnTo>
                    <a:pt x="147574" y="4318"/>
                  </a:lnTo>
                  <a:lnTo>
                    <a:pt x="156464" y="3556"/>
                  </a:lnTo>
                  <a:lnTo>
                    <a:pt x="165354" y="1778"/>
                  </a:lnTo>
                  <a:lnTo>
                    <a:pt x="169164" y="889"/>
                  </a:lnTo>
                  <a:lnTo>
                    <a:pt x="184531" y="762"/>
                  </a:lnTo>
                  <a:lnTo>
                    <a:pt x="179451" y="1397"/>
                  </a:lnTo>
                  <a:lnTo>
                    <a:pt x="175514" y="2159"/>
                  </a:lnTo>
                  <a:lnTo>
                    <a:pt x="172974" y="3429"/>
                  </a:lnTo>
                  <a:lnTo>
                    <a:pt x="166624" y="4191"/>
                  </a:lnTo>
                  <a:lnTo>
                    <a:pt x="150114" y="5588"/>
                  </a:lnTo>
                  <a:lnTo>
                    <a:pt x="143764" y="5842"/>
                  </a:lnTo>
                  <a:lnTo>
                    <a:pt x="155194" y="5842"/>
                  </a:lnTo>
                  <a:lnTo>
                    <a:pt x="160274" y="5334"/>
                  </a:lnTo>
                  <a:lnTo>
                    <a:pt x="166624" y="4826"/>
                  </a:lnTo>
                  <a:lnTo>
                    <a:pt x="171704" y="4191"/>
                  </a:lnTo>
                  <a:lnTo>
                    <a:pt x="171704" y="4953"/>
                  </a:lnTo>
                  <a:lnTo>
                    <a:pt x="170434" y="5461"/>
                  </a:lnTo>
                  <a:lnTo>
                    <a:pt x="171704" y="5842"/>
                  </a:lnTo>
                  <a:lnTo>
                    <a:pt x="171704" y="5334"/>
                  </a:lnTo>
                  <a:lnTo>
                    <a:pt x="172974" y="4572"/>
                  </a:lnTo>
                  <a:lnTo>
                    <a:pt x="172974" y="4064"/>
                  </a:lnTo>
                  <a:lnTo>
                    <a:pt x="175514" y="3810"/>
                  </a:lnTo>
                  <a:lnTo>
                    <a:pt x="180721" y="3302"/>
                  </a:lnTo>
                  <a:lnTo>
                    <a:pt x="187071" y="2286"/>
                  </a:lnTo>
                  <a:lnTo>
                    <a:pt x="189611" y="1778"/>
                  </a:lnTo>
                  <a:lnTo>
                    <a:pt x="190881" y="1651"/>
                  </a:lnTo>
                  <a:lnTo>
                    <a:pt x="192151" y="1397"/>
                  </a:lnTo>
                  <a:lnTo>
                    <a:pt x="195961" y="5842"/>
                  </a:lnTo>
                  <a:lnTo>
                    <a:pt x="207391" y="5842"/>
                  </a:lnTo>
                  <a:lnTo>
                    <a:pt x="217551" y="4445"/>
                  </a:lnTo>
                  <a:lnTo>
                    <a:pt x="221361" y="3937"/>
                  </a:lnTo>
                  <a:lnTo>
                    <a:pt x="222631" y="4064"/>
                  </a:lnTo>
                  <a:lnTo>
                    <a:pt x="225171" y="4064"/>
                  </a:lnTo>
                  <a:lnTo>
                    <a:pt x="258318" y="4064"/>
                  </a:lnTo>
                  <a:lnTo>
                    <a:pt x="262128" y="3937"/>
                  </a:lnTo>
                  <a:lnTo>
                    <a:pt x="259588" y="4191"/>
                  </a:lnTo>
                  <a:lnTo>
                    <a:pt x="257048" y="4826"/>
                  </a:lnTo>
                  <a:lnTo>
                    <a:pt x="248031" y="5334"/>
                  </a:lnTo>
                  <a:lnTo>
                    <a:pt x="237871" y="5842"/>
                  </a:lnTo>
                  <a:lnTo>
                    <a:pt x="248031" y="5842"/>
                  </a:lnTo>
                  <a:lnTo>
                    <a:pt x="253238" y="5588"/>
                  </a:lnTo>
                  <a:lnTo>
                    <a:pt x="257048" y="5207"/>
                  </a:lnTo>
                  <a:lnTo>
                    <a:pt x="258318" y="4953"/>
                  </a:lnTo>
                  <a:lnTo>
                    <a:pt x="262128" y="4572"/>
                  </a:lnTo>
                  <a:lnTo>
                    <a:pt x="263398" y="4445"/>
                  </a:lnTo>
                  <a:lnTo>
                    <a:pt x="269748" y="3937"/>
                  </a:lnTo>
                  <a:lnTo>
                    <a:pt x="284988" y="3175"/>
                  </a:lnTo>
                  <a:lnTo>
                    <a:pt x="284988" y="2540"/>
                  </a:lnTo>
                  <a:lnTo>
                    <a:pt x="277368" y="2921"/>
                  </a:lnTo>
                  <a:lnTo>
                    <a:pt x="268478" y="3302"/>
                  </a:lnTo>
                  <a:lnTo>
                    <a:pt x="263398" y="3810"/>
                  </a:lnTo>
                  <a:lnTo>
                    <a:pt x="265938" y="3429"/>
                  </a:lnTo>
                  <a:lnTo>
                    <a:pt x="277368" y="2032"/>
                  </a:lnTo>
                  <a:lnTo>
                    <a:pt x="281178" y="1651"/>
                  </a:lnTo>
                  <a:lnTo>
                    <a:pt x="284988" y="1143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5" name="object 7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62955" y="4971287"/>
              <a:ext cx="284988" cy="213360"/>
            </a:xfrm>
            <a:prstGeom prst="rect">
              <a:avLst/>
            </a:prstGeom>
          </p:spPr>
        </p:pic>
        <p:sp>
          <p:nvSpPr>
            <p:cNvPr id="746" name="object 746"/>
            <p:cNvSpPr/>
            <p:nvPr/>
          </p:nvSpPr>
          <p:spPr>
            <a:xfrm>
              <a:off x="5366004" y="5814059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241" y="0"/>
                  </a:lnTo>
                  <a:lnTo>
                    <a:pt x="148463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463" y="1016"/>
                  </a:lnTo>
                  <a:lnTo>
                    <a:pt x="150241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191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191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5361432" y="5813551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512"/>
                  </a:moveTo>
                  <a:lnTo>
                    <a:pt x="284861" y="32258"/>
                  </a:ln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226" y="1270"/>
                  </a:lnTo>
                  <a:lnTo>
                    <a:pt x="284226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016" y="14986"/>
                  </a:lnTo>
                  <a:lnTo>
                    <a:pt x="255016" y="29210"/>
                  </a:lnTo>
                  <a:lnTo>
                    <a:pt x="255143" y="31623"/>
                  </a:lnTo>
                  <a:lnTo>
                    <a:pt x="156845" y="31623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7874"/>
                  </a:lnTo>
                  <a:lnTo>
                    <a:pt x="157048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938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10"/>
                  </a:lnTo>
                  <a:lnTo>
                    <a:pt x="29972" y="31610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7874"/>
                  </a:lnTo>
                  <a:lnTo>
                    <a:pt x="30048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7874"/>
                  </a:lnTo>
                  <a:lnTo>
                    <a:pt x="284175" y="7620"/>
                  </a:lnTo>
                  <a:lnTo>
                    <a:pt x="284353" y="7620"/>
                  </a:lnTo>
                  <a:lnTo>
                    <a:pt x="284353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5361432" y="5814059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508"/>
                  </a:lnTo>
                  <a:lnTo>
                    <a:pt x="0" y="508"/>
                  </a:lnTo>
                  <a:lnTo>
                    <a:pt x="0" y="5334"/>
                  </a:lnTo>
                  <a:lnTo>
                    <a:pt x="1270" y="5334"/>
                  </a:lnTo>
                  <a:lnTo>
                    <a:pt x="1270" y="5842"/>
                  </a:lnTo>
                  <a:lnTo>
                    <a:pt x="285242" y="5842"/>
                  </a:lnTo>
                  <a:lnTo>
                    <a:pt x="285242" y="5461"/>
                  </a:lnTo>
                  <a:lnTo>
                    <a:pt x="286512" y="5461"/>
                  </a:lnTo>
                  <a:lnTo>
                    <a:pt x="286512" y="381"/>
                  </a:lnTo>
                  <a:lnTo>
                    <a:pt x="285242" y="381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5361432" y="5814059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68707" y="0"/>
                  </a:moveTo>
                  <a:lnTo>
                    <a:pt x="66167" y="0"/>
                  </a:lnTo>
                  <a:lnTo>
                    <a:pt x="62357" y="1651"/>
                  </a:lnTo>
                  <a:lnTo>
                    <a:pt x="54737" y="1016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524"/>
                  </a:lnTo>
                  <a:lnTo>
                    <a:pt x="62357" y="2667"/>
                  </a:lnTo>
                  <a:lnTo>
                    <a:pt x="68707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69748" y="635"/>
                  </a:lnTo>
                  <a:lnTo>
                    <a:pt x="254508" y="1397"/>
                  </a:lnTo>
                  <a:lnTo>
                    <a:pt x="240411" y="2540"/>
                  </a:lnTo>
                  <a:lnTo>
                    <a:pt x="235331" y="1905"/>
                  </a:lnTo>
                  <a:lnTo>
                    <a:pt x="235331" y="2921"/>
                  </a:lnTo>
                  <a:lnTo>
                    <a:pt x="232791" y="2921"/>
                  </a:lnTo>
                  <a:lnTo>
                    <a:pt x="231521" y="2794"/>
                  </a:lnTo>
                  <a:lnTo>
                    <a:pt x="222631" y="2667"/>
                  </a:lnTo>
                  <a:lnTo>
                    <a:pt x="209931" y="2159"/>
                  </a:lnTo>
                  <a:lnTo>
                    <a:pt x="204851" y="2921"/>
                  </a:lnTo>
                  <a:lnTo>
                    <a:pt x="204851" y="3048"/>
                  </a:lnTo>
                  <a:lnTo>
                    <a:pt x="202311" y="3175"/>
                  </a:lnTo>
                  <a:lnTo>
                    <a:pt x="201041" y="3302"/>
                  </a:lnTo>
                  <a:lnTo>
                    <a:pt x="198501" y="3429"/>
                  </a:lnTo>
                  <a:lnTo>
                    <a:pt x="194691" y="3429"/>
                  </a:lnTo>
                  <a:lnTo>
                    <a:pt x="204851" y="2159"/>
                  </a:lnTo>
                  <a:lnTo>
                    <a:pt x="209931" y="2159"/>
                  </a:lnTo>
                  <a:lnTo>
                    <a:pt x="215011" y="2159"/>
                  </a:lnTo>
                  <a:lnTo>
                    <a:pt x="228981" y="2413"/>
                  </a:lnTo>
                  <a:lnTo>
                    <a:pt x="235331" y="2921"/>
                  </a:lnTo>
                  <a:lnTo>
                    <a:pt x="235331" y="1905"/>
                  </a:lnTo>
                  <a:lnTo>
                    <a:pt x="204851" y="1193"/>
                  </a:lnTo>
                  <a:lnTo>
                    <a:pt x="204851" y="1524"/>
                  </a:lnTo>
                  <a:lnTo>
                    <a:pt x="193421" y="3048"/>
                  </a:lnTo>
                  <a:lnTo>
                    <a:pt x="188341" y="3556"/>
                  </a:lnTo>
                  <a:lnTo>
                    <a:pt x="181991" y="3556"/>
                  </a:lnTo>
                  <a:lnTo>
                    <a:pt x="181991" y="4191"/>
                  </a:lnTo>
                  <a:lnTo>
                    <a:pt x="181991" y="4318"/>
                  </a:lnTo>
                  <a:lnTo>
                    <a:pt x="176784" y="4445"/>
                  </a:lnTo>
                  <a:lnTo>
                    <a:pt x="181991" y="4191"/>
                  </a:lnTo>
                  <a:lnTo>
                    <a:pt x="181991" y="3556"/>
                  </a:lnTo>
                  <a:lnTo>
                    <a:pt x="179451" y="3556"/>
                  </a:lnTo>
                  <a:lnTo>
                    <a:pt x="171704" y="4191"/>
                  </a:lnTo>
                  <a:lnTo>
                    <a:pt x="170434" y="4445"/>
                  </a:lnTo>
                  <a:lnTo>
                    <a:pt x="160274" y="4318"/>
                  </a:lnTo>
                  <a:lnTo>
                    <a:pt x="157734" y="4025"/>
                  </a:lnTo>
                  <a:lnTo>
                    <a:pt x="157734" y="4699"/>
                  </a:lnTo>
                  <a:lnTo>
                    <a:pt x="150114" y="4572"/>
                  </a:lnTo>
                  <a:lnTo>
                    <a:pt x="127254" y="2921"/>
                  </a:lnTo>
                  <a:lnTo>
                    <a:pt x="119634" y="1143"/>
                  </a:lnTo>
                  <a:lnTo>
                    <a:pt x="123444" y="1397"/>
                  </a:lnTo>
                  <a:lnTo>
                    <a:pt x="129794" y="2159"/>
                  </a:lnTo>
                  <a:lnTo>
                    <a:pt x="133604" y="2794"/>
                  </a:lnTo>
                  <a:lnTo>
                    <a:pt x="152654" y="4064"/>
                  </a:lnTo>
                  <a:lnTo>
                    <a:pt x="157734" y="4699"/>
                  </a:lnTo>
                  <a:lnTo>
                    <a:pt x="157734" y="4025"/>
                  </a:lnTo>
                  <a:lnTo>
                    <a:pt x="152654" y="3429"/>
                  </a:lnTo>
                  <a:lnTo>
                    <a:pt x="133604" y="2159"/>
                  </a:lnTo>
                  <a:lnTo>
                    <a:pt x="125984" y="1016"/>
                  </a:lnTo>
                  <a:lnTo>
                    <a:pt x="120904" y="508"/>
                  </a:lnTo>
                  <a:lnTo>
                    <a:pt x="115824" y="254"/>
                  </a:lnTo>
                  <a:lnTo>
                    <a:pt x="150114" y="1397"/>
                  </a:lnTo>
                  <a:lnTo>
                    <a:pt x="164084" y="1397"/>
                  </a:lnTo>
                  <a:lnTo>
                    <a:pt x="181991" y="2667"/>
                  </a:lnTo>
                  <a:lnTo>
                    <a:pt x="192151" y="1524"/>
                  </a:lnTo>
                  <a:lnTo>
                    <a:pt x="204851" y="1524"/>
                  </a:lnTo>
                  <a:lnTo>
                    <a:pt x="204851" y="1193"/>
                  </a:lnTo>
                  <a:lnTo>
                    <a:pt x="192151" y="889"/>
                  </a:lnTo>
                  <a:lnTo>
                    <a:pt x="181991" y="2032"/>
                  </a:lnTo>
                  <a:lnTo>
                    <a:pt x="164084" y="762"/>
                  </a:lnTo>
                  <a:lnTo>
                    <a:pt x="150114" y="762"/>
                  </a:lnTo>
                  <a:lnTo>
                    <a:pt x="131064" y="0"/>
                  </a:lnTo>
                  <a:lnTo>
                    <a:pt x="91567" y="0"/>
                  </a:lnTo>
                  <a:lnTo>
                    <a:pt x="91567" y="508"/>
                  </a:lnTo>
                  <a:lnTo>
                    <a:pt x="91567" y="635"/>
                  </a:lnTo>
                  <a:lnTo>
                    <a:pt x="90297" y="508"/>
                  </a:lnTo>
                  <a:lnTo>
                    <a:pt x="91567" y="508"/>
                  </a:lnTo>
                  <a:lnTo>
                    <a:pt x="91567" y="0"/>
                  </a:lnTo>
                  <a:lnTo>
                    <a:pt x="86487" y="0"/>
                  </a:lnTo>
                  <a:lnTo>
                    <a:pt x="90297" y="1016"/>
                  </a:lnTo>
                  <a:lnTo>
                    <a:pt x="85217" y="1651"/>
                  </a:lnTo>
                  <a:lnTo>
                    <a:pt x="82677" y="2286"/>
                  </a:lnTo>
                  <a:lnTo>
                    <a:pt x="63627" y="3429"/>
                  </a:lnTo>
                  <a:lnTo>
                    <a:pt x="50927" y="1778"/>
                  </a:lnTo>
                  <a:lnTo>
                    <a:pt x="35560" y="1778"/>
                  </a:lnTo>
                  <a:lnTo>
                    <a:pt x="17780" y="0"/>
                  </a:lnTo>
                  <a:lnTo>
                    <a:pt x="10160" y="0"/>
                  </a:lnTo>
                  <a:lnTo>
                    <a:pt x="15240" y="254"/>
                  </a:lnTo>
                  <a:lnTo>
                    <a:pt x="35560" y="2413"/>
                  </a:lnTo>
                  <a:lnTo>
                    <a:pt x="49657" y="2413"/>
                  </a:lnTo>
                  <a:lnTo>
                    <a:pt x="59817" y="3556"/>
                  </a:lnTo>
                  <a:lnTo>
                    <a:pt x="26670" y="3429"/>
                  </a:lnTo>
                  <a:lnTo>
                    <a:pt x="22860" y="3302"/>
                  </a:lnTo>
                  <a:lnTo>
                    <a:pt x="19050" y="2921"/>
                  </a:lnTo>
                  <a:lnTo>
                    <a:pt x="3810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3810" y="1651"/>
                  </a:lnTo>
                  <a:lnTo>
                    <a:pt x="7620" y="2032"/>
                  </a:lnTo>
                  <a:lnTo>
                    <a:pt x="17780" y="3429"/>
                  </a:lnTo>
                  <a:lnTo>
                    <a:pt x="21590" y="3810"/>
                  </a:lnTo>
                  <a:lnTo>
                    <a:pt x="15240" y="3302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15240" y="3937"/>
                  </a:lnTo>
                  <a:lnTo>
                    <a:pt x="21590" y="4445"/>
                  </a:lnTo>
                  <a:lnTo>
                    <a:pt x="22860" y="4572"/>
                  </a:lnTo>
                  <a:lnTo>
                    <a:pt x="25400" y="4953"/>
                  </a:lnTo>
                  <a:lnTo>
                    <a:pt x="26670" y="5207"/>
                  </a:lnTo>
                  <a:lnTo>
                    <a:pt x="30480" y="5588"/>
                  </a:lnTo>
                  <a:lnTo>
                    <a:pt x="35560" y="5842"/>
                  </a:lnTo>
                  <a:lnTo>
                    <a:pt x="45847" y="5842"/>
                  </a:lnTo>
                  <a:lnTo>
                    <a:pt x="35560" y="5334"/>
                  </a:lnTo>
                  <a:lnTo>
                    <a:pt x="27940" y="4826"/>
                  </a:lnTo>
                  <a:lnTo>
                    <a:pt x="25400" y="4318"/>
                  </a:lnTo>
                  <a:lnTo>
                    <a:pt x="25400" y="4191"/>
                  </a:lnTo>
                  <a:lnTo>
                    <a:pt x="22860" y="3937"/>
                  </a:lnTo>
                  <a:lnTo>
                    <a:pt x="27940" y="4064"/>
                  </a:lnTo>
                  <a:lnTo>
                    <a:pt x="59817" y="4064"/>
                  </a:lnTo>
                  <a:lnTo>
                    <a:pt x="63627" y="3937"/>
                  </a:lnTo>
                  <a:lnTo>
                    <a:pt x="66167" y="4318"/>
                  </a:lnTo>
                  <a:lnTo>
                    <a:pt x="76327" y="5842"/>
                  </a:lnTo>
                  <a:lnTo>
                    <a:pt x="87757" y="5842"/>
                  </a:lnTo>
                  <a:lnTo>
                    <a:pt x="91313" y="1651"/>
                  </a:lnTo>
                  <a:lnTo>
                    <a:pt x="89027" y="3302"/>
                  </a:lnTo>
                  <a:lnTo>
                    <a:pt x="87757" y="5207"/>
                  </a:lnTo>
                  <a:lnTo>
                    <a:pt x="77597" y="5207"/>
                  </a:lnTo>
                  <a:lnTo>
                    <a:pt x="66167" y="3810"/>
                  </a:lnTo>
                  <a:lnTo>
                    <a:pt x="82677" y="2921"/>
                  </a:lnTo>
                  <a:lnTo>
                    <a:pt x="87757" y="1778"/>
                  </a:lnTo>
                  <a:lnTo>
                    <a:pt x="91440" y="1524"/>
                  </a:lnTo>
                  <a:lnTo>
                    <a:pt x="91567" y="1397"/>
                  </a:lnTo>
                  <a:lnTo>
                    <a:pt x="94107" y="1778"/>
                  </a:lnTo>
                  <a:lnTo>
                    <a:pt x="96647" y="2286"/>
                  </a:lnTo>
                  <a:lnTo>
                    <a:pt x="102997" y="3302"/>
                  </a:lnTo>
                  <a:lnTo>
                    <a:pt x="109474" y="3937"/>
                  </a:lnTo>
                  <a:lnTo>
                    <a:pt x="110744" y="4064"/>
                  </a:lnTo>
                  <a:lnTo>
                    <a:pt x="110744" y="4318"/>
                  </a:lnTo>
                  <a:lnTo>
                    <a:pt x="112014" y="4572"/>
                  </a:lnTo>
                  <a:lnTo>
                    <a:pt x="112014" y="5842"/>
                  </a:lnTo>
                  <a:lnTo>
                    <a:pt x="113284" y="5842"/>
                  </a:lnTo>
                  <a:lnTo>
                    <a:pt x="113284" y="4953"/>
                  </a:lnTo>
                  <a:lnTo>
                    <a:pt x="112014" y="4445"/>
                  </a:lnTo>
                  <a:lnTo>
                    <a:pt x="112014" y="4191"/>
                  </a:lnTo>
                  <a:lnTo>
                    <a:pt x="114554" y="4572"/>
                  </a:lnTo>
                  <a:lnTo>
                    <a:pt x="118364" y="4826"/>
                  </a:lnTo>
                  <a:lnTo>
                    <a:pt x="129794" y="5842"/>
                  </a:lnTo>
                  <a:lnTo>
                    <a:pt x="139954" y="5842"/>
                  </a:lnTo>
                  <a:lnTo>
                    <a:pt x="109474" y="2311"/>
                  </a:lnTo>
                  <a:lnTo>
                    <a:pt x="109474" y="3175"/>
                  </a:lnTo>
                  <a:lnTo>
                    <a:pt x="102997" y="2540"/>
                  </a:lnTo>
                  <a:lnTo>
                    <a:pt x="97917" y="1905"/>
                  </a:lnTo>
                  <a:lnTo>
                    <a:pt x="94107" y="1143"/>
                  </a:lnTo>
                  <a:lnTo>
                    <a:pt x="96647" y="1016"/>
                  </a:lnTo>
                  <a:lnTo>
                    <a:pt x="100457" y="1397"/>
                  </a:lnTo>
                  <a:lnTo>
                    <a:pt x="105537" y="2032"/>
                  </a:lnTo>
                  <a:lnTo>
                    <a:pt x="109474" y="3175"/>
                  </a:lnTo>
                  <a:lnTo>
                    <a:pt x="109474" y="2311"/>
                  </a:lnTo>
                  <a:lnTo>
                    <a:pt x="108204" y="2159"/>
                  </a:lnTo>
                  <a:lnTo>
                    <a:pt x="104267" y="1397"/>
                  </a:lnTo>
                  <a:lnTo>
                    <a:pt x="100457" y="762"/>
                  </a:lnTo>
                  <a:lnTo>
                    <a:pt x="104267" y="635"/>
                  </a:lnTo>
                  <a:lnTo>
                    <a:pt x="115824" y="889"/>
                  </a:lnTo>
                  <a:lnTo>
                    <a:pt x="119634" y="1778"/>
                  </a:lnTo>
                  <a:lnTo>
                    <a:pt x="127254" y="3556"/>
                  </a:lnTo>
                  <a:lnTo>
                    <a:pt x="137414" y="4318"/>
                  </a:lnTo>
                  <a:lnTo>
                    <a:pt x="138684" y="4318"/>
                  </a:lnTo>
                  <a:lnTo>
                    <a:pt x="150114" y="5207"/>
                  </a:lnTo>
                  <a:lnTo>
                    <a:pt x="157734" y="5334"/>
                  </a:lnTo>
                  <a:lnTo>
                    <a:pt x="164084" y="5334"/>
                  </a:lnTo>
                  <a:lnTo>
                    <a:pt x="167894" y="5080"/>
                  </a:lnTo>
                  <a:lnTo>
                    <a:pt x="176784" y="5080"/>
                  </a:lnTo>
                  <a:lnTo>
                    <a:pt x="178054" y="5080"/>
                  </a:lnTo>
                  <a:lnTo>
                    <a:pt x="172974" y="5842"/>
                  </a:lnTo>
                  <a:lnTo>
                    <a:pt x="177038" y="5842"/>
                  </a:lnTo>
                  <a:lnTo>
                    <a:pt x="178054" y="5588"/>
                  </a:lnTo>
                  <a:lnTo>
                    <a:pt x="179451" y="5207"/>
                  </a:lnTo>
                  <a:lnTo>
                    <a:pt x="181991" y="4953"/>
                  </a:lnTo>
                  <a:lnTo>
                    <a:pt x="194691" y="4318"/>
                  </a:lnTo>
                  <a:lnTo>
                    <a:pt x="201041" y="3937"/>
                  </a:lnTo>
                  <a:lnTo>
                    <a:pt x="202311" y="3810"/>
                  </a:lnTo>
                  <a:lnTo>
                    <a:pt x="207391" y="3556"/>
                  </a:lnTo>
                  <a:lnTo>
                    <a:pt x="232791" y="3556"/>
                  </a:lnTo>
                  <a:lnTo>
                    <a:pt x="235331" y="3683"/>
                  </a:lnTo>
                  <a:lnTo>
                    <a:pt x="237871" y="3937"/>
                  </a:lnTo>
                  <a:lnTo>
                    <a:pt x="255778" y="6096"/>
                  </a:lnTo>
                  <a:lnTo>
                    <a:pt x="260858" y="5715"/>
                  </a:lnTo>
                  <a:lnTo>
                    <a:pt x="263398" y="5588"/>
                  </a:lnTo>
                  <a:lnTo>
                    <a:pt x="264668" y="5588"/>
                  </a:lnTo>
                  <a:lnTo>
                    <a:pt x="267208" y="5842"/>
                  </a:lnTo>
                  <a:lnTo>
                    <a:pt x="269748" y="5842"/>
                  </a:lnTo>
                  <a:lnTo>
                    <a:pt x="272288" y="5842"/>
                  </a:lnTo>
                  <a:lnTo>
                    <a:pt x="269748" y="5461"/>
                  </a:lnTo>
                  <a:lnTo>
                    <a:pt x="277368" y="5461"/>
                  </a:lnTo>
                  <a:lnTo>
                    <a:pt x="282448" y="5461"/>
                  </a:lnTo>
                  <a:lnTo>
                    <a:pt x="282448" y="5588"/>
                  </a:lnTo>
                  <a:lnTo>
                    <a:pt x="283718" y="5842"/>
                  </a:lnTo>
                  <a:lnTo>
                    <a:pt x="284988" y="5588"/>
                  </a:lnTo>
                  <a:lnTo>
                    <a:pt x="283718" y="5461"/>
                  </a:lnTo>
                  <a:lnTo>
                    <a:pt x="284988" y="5461"/>
                  </a:lnTo>
                  <a:lnTo>
                    <a:pt x="284988" y="4826"/>
                  </a:lnTo>
                  <a:lnTo>
                    <a:pt x="282448" y="4826"/>
                  </a:lnTo>
                  <a:lnTo>
                    <a:pt x="277368" y="3937"/>
                  </a:lnTo>
                  <a:lnTo>
                    <a:pt x="277368" y="4953"/>
                  </a:lnTo>
                  <a:lnTo>
                    <a:pt x="264668" y="4953"/>
                  </a:lnTo>
                  <a:lnTo>
                    <a:pt x="263398" y="4826"/>
                  </a:lnTo>
                  <a:lnTo>
                    <a:pt x="267208" y="4826"/>
                  </a:lnTo>
                  <a:lnTo>
                    <a:pt x="273558" y="4572"/>
                  </a:lnTo>
                  <a:lnTo>
                    <a:pt x="277368" y="4953"/>
                  </a:lnTo>
                  <a:lnTo>
                    <a:pt x="277368" y="3937"/>
                  </a:lnTo>
                  <a:lnTo>
                    <a:pt x="260858" y="4267"/>
                  </a:lnTo>
                  <a:lnTo>
                    <a:pt x="260858" y="5207"/>
                  </a:lnTo>
                  <a:lnTo>
                    <a:pt x="259588" y="5207"/>
                  </a:lnTo>
                  <a:lnTo>
                    <a:pt x="255778" y="5461"/>
                  </a:lnTo>
                  <a:lnTo>
                    <a:pt x="240411" y="3556"/>
                  </a:lnTo>
                  <a:lnTo>
                    <a:pt x="237871" y="3302"/>
                  </a:lnTo>
                  <a:lnTo>
                    <a:pt x="244221" y="3556"/>
                  </a:lnTo>
                  <a:lnTo>
                    <a:pt x="246761" y="3810"/>
                  </a:lnTo>
                  <a:lnTo>
                    <a:pt x="248031" y="4064"/>
                  </a:lnTo>
                  <a:lnTo>
                    <a:pt x="253238" y="4826"/>
                  </a:lnTo>
                  <a:lnTo>
                    <a:pt x="255778" y="4826"/>
                  </a:lnTo>
                  <a:lnTo>
                    <a:pt x="258318" y="4953"/>
                  </a:lnTo>
                  <a:lnTo>
                    <a:pt x="260858" y="5207"/>
                  </a:lnTo>
                  <a:lnTo>
                    <a:pt x="260858" y="4267"/>
                  </a:lnTo>
                  <a:lnTo>
                    <a:pt x="258318" y="4318"/>
                  </a:lnTo>
                  <a:lnTo>
                    <a:pt x="244221" y="2921"/>
                  </a:lnTo>
                  <a:lnTo>
                    <a:pt x="249301" y="2286"/>
                  </a:lnTo>
                  <a:lnTo>
                    <a:pt x="269748" y="1270"/>
                  </a:lnTo>
                  <a:lnTo>
                    <a:pt x="284988" y="1270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5361432" y="5844539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508"/>
                  </a:lnTo>
                  <a:lnTo>
                    <a:pt x="0" y="508"/>
                  </a:lnTo>
                  <a:lnTo>
                    <a:pt x="0" y="6858"/>
                  </a:lnTo>
                  <a:lnTo>
                    <a:pt x="1270" y="6858"/>
                  </a:lnTo>
                  <a:lnTo>
                    <a:pt x="1270" y="7366"/>
                  </a:lnTo>
                  <a:lnTo>
                    <a:pt x="285242" y="7366"/>
                  </a:lnTo>
                  <a:lnTo>
                    <a:pt x="285242" y="6604"/>
                  </a:lnTo>
                  <a:lnTo>
                    <a:pt x="286512" y="6604"/>
                  </a:lnTo>
                  <a:lnTo>
                    <a:pt x="286512" y="635"/>
                  </a:lnTo>
                  <a:lnTo>
                    <a:pt x="285242" y="635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5361432" y="5844539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39141" y="0"/>
                  </a:moveTo>
                  <a:lnTo>
                    <a:pt x="235331" y="0"/>
                  </a:lnTo>
                  <a:lnTo>
                    <a:pt x="228981" y="1270"/>
                  </a:lnTo>
                  <a:lnTo>
                    <a:pt x="222631" y="2032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3429"/>
                  </a:lnTo>
                  <a:lnTo>
                    <a:pt x="231521" y="1905"/>
                  </a:lnTo>
                  <a:lnTo>
                    <a:pt x="239141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81178" y="1270"/>
                  </a:lnTo>
                  <a:lnTo>
                    <a:pt x="265938" y="3683"/>
                  </a:lnTo>
                  <a:lnTo>
                    <a:pt x="262128" y="4191"/>
                  </a:lnTo>
                  <a:lnTo>
                    <a:pt x="257048" y="4318"/>
                  </a:lnTo>
                  <a:lnTo>
                    <a:pt x="225171" y="4318"/>
                  </a:lnTo>
                  <a:lnTo>
                    <a:pt x="230251" y="3556"/>
                  </a:lnTo>
                  <a:lnTo>
                    <a:pt x="235331" y="3048"/>
                  </a:lnTo>
                  <a:lnTo>
                    <a:pt x="248031" y="3048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2286"/>
                  </a:lnTo>
                  <a:lnTo>
                    <a:pt x="234061" y="2286"/>
                  </a:lnTo>
                  <a:lnTo>
                    <a:pt x="221361" y="4191"/>
                  </a:lnTo>
                  <a:lnTo>
                    <a:pt x="217551" y="3987"/>
                  </a:lnTo>
                  <a:lnTo>
                    <a:pt x="217551" y="4826"/>
                  </a:lnTo>
                  <a:lnTo>
                    <a:pt x="212471" y="5715"/>
                  </a:lnTo>
                  <a:lnTo>
                    <a:pt x="207391" y="6477"/>
                  </a:lnTo>
                  <a:lnTo>
                    <a:pt x="197231" y="6477"/>
                  </a:lnTo>
                  <a:lnTo>
                    <a:pt x="194691" y="4191"/>
                  </a:lnTo>
                  <a:lnTo>
                    <a:pt x="193421" y="1905"/>
                  </a:lnTo>
                  <a:lnTo>
                    <a:pt x="194691" y="2032"/>
                  </a:lnTo>
                  <a:lnTo>
                    <a:pt x="198501" y="2794"/>
                  </a:lnTo>
                  <a:lnTo>
                    <a:pt x="201041" y="3556"/>
                  </a:lnTo>
                  <a:lnTo>
                    <a:pt x="217551" y="4826"/>
                  </a:lnTo>
                  <a:lnTo>
                    <a:pt x="217551" y="3987"/>
                  </a:lnTo>
                  <a:lnTo>
                    <a:pt x="209931" y="3556"/>
                  </a:lnTo>
                  <a:lnTo>
                    <a:pt x="201041" y="2921"/>
                  </a:lnTo>
                  <a:lnTo>
                    <a:pt x="201041" y="2667"/>
                  </a:lnTo>
                  <a:lnTo>
                    <a:pt x="198501" y="2032"/>
                  </a:lnTo>
                  <a:lnTo>
                    <a:pt x="197231" y="1524"/>
                  </a:lnTo>
                  <a:lnTo>
                    <a:pt x="194691" y="1143"/>
                  </a:lnTo>
                  <a:lnTo>
                    <a:pt x="197231" y="381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508"/>
                  </a:lnTo>
                  <a:lnTo>
                    <a:pt x="193421" y="762"/>
                  </a:lnTo>
                  <a:lnTo>
                    <a:pt x="192151" y="762"/>
                  </a:lnTo>
                  <a:lnTo>
                    <a:pt x="192151" y="889"/>
                  </a:lnTo>
                  <a:lnTo>
                    <a:pt x="190881" y="762"/>
                  </a:lnTo>
                  <a:lnTo>
                    <a:pt x="193421" y="508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397"/>
                  </a:lnTo>
                  <a:lnTo>
                    <a:pt x="185801" y="2413"/>
                  </a:lnTo>
                  <a:lnTo>
                    <a:pt x="180721" y="3175"/>
                  </a:lnTo>
                  <a:lnTo>
                    <a:pt x="175514" y="4064"/>
                  </a:lnTo>
                  <a:lnTo>
                    <a:pt x="179451" y="2540"/>
                  </a:lnTo>
                  <a:lnTo>
                    <a:pt x="183261" y="1778"/>
                  </a:lnTo>
                  <a:lnTo>
                    <a:pt x="184531" y="1651"/>
                  </a:lnTo>
                  <a:lnTo>
                    <a:pt x="188341" y="1270"/>
                  </a:lnTo>
                  <a:lnTo>
                    <a:pt x="189611" y="1397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9164" y="381"/>
                  </a:lnTo>
                  <a:lnTo>
                    <a:pt x="165354" y="571"/>
                  </a:lnTo>
                  <a:lnTo>
                    <a:pt x="165354" y="1397"/>
                  </a:lnTo>
                  <a:lnTo>
                    <a:pt x="156464" y="3683"/>
                  </a:lnTo>
                  <a:lnTo>
                    <a:pt x="139954" y="5207"/>
                  </a:lnTo>
                  <a:lnTo>
                    <a:pt x="133604" y="5715"/>
                  </a:lnTo>
                  <a:lnTo>
                    <a:pt x="125984" y="5842"/>
                  </a:lnTo>
                  <a:lnTo>
                    <a:pt x="131064" y="4953"/>
                  </a:lnTo>
                  <a:lnTo>
                    <a:pt x="151384" y="3429"/>
                  </a:lnTo>
                  <a:lnTo>
                    <a:pt x="155194" y="2794"/>
                  </a:lnTo>
                  <a:lnTo>
                    <a:pt x="157734" y="2159"/>
                  </a:lnTo>
                  <a:lnTo>
                    <a:pt x="161544" y="1651"/>
                  </a:lnTo>
                  <a:lnTo>
                    <a:pt x="165354" y="1397"/>
                  </a:lnTo>
                  <a:lnTo>
                    <a:pt x="165354" y="571"/>
                  </a:lnTo>
                  <a:lnTo>
                    <a:pt x="164084" y="635"/>
                  </a:lnTo>
                  <a:lnTo>
                    <a:pt x="159004" y="1270"/>
                  </a:lnTo>
                  <a:lnTo>
                    <a:pt x="151384" y="2667"/>
                  </a:lnTo>
                  <a:lnTo>
                    <a:pt x="131064" y="4318"/>
                  </a:lnTo>
                  <a:lnTo>
                    <a:pt x="124714" y="5334"/>
                  </a:lnTo>
                  <a:lnTo>
                    <a:pt x="120904" y="5588"/>
                  </a:lnTo>
                  <a:lnTo>
                    <a:pt x="112014" y="5334"/>
                  </a:lnTo>
                  <a:lnTo>
                    <a:pt x="108204" y="4813"/>
                  </a:lnTo>
                  <a:lnTo>
                    <a:pt x="108204" y="5588"/>
                  </a:lnTo>
                  <a:lnTo>
                    <a:pt x="102997" y="5334"/>
                  </a:lnTo>
                  <a:lnTo>
                    <a:pt x="101727" y="5207"/>
                  </a:lnTo>
                  <a:lnTo>
                    <a:pt x="108204" y="5588"/>
                  </a:lnTo>
                  <a:lnTo>
                    <a:pt x="108204" y="4813"/>
                  </a:lnTo>
                  <a:lnTo>
                    <a:pt x="105537" y="4445"/>
                  </a:lnTo>
                  <a:lnTo>
                    <a:pt x="95377" y="4318"/>
                  </a:lnTo>
                  <a:lnTo>
                    <a:pt x="90297" y="3581"/>
                  </a:lnTo>
                  <a:lnTo>
                    <a:pt x="90297" y="4318"/>
                  </a:lnTo>
                  <a:lnTo>
                    <a:pt x="85217" y="4318"/>
                  </a:lnTo>
                  <a:lnTo>
                    <a:pt x="80137" y="3937"/>
                  </a:lnTo>
                  <a:lnTo>
                    <a:pt x="78867" y="3556"/>
                  </a:lnTo>
                  <a:lnTo>
                    <a:pt x="73787" y="2794"/>
                  </a:lnTo>
                  <a:lnTo>
                    <a:pt x="62357" y="3302"/>
                  </a:lnTo>
                  <a:lnTo>
                    <a:pt x="54737" y="3429"/>
                  </a:lnTo>
                  <a:lnTo>
                    <a:pt x="50927" y="3683"/>
                  </a:lnTo>
                  <a:lnTo>
                    <a:pt x="49657" y="3683"/>
                  </a:lnTo>
                  <a:lnTo>
                    <a:pt x="49657" y="3556"/>
                  </a:lnTo>
                  <a:lnTo>
                    <a:pt x="62357" y="2667"/>
                  </a:lnTo>
                  <a:lnTo>
                    <a:pt x="68707" y="2667"/>
                  </a:lnTo>
                  <a:lnTo>
                    <a:pt x="78867" y="2667"/>
                  </a:lnTo>
                  <a:lnTo>
                    <a:pt x="86487" y="3683"/>
                  </a:lnTo>
                  <a:lnTo>
                    <a:pt x="86487" y="3937"/>
                  </a:lnTo>
                  <a:lnTo>
                    <a:pt x="90297" y="4318"/>
                  </a:lnTo>
                  <a:lnTo>
                    <a:pt x="90297" y="3581"/>
                  </a:lnTo>
                  <a:lnTo>
                    <a:pt x="78867" y="1905"/>
                  </a:lnTo>
                  <a:lnTo>
                    <a:pt x="68707" y="1905"/>
                  </a:lnTo>
                  <a:lnTo>
                    <a:pt x="91567" y="1778"/>
                  </a:lnTo>
                  <a:lnTo>
                    <a:pt x="101727" y="3429"/>
                  </a:lnTo>
                  <a:lnTo>
                    <a:pt x="120904" y="1778"/>
                  </a:lnTo>
                  <a:lnTo>
                    <a:pt x="133604" y="1651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889"/>
                  </a:lnTo>
                  <a:lnTo>
                    <a:pt x="120904" y="1016"/>
                  </a:lnTo>
                  <a:lnTo>
                    <a:pt x="108204" y="2159"/>
                  </a:lnTo>
                  <a:lnTo>
                    <a:pt x="101727" y="2540"/>
                  </a:lnTo>
                  <a:lnTo>
                    <a:pt x="91567" y="1016"/>
                  </a:lnTo>
                  <a:lnTo>
                    <a:pt x="67437" y="1270"/>
                  </a:lnTo>
                  <a:lnTo>
                    <a:pt x="54737" y="1778"/>
                  </a:lnTo>
                  <a:lnTo>
                    <a:pt x="47117" y="2717"/>
                  </a:lnTo>
                  <a:lnTo>
                    <a:pt x="47117" y="4191"/>
                  </a:lnTo>
                  <a:lnTo>
                    <a:pt x="44577" y="4445"/>
                  </a:lnTo>
                  <a:lnTo>
                    <a:pt x="29210" y="6604"/>
                  </a:lnTo>
                  <a:lnTo>
                    <a:pt x="26670" y="6604"/>
                  </a:lnTo>
                  <a:lnTo>
                    <a:pt x="24130" y="6477"/>
                  </a:lnTo>
                  <a:lnTo>
                    <a:pt x="26670" y="6096"/>
                  </a:lnTo>
                  <a:lnTo>
                    <a:pt x="29210" y="6096"/>
                  </a:lnTo>
                  <a:lnTo>
                    <a:pt x="30480" y="5969"/>
                  </a:lnTo>
                  <a:lnTo>
                    <a:pt x="40767" y="4318"/>
                  </a:lnTo>
                  <a:lnTo>
                    <a:pt x="44577" y="4064"/>
                  </a:lnTo>
                  <a:lnTo>
                    <a:pt x="47117" y="4191"/>
                  </a:lnTo>
                  <a:lnTo>
                    <a:pt x="47117" y="2717"/>
                  </a:lnTo>
                  <a:lnTo>
                    <a:pt x="43307" y="3175"/>
                  </a:lnTo>
                  <a:lnTo>
                    <a:pt x="36957" y="2286"/>
                  </a:lnTo>
                  <a:lnTo>
                    <a:pt x="29210" y="1651"/>
                  </a:lnTo>
                  <a:lnTo>
                    <a:pt x="12700" y="762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210" y="2413"/>
                  </a:lnTo>
                  <a:lnTo>
                    <a:pt x="40767" y="3556"/>
                  </a:lnTo>
                  <a:lnTo>
                    <a:pt x="38227" y="3937"/>
                  </a:lnTo>
                  <a:lnTo>
                    <a:pt x="29210" y="4826"/>
                  </a:lnTo>
                  <a:lnTo>
                    <a:pt x="26670" y="5207"/>
                  </a:lnTo>
                  <a:lnTo>
                    <a:pt x="20320" y="5334"/>
                  </a:lnTo>
                  <a:lnTo>
                    <a:pt x="20320" y="6096"/>
                  </a:lnTo>
                  <a:lnTo>
                    <a:pt x="20320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320" y="6096"/>
                  </a:lnTo>
                  <a:lnTo>
                    <a:pt x="20320" y="5334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985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320" y="6985"/>
                  </a:lnTo>
                  <a:lnTo>
                    <a:pt x="22860" y="7112"/>
                  </a:lnTo>
                  <a:lnTo>
                    <a:pt x="24130" y="7239"/>
                  </a:lnTo>
                  <a:lnTo>
                    <a:pt x="27940" y="7493"/>
                  </a:lnTo>
                  <a:lnTo>
                    <a:pt x="47117" y="4953"/>
                  </a:lnTo>
                  <a:lnTo>
                    <a:pt x="49657" y="4572"/>
                  </a:lnTo>
                  <a:lnTo>
                    <a:pt x="68707" y="4445"/>
                  </a:lnTo>
                  <a:lnTo>
                    <a:pt x="80137" y="4699"/>
                  </a:lnTo>
                  <a:lnTo>
                    <a:pt x="90297" y="5461"/>
                  </a:lnTo>
                  <a:lnTo>
                    <a:pt x="101727" y="6096"/>
                  </a:lnTo>
                  <a:lnTo>
                    <a:pt x="102997" y="6096"/>
                  </a:lnTo>
                  <a:lnTo>
                    <a:pt x="104267" y="6604"/>
                  </a:lnTo>
                  <a:lnTo>
                    <a:pt x="106934" y="7112"/>
                  </a:lnTo>
                  <a:lnTo>
                    <a:pt x="108204" y="7366"/>
                  </a:lnTo>
                  <a:lnTo>
                    <a:pt x="110744" y="7366"/>
                  </a:lnTo>
                  <a:lnTo>
                    <a:pt x="109474" y="7112"/>
                  </a:lnTo>
                  <a:lnTo>
                    <a:pt x="106934" y="6350"/>
                  </a:lnTo>
                  <a:lnTo>
                    <a:pt x="108204" y="6350"/>
                  </a:lnTo>
                  <a:lnTo>
                    <a:pt x="117094" y="6350"/>
                  </a:lnTo>
                  <a:lnTo>
                    <a:pt x="120904" y="6604"/>
                  </a:lnTo>
                  <a:lnTo>
                    <a:pt x="125984" y="6604"/>
                  </a:lnTo>
                  <a:lnTo>
                    <a:pt x="133604" y="6477"/>
                  </a:lnTo>
                  <a:lnTo>
                    <a:pt x="139954" y="5969"/>
                  </a:lnTo>
                  <a:lnTo>
                    <a:pt x="148844" y="5080"/>
                  </a:lnTo>
                  <a:lnTo>
                    <a:pt x="156464" y="4572"/>
                  </a:lnTo>
                  <a:lnTo>
                    <a:pt x="165354" y="2159"/>
                  </a:lnTo>
                  <a:lnTo>
                    <a:pt x="169164" y="1143"/>
                  </a:lnTo>
                  <a:lnTo>
                    <a:pt x="172974" y="889"/>
                  </a:lnTo>
                  <a:lnTo>
                    <a:pt x="184531" y="1016"/>
                  </a:lnTo>
                  <a:lnTo>
                    <a:pt x="179451" y="1651"/>
                  </a:lnTo>
                  <a:lnTo>
                    <a:pt x="175514" y="2667"/>
                  </a:lnTo>
                  <a:lnTo>
                    <a:pt x="172974" y="4318"/>
                  </a:lnTo>
                  <a:lnTo>
                    <a:pt x="170434" y="4826"/>
                  </a:lnTo>
                  <a:lnTo>
                    <a:pt x="162814" y="5588"/>
                  </a:lnTo>
                  <a:lnTo>
                    <a:pt x="156464" y="6350"/>
                  </a:lnTo>
                  <a:lnTo>
                    <a:pt x="143764" y="7366"/>
                  </a:lnTo>
                  <a:lnTo>
                    <a:pt x="155194" y="7239"/>
                  </a:lnTo>
                  <a:lnTo>
                    <a:pt x="160274" y="6731"/>
                  </a:lnTo>
                  <a:lnTo>
                    <a:pt x="169164" y="5715"/>
                  </a:lnTo>
                  <a:lnTo>
                    <a:pt x="171704" y="5207"/>
                  </a:lnTo>
                  <a:lnTo>
                    <a:pt x="171704" y="6223"/>
                  </a:lnTo>
                  <a:lnTo>
                    <a:pt x="170434" y="6858"/>
                  </a:lnTo>
                  <a:lnTo>
                    <a:pt x="171704" y="7366"/>
                  </a:lnTo>
                  <a:lnTo>
                    <a:pt x="171704" y="6604"/>
                  </a:lnTo>
                  <a:lnTo>
                    <a:pt x="172974" y="5715"/>
                  </a:lnTo>
                  <a:lnTo>
                    <a:pt x="172974" y="5080"/>
                  </a:lnTo>
                  <a:lnTo>
                    <a:pt x="175514" y="4699"/>
                  </a:lnTo>
                  <a:lnTo>
                    <a:pt x="180721" y="4064"/>
                  </a:lnTo>
                  <a:lnTo>
                    <a:pt x="187071" y="2921"/>
                  </a:lnTo>
                  <a:lnTo>
                    <a:pt x="189611" y="2286"/>
                  </a:lnTo>
                  <a:lnTo>
                    <a:pt x="190881" y="2032"/>
                  </a:lnTo>
                  <a:lnTo>
                    <a:pt x="192151" y="1651"/>
                  </a:lnTo>
                  <a:lnTo>
                    <a:pt x="192151" y="1778"/>
                  </a:lnTo>
                  <a:lnTo>
                    <a:pt x="194691" y="4445"/>
                  </a:lnTo>
                  <a:lnTo>
                    <a:pt x="195961" y="7366"/>
                  </a:lnTo>
                  <a:lnTo>
                    <a:pt x="207391" y="7366"/>
                  </a:lnTo>
                  <a:lnTo>
                    <a:pt x="217551" y="5588"/>
                  </a:lnTo>
                  <a:lnTo>
                    <a:pt x="221361" y="4953"/>
                  </a:lnTo>
                  <a:lnTo>
                    <a:pt x="225171" y="5207"/>
                  </a:lnTo>
                  <a:lnTo>
                    <a:pt x="257048" y="5080"/>
                  </a:lnTo>
                  <a:lnTo>
                    <a:pt x="262128" y="4953"/>
                  </a:lnTo>
                  <a:lnTo>
                    <a:pt x="259588" y="5207"/>
                  </a:lnTo>
                  <a:lnTo>
                    <a:pt x="257048" y="5969"/>
                  </a:lnTo>
                  <a:lnTo>
                    <a:pt x="248031" y="6731"/>
                  </a:lnTo>
                  <a:lnTo>
                    <a:pt x="237871" y="7366"/>
                  </a:lnTo>
                  <a:lnTo>
                    <a:pt x="248031" y="7366"/>
                  </a:lnTo>
                  <a:lnTo>
                    <a:pt x="253238" y="6985"/>
                  </a:lnTo>
                  <a:lnTo>
                    <a:pt x="257048" y="6477"/>
                  </a:lnTo>
                  <a:lnTo>
                    <a:pt x="258318" y="6223"/>
                  </a:lnTo>
                  <a:lnTo>
                    <a:pt x="262128" y="5715"/>
                  </a:lnTo>
                  <a:lnTo>
                    <a:pt x="263398" y="5588"/>
                  </a:lnTo>
                  <a:lnTo>
                    <a:pt x="269748" y="4953"/>
                  </a:lnTo>
                  <a:lnTo>
                    <a:pt x="277368" y="4318"/>
                  </a:lnTo>
                  <a:lnTo>
                    <a:pt x="284988" y="3937"/>
                  </a:lnTo>
                  <a:lnTo>
                    <a:pt x="284988" y="3175"/>
                  </a:lnTo>
                  <a:lnTo>
                    <a:pt x="268478" y="4064"/>
                  </a:lnTo>
                  <a:lnTo>
                    <a:pt x="263398" y="4699"/>
                  </a:lnTo>
                  <a:lnTo>
                    <a:pt x="281178" y="1905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2" name="object 7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361432" y="5632703"/>
              <a:ext cx="284988" cy="213360"/>
            </a:xfrm>
            <a:prstGeom prst="rect">
              <a:avLst/>
            </a:prstGeom>
          </p:spPr>
        </p:pic>
        <p:sp>
          <p:nvSpPr>
            <p:cNvPr id="753" name="object 753"/>
            <p:cNvSpPr/>
            <p:nvPr/>
          </p:nvSpPr>
          <p:spPr>
            <a:xfrm>
              <a:off x="5366004" y="5593079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241" y="0"/>
                  </a:lnTo>
                  <a:lnTo>
                    <a:pt x="148463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463" y="1016"/>
                  </a:lnTo>
                  <a:lnTo>
                    <a:pt x="150241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191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191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5361432" y="5594095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24" y="1270"/>
                  </a:moveTo>
                  <a:lnTo>
                    <a:pt x="284353" y="1270"/>
                  </a:lnTo>
                  <a:lnTo>
                    <a:pt x="284353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016" y="14986"/>
                  </a:lnTo>
                  <a:lnTo>
                    <a:pt x="255016" y="29210"/>
                  </a:lnTo>
                  <a:lnTo>
                    <a:pt x="255130" y="31610"/>
                  </a:lnTo>
                  <a:lnTo>
                    <a:pt x="156845" y="31610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7874"/>
                  </a:lnTo>
                  <a:lnTo>
                    <a:pt x="157048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938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10"/>
                  </a:lnTo>
                  <a:lnTo>
                    <a:pt x="29972" y="31610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7874"/>
                  </a:lnTo>
                  <a:lnTo>
                    <a:pt x="30048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7874"/>
                  </a:lnTo>
                  <a:lnTo>
                    <a:pt x="284175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24" y="6350"/>
                  </a:lnTo>
                  <a:lnTo>
                    <a:pt x="284924" y="1270"/>
                  </a:lnTo>
                  <a:close/>
                </a:path>
                <a:path w="285114" h="38735">
                  <a:moveTo>
                    <a:pt x="284988" y="32512"/>
                  </a:moveTo>
                  <a:lnTo>
                    <a:pt x="284861" y="32258"/>
                  </a:ln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5361432" y="559460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507"/>
                  </a:lnTo>
                  <a:lnTo>
                    <a:pt x="0" y="507"/>
                  </a:lnTo>
                  <a:lnTo>
                    <a:pt x="0" y="5333"/>
                  </a:lnTo>
                  <a:lnTo>
                    <a:pt x="1270" y="5333"/>
                  </a:lnTo>
                  <a:lnTo>
                    <a:pt x="1270" y="5841"/>
                  </a:lnTo>
                  <a:lnTo>
                    <a:pt x="285242" y="5841"/>
                  </a:lnTo>
                  <a:lnTo>
                    <a:pt x="285242" y="5460"/>
                  </a:lnTo>
                  <a:lnTo>
                    <a:pt x="286512" y="5460"/>
                  </a:lnTo>
                  <a:lnTo>
                    <a:pt x="286512" y="380"/>
                  </a:lnTo>
                  <a:lnTo>
                    <a:pt x="285242" y="380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5361432" y="5594603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67437" y="0"/>
                  </a:moveTo>
                  <a:lnTo>
                    <a:pt x="66167" y="0"/>
                  </a:lnTo>
                  <a:lnTo>
                    <a:pt x="62357" y="1651"/>
                  </a:lnTo>
                  <a:lnTo>
                    <a:pt x="54737" y="1016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524"/>
                  </a:lnTo>
                  <a:lnTo>
                    <a:pt x="62357" y="2667"/>
                  </a:lnTo>
                  <a:lnTo>
                    <a:pt x="67437" y="127"/>
                  </a:lnTo>
                  <a:lnTo>
                    <a:pt x="67437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69748" y="635"/>
                  </a:lnTo>
                  <a:lnTo>
                    <a:pt x="254508" y="1397"/>
                  </a:lnTo>
                  <a:lnTo>
                    <a:pt x="240411" y="2540"/>
                  </a:lnTo>
                  <a:lnTo>
                    <a:pt x="235331" y="1905"/>
                  </a:lnTo>
                  <a:lnTo>
                    <a:pt x="235331" y="2921"/>
                  </a:lnTo>
                  <a:lnTo>
                    <a:pt x="232791" y="2921"/>
                  </a:lnTo>
                  <a:lnTo>
                    <a:pt x="231521" y="2794"/>
                  </a:lnTo>
                  <a:lnTo>
                    <a:pt x="223901" y="2794"/>
                  </a:lnTo>
                  <a:lnTo>
                    <a:pt x="209931" y="2159"/>
                  </a:lnTo>
                  <a:lnTo>
                    <a:pt x="203581" y="3175"/>
                  </a:lnTo>
                  <a:lnTo>
                    <a:pt x="202311" y="3175"/>
                  </a:lnTo>
                  <a:lnTo>
                    <a:pt x="201041" y="3302"/>
                  </a:lnTo>
                  <a:lnTo>
                    <a:pt x="197231" y="3429"/>
                  </a:lnTo>
                  <a:lnTo>
                    <a:pt x="194691" y="3429"/>
                  </a:lnTo>
                  <a:lnTo>
                    <a:pt x="204851" y="2159"/>
                  </a:lnTo>
                  <a:lnTo>
                    <a:pt x="209931" y="2159"/>
                  </a:lnTo>
                  <a:lnTo>
                    <a:pt x="215011" y="2159"/>
                  </a:lnTo>
                  <a:lnTo>
                    <a:pt x="228981" y="2413"/>
                  </a:lnTo>
                  <a:lnTo>
                    <a:pt x="235331" y="2921"/>
                  </a:lnTo>
                  <a:lnTo>
                    <a:pt x="235331" y="1905"/>
                  </a:lnTo>
                  <a:lnTo>
                    <a:pt x="215011" y="1435"/>
                  </a:lnTo>
                  <a:lnTo>
                    <a:pt x="204851" y="1524"/>
                  </a:lnTo>
                  <a:lnTo>
                    <a:pt x="193421" y="3048"/>
                  </a:lnTo>
                  <a:lnTo>
                    <a:pt x="188341" y="3556"/>
                  </a:lnTo>
                  <a:lnTo>
                    <a:pt x="181991" y="3556"/>
                  </a:lnTo>
                  <a:lnTo>
                    <a:pt x="181991" y="4191"/>
                  </a:lnTo>
                  <a:lnTo>
                    <a:pt x="181991" y="4318"/>
                  </a:lnTo>
                  <a:lnTo>
                    <a:pt x="176784" y="4445"/>
                  </a:lnTo>
                  <a:lnTo>
                    <a:pt x="181991" y="4191"/>
                  </a:lnTo>
                  <a:lnTo>
                    <a:pt x="181991" y="3556"/>
                  </a:lnTo>
                  <a:lnTo>
                    <a:pt x="179451" y="3556"/>
                  </a:lnTo>
                  <a:lnTo>
                    <a:pt x="171704" y="4191"/>
                  </a:lnTo>
                  <a:lnTo>
                    <a:pt x="170434" y="4445"/>
                  </a:lnTo>
                  <a:lnTo>
                    <a:pt x="160274" y="4318"/>
                  </a:lnTo>
                  <a:lnTo>
                    <a:pt x="157734" y="4025"/>
                  </a:lnTo>
                  <a:lnTo>
                    <a:pt x="157734" y="4699"/>
                  </a:lnTo>
                  <a:lnTo>
                    <a:pt x="150114" y="4572"/>
                  </a:lnTo>
                  <a:lnTo>
                    <a:pt x="138684" y="3683"/>
                  </a:lnTo>
                  <a:lnTo>
                    <a:pt x="127254" y="2921"/>
                  </a:lnTo>
                  <a:lnTo>
                    <a:pt x="119634" y="1143"/>
                  </a:lnTo>
                  <a:lnTo>
                    <a:pt x="123444" y="1397"/>
                  </a:lnTo>
                  <a:lnTo>
                    <a:pt x="129794" y="2159"/>
                  </a:lnTo>
                  <a:lnTo>
                    <a:pt x="133604" y="2794"/>
                  </a:lnTo>
                  <a:lnTo>
                    <a:pt x="152654" y="4064"/>
                  </a:lnTo>
                  <a:lnTo>
                    <a:pt x="157734" y="4699"/>
                  </a:lnTo>
                  <a:lnTo>
                    <a:pt x="157734" y="4025"/>
                  </a:lnTo>
                  <a:lnTo>
                    <a:pt x="152654" y="3429"/>
                  </a:lnTo>
                  <a:lnTo>
                    <a:pt x="133604" y="2159"/>
                  </a:lnTo>
                  <a:lnTo>
                    <a:pt x="125984" y="1016"/>
                  </a:lnTo>
                  <a:lnTo>
                    <a:pt x="120904" y="508"/>
                  </a:lnTo>
                  <a:lnTo>
                    <a:pt x="115824" y="254"/>
                  </a:lnTo>
                  <a:lnTo>
                    <a:pt x="128524" y="508"/>
                  </a:lnTo>
                  <a:lnTo>
                    <a:pt x="150114" y="1397"/>
                  </a:lnTo>
                  <a:lnTo>
                    <a:pt x="164084" y="1397"/>
                  </a:lnTo>
                  <a:lnTo>
                    <a:pt x="181991" y="2667"/>
                  </a:lnTo>
                  <a:lnTo>
                    <a:pt x="188341" y="2032"/>
                  </a:lnTo>
                  <a:lnTo>
                    <a:pt x="192151" y="1397"/>
                  </a:lnTo>
                  <a:lnTo>
                    <a:pt x="215011" y="1524"/>
                  </a:lnTo>
                  <a:lnTo>
                    <a:pt x="192151" y="889"/>
                  </a:lnTo>
                  <a:lnTo>
                    <a:pt x="181991" y="2032"/>
                  </a:lnTo>
                  <a:lnTo>
                    <a:pt x="164084" y="762"/>
                  </a:lnTo>
                  <a:lnTo>
                    <a:pt x="150114" y="762"/>
                  </a:lnTo>
                  <a:lnTo>
                    <a:pt x="131064" y="0"/>
                  </a:lnTo>
                  <a:lnTo>
                    <a:pt x="91567" y="0"/>
                  </a:lnTo>
                  <a:lnTo>
                    <a:pt x="91567" y="508"/>
                  </a:lnTo>
                  <a:lnTo>
                    <a:pt x="91567" y="635"/>
                  </a:lnTo>
                  <a:lnTo>
                    <a:pt x="90297" y="381"/>
                  </a:lnTo>
                  <a:lnTo>
                    <a:pt x="91567" y="508"/>
                  </a:lnTo>
                  <a:lnTo>
                    <a:pt x="91567" y="0"/>
                  </a:lnTo>
                  <a:lnTo>
                    <a:pt x="86487" y="0"/>
                  </a:lnTo>
                  <a:lnTo>
                    <a:pt x="90297" y="1016"/>
                  </a:lnTo>
                  <a:lnTo>
                    <a:pt x="85217" y="1651"/>
                  </a:lnTo>
                  <a:lnTo>
                    <a:pt x="82677" y="2286"/>
                  </a:lnTo>
                  <a:lnTo>
                    <a:pt x="63627" y="3429"/>
                  </a:lnTo>
                  <a:lnTo>
                    <a:pt x="50927" y="1778"/>
                  </a:lnTo>
                  <a:lnTo>
                    <a:pt x="35560" y="1778"/>
                  </a:lnTo>
                  <a:lnTo>
                    <a:pt x="22860" y="381"/>
                  </a:lnTo>
                  <a:lnTo>
                    <a:pt x="19050" y="127"/>
                  </a:lnTo>
                  <a:lnTo>
                    <a:pt x="10160" y="0"/>
                  </a:lnTo>
                  <a:lnTo>
                    <a:pt x="15240" y="254"/>
                  </a:lnTo>
                  <a:lnTo>
                    <a:pt x="35560" y="2413"/>
                  </a:lnTo>
                  <a:lnTo>
                    <a:pt x="49657" y="2413"/>
                  </a:lnTo>
                  <a:lnTo>
                    <a:pt x="59817" y="3556"/>
                  </a:lnTo>
                  <a:lnTo>
                    <a:pt x="26670" y="3429"/>
                  </a:lnTo>
                  <a:lnTo>
                    <a:pt x="22860" y="3302"/>
                  </a:lnTo>
                  <a:lnTo>
                    <a:pt x="19050" y="2921"/>
                  </a:lnTo>
                  <a:lnTo>
                    <a:pt x="3810" y="1016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3810" y="1524"/>
                  </a:lnTo>
                  <a:lnTo>
                    <a:pt x="17780" y="3429"/>
                  </a:lnTo>
                  <a:lnTo>
                    <a:pt x="21590" y="3810"/>
                  </a:lnTo>
                  <a:lnTo>
                    <a:pt x="15240" y="3302"/>
                  </a:lnTo>
                  <a:lnTo>
                    <a:pt x="0" y="2540"/>
                  </a:lnTo>
                  <a:lnTo>
                    <a:pt x="0" y="3175"/>
                  </a:lnTo>
                  <a:lnTo>
                    <a:pt x="15240" y="3937"/>
                  </a:lnTo>
                  <a:lnTo>
                    <a:pt x="21590" y="4445"/>
                  </a:lnTo>
                  <a:lnTo>
                    <a:pt x="22860" y="4572"/>
                  </a:lnTo>
                  <a:lnTo>
                    <a:pt x="25400" y="4953"/>
                  </a:lnTo>
                  <a:lnTo>
                    <a:pt x="26670" y="5207"/>
                  </a:lnTo>
                  <a:lnTo>
                    <a:pt x="30480" y="5588"/>
                  </a:lnTo>
                  <a:lnTo>
                    <a:pt x="35560" y="5842"/>
                  </a:lnTo>
                  <a:lnTo>
                    <a:pt x="45847" y="5842"/>
                  </a:lnTo>
                  <a:lnTo>
                    <a:pt x="35560" y="5334"/>
                  </a:lnTo>
                  <a:lnTo>
                    <a:pt x="27940" y="4826"/>
                  </a:lnTo>
                  <a:lnTo>
                    <a:pt x="25400" y="4191"/>
                  </a:lnTo>
                  <a:lnTo>
                    <a:pt x="22860" y="3937"/>
                  </a:lnTo>
                  <a:lnTo>
                    <a:pt x="27940" y="4064"/>
                  </a:lnTo>
                  <a:lnTo>
                    <a:pt x="59817" y="4064"/>
                  </a:lnTo>
                  <a:lnTo>
                    <a:pt x="63627" y="3937"/>
                  </a:lnTo>
                  <a:lnTo>
                    <a:pt x="66167" y="4318"/>
                  </a:lnTo>
                  <a:lnTo>
                    <a:pt x="76327" y="5842"/>
                  </a:lnTo>
                  <a:lnTo>
                    <a:pt x="87757" y="5842"/>
                  </a:lnTo>
                  <a:lnTo>
                    <a:pt x="90297" y="3556"/>
                  </a:lnTo>
                  <a:lnTo>
                    <a:pt x="91427" y="1536"/>
                  </a:lnTo>
                  <a:lnTo>
                    <a:pt x="89027" y="3302"/>
                  </a:lnTo>
                  <a:lnTo>
                    <a:pt x="87757" y="5207"/>
                  </a:lnTo>
                  <a:lnTo>
                    <a:pt x="77597" y="5207"/>
                  </a:lnTo>
                  <a:lnTo>
                    <a:pt x="66167" y="3810"/>
                  </a:lnTo>
                  <a:lnTo>
                    <a:pt x="82677" y="2921"/>
                  </a:lnTo>
                  <a:lnTo>
                    <a:pt x="87757" y="1778"/>
                  </a:lnTo>
                  <a:lnTo>
                    <a:pt x="91427" y="1536"/>
                  </a:lnTo>
                  <a:lnTo>
                    <a:pt x="91567" y="1524"/>
                  </a:lnTo>
                  <a:lnTo>
                    <a:pt x="91567" y="1397"/>
                  </a:lnTo>
                  <a:lnTo>
                    <a:pt x="94107" y="1778"/>
                  </a:lnTo>
                  <a:lnTo>
                    <a:pt x="96647" y="2286"/>
                  </a:lnTo>
                  <a:lnTo>
                    <a:pt x="102997" y="3302"/>
                  </a:lnTo>
                  <a:lnTo>
                    <a:pt x="109474" y="3937"/>
                  </a:lnTo>
                  <a:lnTo>
                    <a:pt x="110744" y="4064"/>
                  </a:lnTo>
                  <a:lnTo>
                    <a:pt x="110744" y="4318"/>
                  </a:lnTo>
                  <a:lnTo>
                    <a:pt x="112014" y="4572"/>
                  </a:lnTo>
                  <a:lnTo>
                    <a:pt x="112014" y="5842"/>
                  </a:lnTo>
                  <a:lnTo>
                    <a:pt x="113284" y="5842"/>
                  </a:lnTo>
                  <a:lnTo>
                    <a:pt x="113284" y="4953"/>
                  </a:lnTo>
                  <a:lnTo>
                    <a:pt x="112014" y="4191"/>
                  </a:lnTo>
                  <a:lnTo>
                    <a:pt x="114554" y="4572"/>
                  </a:lnTo>
                  <a:lnTo>
                    <a:pt x="118364" y="4826"/>
                  </a:lnTo>
                  <a:lnTo>
                    <a:pt x="129794" y="5842"/>
                  </a:lnTo>
                  <a:lnTo>
                    <a:pt x="139954" y="5842"/>
                  </a:lnTo>
                  <a:lnTo>
                    <a:pt x="109474" y="2311"/>
                  </a:lnTo>
                  <a:lnTo>
                    <a:pt x="109474" y="3175"/>
                  </a:lnTo>
                  <a:lnTo>
                    <a:pt x="102997" y="2540"/>
                  </a:lnTo>
                  <a:lnTo>
                    <a:pt x="97917" y="1905"/>
                  </a:lnTo>
                  <a:lnTo>
                    <a:pt x="94107" y="1143"/>
                  </a:lnTo>
                  <a:lnTo>
                    <a:pt x="96647" y="1016"/>
                  </a:lnTo>
                  <a:lnTo>
                    <a:pt x="100457" y="1397"/>
                  </a:lnTo>
                  <a:lnTo>
                    <a:pt x="105537" y="2032"/>
                  </a:lnTo>
                  <a:lnTo>
                    <a:pt x="109474" y="3175"/>
                  </a:lnTo>
                  <a:lnTo>
                    <a:pt x="109474" y="2311"/>
                  </a:lnTo>
                  <a:lnTo>
                    <a:pt x="108204" y="2159"/>
                  </a:lnTo>
                  <a:lnTo>
                    <a:pt x="104267" y="1397"/>
                  </a:lnTo>
                  <a:lnTo>
                    <a:pt x="100457" y="762"/>
                  </a:lnTo>
                  <a:lnTo>
                    <a:pt x="104267" y="635"/>
                  </a:lnTo>
                  <a:lnTo>
                    <a:pt x="115824" y="889"/>
                  </a:lnTo>
                  <a:lnTo>
                    <a:pt x="119634" y="1778"/>
                  </a:lnTo>
                  <a:lnTo>
                    <a:pt x="127254" y="3556"/>
                  </a:lnTo>
                  <a:lnTo>
                    <a:pt x="150114" y="5207"/>
                  </a:lnTo>
                  <a:lnTo>
                    <a:pt x="157734" y="5334"/>
                  </a:lnTo>
                  <a:lnTo>
                    <a:pt x="164084" y="5334"/>
                  </a:lnTo>
                  <a:lnTo>
                    <a:pt x="167894" y="5080"/>
                  </a:lnTo>
                  <a:lnTo>
                    <a:pt x="176784" y="5080"/>
                  </a:lnTo>
                  <a:lnTo>
                    <a:pt x="174244" y="5715"/>
                  </a:lnTo>
                  <a:lnTo>
                    <a:pt x="172974" y="5842"/>
                  </a:lnTo>
                  <a:lnTo>
                    <a:pt x="176784" y="5842"/>
                  </a:lnTo>
                  <a:lnTo>
                    <a:pt x="178054" y="5588"/>
                  </a:lnTo>
                  <a:lnTo>
                    <a:pt x="179451" y="5207"/>
                  </a:lnTo>
                  <a:lnTo>
                    <a:pt x="181991" y="4953"/>
                  </a:lnTo>
                  <a:lnTo>
                    <a:pt x="194691" y="4318"/>
                  </a:lnTo>
                  <a:lnTo>
                    <a:pt x="201041" y="3937"/>
                  </a:lnTo>
                  <a:lnTo>
                    <a:pt x="202311" y="3810"/>
                  </a:lnTo>
                  <a:lnTo>
                    <a:pt x="207391" y="3556"/>
                  </a:lnTo>
                  <a:lnTo>
                    <a:pt x="232791" y="3556"/>
                  </a:lnTo>
                  <a:lnTo>
                    <a:pt x="235331" y="3683"/>
                  </a:lnTo>
                  <a:lnTo>
                    <a:pt x="237871" y="3937"/>
                  </a:lnTo>
                  <a:lnTo>
                    <a:pt x="240411" y="4318"/>
                  </a:lnTo>
                  <a:lnTo>
                    <a:pt x="255778" y="5969"/>
                  </a:lnTo>
                  <a:lnTo>
                    <a:pt x="260858" y="5715"/>
                  </a:lnTo>
                  <a:lnTo>
                    <a:pt x="263398" y="5588"/>
                  </a:lnTo>
                  <a:lnTo>
                    <a:pt x="264668" y="5588"/>
                  </a:lnTo>
                  <a:lnTo>
                    <a:pt x="267208" y="5842"/>
                  </a:lnTo>
                  <a:lnTo>
                    <a:pt x="269748" y="5842"/>
                  </a:lnTo>
                  <a:lnTo>
                    <a:pt x="272288" y="5842"/>
                  </a:lnTo>
                  <a:lnTo>
                    <a:pt x="269748" y="5461"/>
                  </a:lnTo>
                  <a:lnTo>
                    <a:pt x="277368" y="5461"/>
                  </a:lnTo>
                  <a:lnTo>
                    <a:pt x="282448" y="5461"/>
                  </a:lnTo>
                  <a:lnTo>
                    <a:pt x="282448" y="5588"/>
                  </a:lnTo>
                  <a:lnTo>
                    <a:pt x="283718" y="5842"/>
                  </a:lnTo>
                  <a:lnTo>
                    <a:pt x="284988" y="5588"/>
                  </a:lnTo>
                  <a:lnTo>
                    <a:pt x="283718" y="5461"/>
                  </a:lnTo>
                  <a:lnTo>
                    <a:pt x="284988" y="5461"/>
                  </a:lnTo>
                  <a:lnTo>
                    <a:pt x="284988" y="4826"/>
                  </a:lnTo>
                  <a:lnTo>
                    <a:pt x="282448" y="4826"/>
                  </a:lnTo>
                  <a:lnTo>
                    <a:pt x="277368" y="3937"/>
                  </a:lnTo>
                  <a:lnTo>
                    <a:pt x="277368" y="4953"/>
                  </a:lnTo>
                  <a:lnTo>
                    <a:pt x="264668" y="4953"/>
                  </a:lnTo>
                  <a:lnTo>
                    <a:pt x="263398" y="4826"/>
                  </a:lnTo>
                  <a:lnTo>
                    <a:pt x="271018" y="4699"/>
                  </a:lnTo>
                  <a:lnTo>
                    <a:pt x="274828" y="4699"/>
                  </a:lnTo>
                  <a:lnTo>
                    <a:pt x="277368" y="4953"/>
                  </a:lnTo>
                  <a:lnTo>
                    <a:pt x="277368" y="3937"/>
                  </a:lnTo>
                  <a:lnTo>
                    <a:pt x="260858" y="4267"/>
                  </a:lnTo>
                  <a:lnTo>
                    <a:pt x="260858" y="5207"/>
                  </a:lnTo>
                  <a:lnTo>
                    <a:pt x="255778" y="5461"/>
                  </a:lnTo>
                  <a:lnTo>
                    <a:pt x="240411" y="3556"/>
                  </a:lnTo>
                  <a:lnTo>
                    <a:pt x="237871" y="3302"/>
                  </a:lnTo>
                  <a:lnTo>
                    <a:pt x="244221" y="3556"/>
                  </a:lnTo>
                  <a:lnTo>
                    <a:pt x="246761" y="3810"/>
                  </a:lnTo>
                  <a:lnTo>
                    <a:pt x="248031" y="4064"/>
                  </a:lnTo>
                  <a:lnTo>
                    <a:pt x="253238" y="4826"/>
                  </a:lnTo>
                  <a:lnTo>
                    <a:pt x="258318" y="4953"/>
                  </a:lnTo>
                  <a:lnTo>
                    <a:pt x="260858" y="5207"/>
                  </a:lnTo>
                  <a:lnTo>
                    <a:pt x="260858" y="4267"/>
                  </a:lnTo>
                  <a:lnTo>
                    <a:pt x="258318" y="4318"/>
                  </a:lnTo>
                  <a:lnTo>
                    <a:pt x="245491" y="3048"/>
                  </a:lnTo>
                  <a:lnTo>
                    <a:pt x="244221" y="2794"/>
                  </a:lnTo>
                  <a:lnTo>
                    <a:pt x="249301" y="2286"/>
                  </a:lnTo>
                  <a:lnTo>
                    <a:pt x="283718" y="1143"/>
                  </a:lnTo>
                  <a:lnTo>
                    <a:pt x="284988" y="1270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5361432" y="5625083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507"/>
                  </a:lnTo>
                  <a:lnTo>
                    <a:pt x="0" y="507"/>
                  </a:lnTo>
                  <a:lnTo>
                    <a:pt x="0" y="6857"/>
                  </a:lnTo>
                  <a:lnTo>
                    <a:pt x="1270" y="6857"/>
                  </a:lnTo>
                  <a:lnTo>
                    <a:pt x="1270" y="7365"/>
                  </a:lnTo>
                  <a:lnTo>
                    <a:pt x="285242" y="7365"/>
                  </a:lnTo>
                  <a:lnTo>
                    <a:pt x="285242" y="6603"/>
                  </a:lnTo>
                  <a:lnTo>
                    <a:pt x="286512" y="6603"/>
                  </a:lnTo>
                  <a:lnTo>
                    <a:pt x="286512" y="634"/>
                  </a:lnTo>
                  <a:lnTo>
                    <a:pt x="285242" y="634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5361432" y="5625083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39141" y="0"/>
                  </a:moveTo>
                  <a:lnTo>
                    <a:pt x="235331" y="0"/>
                  </a:lnTo>
                  <a:lnTo>
                    <a:pt x="228981" y="1270"/>
                  </a:lnTo>
                  <a:lnTo>
                    <a:pt x="222631" y="2032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3429"/>
                  </a:lnTo>
                  <a:lnTo>
                    <a:pt x="231521" y="1905"/>
                  </a:lnTo>
                  <a:lnTo>
                    <a:pt x="239141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81178" y="1270"/>
                  </a:lnTo>
                  <a:lnTo>
                    <a:pt x="265938" y="3683"/>
                  </a:lnTo>
                  <a:lnTo>
                    <a:pt x="262128" y="4191"/>
                  </a:lnTo>
                  <a:lnTo>
                    <a:pt x="257048" y="4318"/>
                  </a:lnTo>
                  <a:lnTo>
                    <a:pt x="225171" y="4445"/>
                  </a:lnTo>
                  <a:lnTo>
                    <a:pt x="230251" y="3556"/>
                  </a:lnTo>
                  <a:lnTo>
                    <a:pt x="235331" y="3048"/>
                  </a:lnTo>
                  <a:lnTo>
                    <a:pt x="248031" y="3048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2286"/>
                  </a:lnTo>
                  <a:lnTo>
                    <a:pt x="234061" y="2286"/>
                  </a:lnTo>
                  <a:lnTo>
                    <a:pt x="221361" y="4191"/>
                  </a:lnTo>
                  <a:lnTo>
                    <a:pt x="217551" y="4000"/>
                  </a:lnTo>
                  <a:lnTo>
                    <a:pt x="217551" y="4826"/>
                  </a:lnTo>
                  <a:lnTo>
                    <a:pt x="207391" y="6604"/>
                  </a:lnTo>
                  <a:lnTo>
                    <a:pt x="197231" y="6604"/>
                  </a:lnTo>
                  <a:lnTo>
                    <a:pt x="194691" y="4191"/>
                  </a:lnTo>
                  <a:lnTo>
                    <a:pt x="193421" y="1905"/>
                  </a:lnTo>
                  <a:lnTo>
                    <a:pt x="194691" y="2032"/>
                  </a:lnTo>
                  <a:lnTo>
                    <a:pt x="198501" y="2794"/>
                  </a:lnTo>
                  <a:lnTo>
                    <a:pt x="201041" y="3556"/>
                  </a:lnTo>
                  <a:lnTo>
                    <a:pt x="217551" y="4826"/>
                  </a:lnTo>
                  <a:lnTo>
                    <a:pt x="217551" y="4000"/>
                  </a:lnTo>
                  <a:lnTo>
                    <a:pt x="213741" y="3810"/>
                  </a:lnTo>
                  <a:lnTo>
                    <a:pt x="206121" y="3175"/>
                  </a:lnTo>
                  <a:lnTo>
                    <a:pt x="201041" y="2921"/>
                  </a:lnTo>
                  <a:lnTo>
                    <a:pt x="198501" y="2159"/>
                  </a:lnTo>
                  <a:lnTo>
                    <a:pt x="197231" y="1524"/>
                  </a:lnTo>
                  <a:lnTo>
                    <a:pt x="194691" y="1143"/>
                  </a:lnTo>
                  <a:lnTo>
                    <a:pt x="197231" y="381"/>
                  </a:lnTo>
                  <a:lnTo>
                    <a:pt x="197231" y="0"/>
                  </a:lnTo>
                  <a:lnTo>
                    <a:pt x="193421" y="25"/>
                  </a:lnTo>
                  <a:lnTo>
                    <a:pt x="193421" y="508"/>
                  </a:lnTo>
                  <a:lnTo>
                    <a:pt x="192151" y="889"/>
                  </a:lnTo>
                  <a:lnTo>
                    <a:pt x="190881" y="889"/>
                  </a:lnTo>
                  <a:lnTo>
                    <a:pt x="193421" y="508"/>
                  </a:lnTo>
                  <a:lnTo>
                    <a:pt x="193421" y="25"/>
                  </a:lnTo>
                  <a:lnTo>
                    <a:pt x="189611" y="50"/>
                  </a:lnTo>
                  <a:lnTo>
                    <a:pt x="189611" y="1397"/>
                  </a:lnTo>
                  <a:lnTo>
                    <a:pt x="185801" y="2413"/>
                  </a:lnTo>
                  <a:lnTo>
                    <a:pt x="180721" y="3302"/>
                  </a:lnTo>
                  <a:lnTo>
                    <a:pt x="175514" y="4064"/>
                  </a:lnTo>
                  <a:lnTo>
                    <a:pt x="179451" y="2540"/>
                  </a:lnTo>
                  <a:lnTo>
                    <a:pt x="183261" y="1778"/>
                  </a:lnTo>
                  <a:lnTo>
                    <a:pt x="184531" y="1651"/>
                  </a:lnTo>
                  <a:lnTo>
                    <a:pt x="188341" y="1270"/>
                  </a:lnTo>
                  <a:lnTo>
                    <a:pt x="189611" y="1397"/>
                  </a:lnTo>
                  <a:lnTo>
                    <a:pt x="189611" y="50"/>
                  </a:lnTo>
                  <a:lnTo>
                    <a:pt x="169164" y="152"/>
                  </a:lnTo>
                  <a:lnTo>
                    <a:pt x="169164" y="381"/>
                  </a:lnTo>
                  <a:lnTo>
                    <a:pt x="165354" y="571"/>
                  </a:lnTo>
                  <a:lnTo>
                    <a:pt x="165354" y="1397"/>
                  </a:lnTo>
                  <a:lnTo>
                    <a:pt x="165354" y="1524"/>
                  </a:lnTo>
                  <a:lnTo>
                    <a:pt x="156464" y="3683"/>
                  </a:lnTo>
                  <a:lnTo>
                    <a:pt x="139954" y="5207"/>
                  </a:lnTo>
                  <a:lnTo>
                    <a:pt x="133604" y="5715"/>
                  </a:lnTo>
                  <a:lnTo>
                    <a:pt x="125984" y="5842"/>
                  </a:lnTo>
                  <a:lnTo>
                    <a:pt x="131064" y="5080"/>
                  </a:lnTo>
                  <a:lnTo>
                    <a:pt x="151384" y="3556"/>
                  </a:lnTo>
                  <a:lnTo>
                    <a:pt x="157734" y="2159"/>
                  </a:lnTo>
                  <a:lnTo>
                    <a:pt x="165354" y="1397"/>
                  </a:lnTo>
                  <a:lnTo>
                    <a:pt x="165354" y="571"/>
                  </a:lnTo>
                  <a:lnTo>
                    <a:pt x="164084" y="635"/>
                  </a:lnTo>
                  <a:lnTo>
                    <a:pt x="159004" y="1270"/>
                  </a:lnTo>
                  <a:lnTo>
                    <a:pt x="151384" y="2794"/>
                  </a:lnTo>
                  <a:lnTo>
                    <a:pt x="131064" y="4318"/>
                  </a:lnTo>
                  <a:lnTo>
                    <a:pt x="124714" y="5334"/>
                  </a:lnTo>
                  <a:lnTo>
                    <a:pt x="120904" y="5588"/>
                  </a:lnTo>
                  <a:lnTo>
                    <a:pt x="112014" y="5334"/>
                  </a:lnTo>
                  <a:lnTo>
                    <a:pt x="108204" y="4813"/>
                  </a:lnTo>
                  <a:lnTo>
                    <a:pt x="108204" y="5588"/>
                  </a:lnTo>
                  <a:lnTo>
                    <a:pt x="104267" y="5461"/>
                  </a:lnTo>
                  <a:lnTo>
                    <a:pt x="101727" y="5207"/>
                  </a:lnTo>
                  <a:lnTo>
                    <a:pt x="108204" y="5588"/>
                  </a:lnTo>
                  <a:lnTo>
                    <a:pt x="108204" y="4813"/>
                  </a:lnTo>
                  <a:lnTo>
                    <a:pt x="105537" y="4445"/>
                  </a:lnTo>
                  <a:lnTo>
                    <a:pt x="95377" y="4318"/>
                  </a:lnTo>
                  <a:lnTo>
                    <a:pt x="90297" y="3556"/>
                  </a:lnTo>
                  <a:lnTo>
                    <a:pt x="90297" y="4318"/>
                  </a:lnTo>
                  <a:lnTo>
                    <a:pt x="86487" y="4318"/>
                  </a:lnTo>
                  <a:lnTo>
                    <a:pt x="83947" y="4191"/>
                  </a:lnTo>
                  <a:lnTo>
                    <a:pt x="80137" y="3810"/>
                  </a:lnTo>
                  <a:lnTo>
                    <a:pt x="78867" y="3556"/>
                  </a:lnTo>
                  <a:lnTo>
                    <a:pt x="73787" y="2794"/>
                  </a:lnTo>
                  <a:lnTo>
                    <a:pt x="62357" y="3302"/>
                  </a:lnTo>
                  <a:lnTo>
                    <a:pt x="54737" y="3429"/>
                  </a:lnTo>
                  <a:lnTo>
                    <a:pt x="50927" y="3683"/>
                  </a:lnTo>
                  <a:lnTo>
                    <a:pt x="49657" y="3556"/>
                  </a:lnTo>
                  <a:lnTo>
                    <a:pt x="61087" y="2794"/>
                  </a:lnTo>
                  <a:lnTo>
                    <a:pt x="68707" y="2667"/>
                  </a:lnTo>
                  <a:lnTo>
                    <a:pt x="78867" y="2667"/>
                  </a:lnTo>
                  <a:lnTo>
                    <a:pt x="87757" y="4191"/>
                  </a:lnTo>
                  <a:lnTo>
                    <a:pt x="90297" y="4318"/>
                  </a:lnTo>
                  <a:lnTo>
                    <a:pt x="90297" y="3556"/>
                  </a:lnTo>
                  <a:lnTo>
                    <a:pt x="80137" y="2032"/>
                  </a:lnTo>
                  <a:lnTo>
                    <a:pt x="68707" y="1905"/>
                  </a:lnTo>
                  <a:lnTo>
                    <a:pt x="91567" y="1778"/>
                  </a:lnTo>
                  <a:lnTo>
                    <a:pt x="101727" y="3429"/>
                  </a:lnTo>
                  <a:lnTo>
                    <a:pt x="120904" y="1778"/>
                  </a:lnTo>
                  <a:lnTo>
                    <a:pt x="133604" y="1778"/>
                  </a:lnTo>
                  <a:lnTo>
                    <a:pt x="169164" y="254"/>
                  </a:lnTo>
                  <a:lnTo>
                    <a:pt x="148844" y="254"/>
                  </a:lnTo>
                  <a:lnTo>
                    <a:pt x="133604" y="1016"/>
                  </a:lnTo>
                  <a:lnTo>
                    <a:pt x="120904" y="1016"/>
                  </a:lnTo>
                  <a:lnTo>
                    <a:pt x="101727" y="2667"/>
                  </a:lnTo>
                  <a:lnTo>
                    <a:pt x="96647" y="1778"/>
                  </a:lnTo>
                  <a:lnTo>
                    <a:pt x="95377" y="1778"/>
                  </a:lnTo>
                  <a:lnTo>
                    <a:pt x="91567" y="1143"/>
                  </a:lnTo>
                  <a:lnTo>
                    <a:pt x="67437" y="1270"/>
                  </a:lnTo>
                  <a:lnTo>
                    <a:pt x="54737" y="1905"/>
                  </a:lnTo>
                  <a:lnTo>
                    <a:pt x="47117" y="2755"/>
                  </a:lnTo>
                  <a:lnTo>
                    <a:pt x="47117" y="4191"/>
                  </a:lnTo>
                  <a:lnTo>
                    <a:pt x="29210" y="6604"/>
                  </a:lnTo>
                  <a:lnTo>
                    <a:pt x="26670" y="6731"/>
                  </a:lnTo>
                  <a:lnTo>
                    <a:pt x="24130" y="6477"/>
                  </a:lnTo>
                  <a:lnTo>
                    <a:pt x="25400" y="6223"/>
                  </a:lnTo>
                  <a:lnTo>
                    <a:pt x="26670" y="6096"/>
                  </a:lnTo>
                  <a:lnTo>
                    <a:pt x="29210" y="6096"/>
                  </a:lnTo>
                  <a:lnTo>
                    <a:pt x="30480" y="5969"/>
                  </a:lnTo>
                  <a:lnTo>
                    <a:pt x="35687" y="4953"/>
                  </a:lnTo>
                  <a:lnTo>
                    <a:pt x="40767" y="4445"/>
                  </a:lnTo>
                  <a:lnTo>
                    <a:pt x="44577" y="4064"/>
                  </a:lnTo>
                  <a:lnTo>
                    <a:pt x="47117" y="4191"/>
                  </a:lnTo>
                  <a:lnTo>
                    <a:pt x="47117" y="2755"/>
                  </a:lnTo>
                  <a:lnTo>
                    <a:pt x="43307" y="3175"/>
                  </a:lnTo>
                  <a:lnTo>
                    <a:pt x="36957" y="2286"/>
                  </a:lnTo>
                  <a:lnTo>
                    <a:pt x="15240" y="889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5240" y="1651"/>
                  </a:lnTo>
                  <a:lnTo>
                    <a:pt x="29210" y="2413"/>
                  </a:lnTo>
                  <a:lnTo>
                    <a:pt x="40767" y="3556"/>
                  </a:lnTo>
                  <a:lnTo>
                    <a:pt x="38227" y="3810"/>
                  </a:lnTo>
                  <a:lnTo>
                    <a:pt x="26670" y="5207"/>
                  </a:lnTo>
                  <a:lnTo>
                    <a:pt x="22860" y="5334"/>
                  </a:lnTo>
                  <a:lnTo>
                    <a:pt x="20320" y="5257"/>
                  </a:lnTo>
                  <a:lnTo>
                    <a:pt x="20320" y="6096"/>
                  </a:lnTo>
                  <a:lnTo>
                    <a:pt x="20320" y="6223"/>
                  </a:lnTo>
                  <a:lnTo>
                    <a:pt x="6350" y="6096"/>
                  </a:lnTo>
                  <a:lnTo>
                    <a:pt x="8890" y="5842"/>
                  </a:lnTo>
                  <a:lnTo>
                    <a:pt x="16510" y="5969"/>
                  </a:lnTo>
                  <a:lnTo>
                    <a:pt x="20320" y="6096"/>
                  </a:lnTo>
                  <a:lnTo>
                    <a:pt x="20320" y="5257"/>
                  </a:lnTo>
                  <a:lnTo>
                    <a:pt x="7620" y="4826"/>
                  </a:lnTo>
                  <a:lnTo>
                    <a:pt x="2540" y="6096"/>
                  </a:lnTo>
                  <a:lnTo>
                    <a:pt x="0" y="6096"/>
                  </a:lnTo>
                  <a:lnTo>
                    <a:pt x="0" y="7366"/>
                  </a:lnTo>
                  <a:lnTo>
                    <a:pt x="1270" y="7366"/>
                  </a:lnTo>
                  <a:lnTo>
                    <a:pt x="2540" y="6858"/>
                  </a:lnTo>
                  <a:lnTo>
                    <a:pt x="6350" y="6858"/>
                  </a:lnTo>
                  <a:lnTo>
                    <a:pt x="15240" y="6858"/>
                  </a:lnTo>
                  <a:lnTo>
                    <a:pt x="11430" y="7366"/>
                  </a:lnTo>
                  <a:lnTo>
                    <a:pt x="15240" y="7366"/>
                  </a:lnTo>
                  <a:lnTo>
                    <a:pt x="16510" y="7366"/>
                  </a:lnTo>
                  <a:lnTo>
                    <a:pt x="20320" y="6985"/>
                  </a:lnTo>
                  <a:lnTo>
                    <a:pt x="22860" y="7112"/>
                  </a:lnTo>
                  <a:lnTo>
                    <a:pt x="24130" y="7239"/>
                  </a:lnTo>
                  <a:lnTo>
                    <a:pt x="27940" y="7493"/>
                  </a:lnTo>
                  <a:lnTo>
                    <a:pt x="47117" y="4953"/>
                  </a:lnTo>
                  <a:lnTo>
                    <a:pt x="49657" y="4572"/>
                  </a:lnTo>
                  <a:lnTo>
                    <a:pt x="68707" y="4572"/>
                  </a:lnTo>
                  <a:lnTo>
                    <a:pt x="80137" y="4699"/>
                  </a:lnTo>
                  <a:lnTo>
                    <a:pt x="90297" y="5461"/>
                  </a:lnTo>
                  <a:lnTo>
                    <a:pt x="101727" y="6096"/>
                  </a:lnTo>
                  <a:lnTo>
                    <a:pt x="102997" y="6223"/>
                  </a:lnTo>
                  <a:lnTo>
                    <a:pt x="104267" y="6604"/>
                  </a:lnTo>
                  <a:lnTo>
                    <a:pt x="106934" y="7239"/>
                  </a:lnTo>
                  <a:lnTo>
                    <a:pt x="110744" y="7366"/>
                  </a:lnTo>
                  <a:lnTo>
                    <a:pt x="109474" y="7112"/>
                  </a:lnTo>
                  <a:lnTo>
                    <a:pt x="106934" y="6350"/>
                  </a:lnTo>
                  <a:lnTo>
                    <a:pt x="108204" y="6350"/>
                  </a:lnTo>
                  <a:lnTo>
                    <a:pt x="125984" y="6604"/>
                  </a:lnTo>
                  <a:lnTo>
                    <a:pt x="133604" y="6477"/>
                  </a:lnTo>
                  <a:lnTo>
                    <a:pt x="139954" y="5969"/>
                  </a:lnTo>
                  <a:lnTo>
                    <a:pt x="156464" y="4445"/>
                  </a:lnTo>
                  <a:lnTo>
                    <a:pt x="165354" y="2286"/>
                  </a:lnTo>
                  <a:lnTo>
                    <a:pt x="169164" y="1143"/>
                  </a:lnTo>
                  <a:lnTo>
                    <a:pt x="172974" y="889"/>
                  </a:lnTo>
                  <a:lnTo>
                    <a:pt x="184531" y="1016"/>
                  </a:lnTo>
                  <a:lnTo>
                    <a:pt x="179451" y="1651"/>
                  </a:lnTo>
                  <a:lnTo>
                    <a:pt x="175514" y="2667"/>
                  </a:lnTo>
                  <a:lnTo>
                    <a:pt x="172974" y="4318"/>
                  </a:lnTo>
                  <a:lnTo>
                    <a:pt x="170434" y="4826"/>
                  </a:lnTo>
                  <a:lnTo>
                    <a:pt x="156464" y="6350"/>
                  </a:lnTo>
                  <a:lnTo>
                    <a:pt x="143764" y="7366"/>
                  </a:lnTo>
                  <a:lnTo>
                    <a:pt x="155194" y="7239"/>
                  </a:lnTo>
                  <a:lnTo>
                    <a:pt x="160274" y="6731"/>
                  </a:lnTo>
                  <a:lnTo>
                    <a:pt x="169164" y="5715"/>
                  </a:lnTo>
                  <a:lnTo>
                    <a:pt x="171704" y="5207"/>
                  </a:lnTo>
                  <a:lnTo>
                    <a:pt x="171704" y="6223"/>
                  </a:lnTo>
                  <a:lnTo>
                    <a:pt x="170434" y="6858"/>
                  </a:lnTo>
                  <a:lnTo>
                    <a:pt x="171704" y="7366"/>
                  </a:lnTo>
                  <a:lnTo>
                    <a:pt x="171704" y="6604"/>
                  </a:lnTo>
                  <a:lnTo>
                    <a:pt x="172974" y="5715"/>
                  </a:lnTo>
                  <a:lnTo>
                    <a:pt x="172974" y="5080"/>
                  </a:lnTo>
                  <a:lnTo>
                    <a:pt x="175514" y="4699"/>
                  </a:lnTo>
                  <a:lnTo>
                    <a:pt x="180721" y="4064"/>
                  </a:lnTo>
                  <a:lnTo>
                    <a:pt x="187071" y="2921"/>
                  </a:lnTo>
                  <a:lnTo>
                    <a:pt x="189611" y="2286"/>
                  </a:lnTo>
                  <a:lnTo>
                    <a:pt x="190881" y="2032"/>
                  </a:lnTo>
                  <a:lnTo>
                    <a:pt x="192151" y="1651"/>
                  </a:lnTo>
                  <a:lnTo>
                    <a:pt x="192151" y="1778"/>
                  </a:lnTo>
                  <a:lnTo>
                    <a:pt x="195961" y="7239"/>
                  </a:lnTo>
                  <a:lnTo>
                    <a:pt x="207391" y="7239"/>
                  </a:lnTo>
                  <a:lnTo>
                    <a:pt x="217551" y="5588"/>
                  </a:lnTo>
                  <a:lnTo>
                    <a:pt x="221361" y="4953"/>
                  </a:lnTo>
                  <a:lnTo>
                    <a:pt x="225171" y="5207"/>
                  </a:lnTo>
                  <a:lnTo>
                    <a:pt x="258318" y="5080"/>
                  </a:lnTo>
                  <a:lnTo>
                    <a:pt x="262128" y="4953"/>
                  </a:lnTo>
                  <a:lnTo>
                    <a:pt x="259588" y="5334"/>
                  </a:lnTo>
                  <a:lnTo>
                    <a:pt x="257048" y="5969"/>
                  </a:lnTo>
                  <a:lnTo>
                    <a:pt x="248031" y="6731"/>
                  </a:lnTo>
                  <a:lnTo>
                    <a:pt x="237871" y="7366"/>
                  </a:lnTo>
                  <a:lnTo>
                    <a:pt x="248031" y="7366"/>
                  </a:lnTo>
                  <a:lnTo>
                    <a:pt x="253238" y="6985"/>
                  </a:lnTo>
                  <a:lnTo>
                    <a:pt x="257048" y="6604"/>
                  </a:lnTo>
                  <a:lnTo>
                    <a:pt x="258318" y="6223"/>
                  </a:lnTo>
                  <a:lnTo>
                    <a:pt x="262128" y="5715"/>
                  </a:lnTo>
                  <a:lnTo>
                    <a:pt x="263398" y="5588"/>
                  </a:lnTo>
                  <a:lnTo>
                    <a:pt x="269748" y="4953"/>
                  </a:lnTo>
                  <a:lnTo>
                    <a:pt x="284988" y="3937"/>
                  </a:lnTo>
                  <a:lnTo>
                    <a:pt x="284988" y="3175"/>
                  </a:lnTo>
                  <a:lnTo>
                    <a:pt x="277368" y="3556"/>
                  </a:lnTo>
                  <a:lnTo>
                    <a:pt x="268478" y="4191"/>
                  </a:lnTo>
                  <a:lnTo>
                    <a:pt x="263398" y="4699"/>
                  </a:lnTo>
                  <a:lnTo>
                    <a:pt x="277368" y="2667"/>
                  </a:lnTo>
                  <a:lnTo>
                    <a:pt x="281178" y="2032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9" name="object 7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61432" y="5413247"/>
              <a:ext cx="284988" cy="211836"/>
            </a:xfrm>
            <a:prstGeom prst="rect">
              <a:avLst/>
            </a:prstGeom>
          </p:spPr>
        </p:pic>
        <p:sp>
          <p:nvSpPr>
            <p:cNvPr id="760" name="object 760"/>
            <p:cNvSpPr/>
            <p:nvPr/>
          </p:nvSpPr>
          <p:spPr>
            <a:xfrm>
              <a:off x="5366004" y="5372099"/>
              <a:ext cx="278765" cy="1270"/>
            </a:xfrm>
            <a:custGeom>
              <a:avLst/>
              <a:gdLst/>
              <a:ahLst/>
              <a:cxnLst/>
              <a:rect l="l" t="t" r="r" b="b"/>
              <a:pathLst>
                <a:path w="278764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78764" h="1270">
                  <a:moveTo>
                    <a:pt x="22733" y="254"/>
                  </a:moveTo>
                  <a:lnTo>
                    <a:pt x="21971" y="0"/>
                  </a:lnTo>
                  <a:lnTo>
                    <a:pt x="20193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193" y="1016"/>
                  </a:lnTo>
                  <a:lnTo>
                    <a:pt x="21971" y="1016"/>
                  </a:lnTo>
                  <a:lnTo>
                    <a:pt x="22733" y="762"/>
                  </a:lnTo>
                  <a:lnTo>
                    <a:pt x="22733" y="254"/>
                  </a:lnTo>
                  <a:close/>
                </a:path>
                <a:path w="278764" h="1270">
                  <a:moveTo>
                    <a:pt x="131445" y="254"/>
                  </a:moveTo>
                  <a:lnTo>
                    <a:pt x="130683" y="0"/>
                  </a:lnTo>
                  <a:lnTo>
                    <a:pt x="128905" y="0"/>
                  </a:lnTo>
                  <a:lnTo>
                    <a:pt x="128143" y="254"/>
                  </a:lnTo>
                  <a:lnTo>
                    <a:pt x="128143" y="762"/>
                  </a:lnTo>
                  <a:lnTo>
                    <a:pt x="128905" y="1016"/>
                  </a:lnTo>
                  <a:lnTo>
                    <a:pt x="130683" y="1016"/>
                  </a:lnTo>
                  <a:lnTo>
                    <a:pt x="131445" y="762"/>
                  </a:lnTo>
                  <a:lnTo>
                    <a:pt x="131445" y="254"/>
                  </a:lnTo>
                  <a:close/>
                </a:path>
                <a:path w="278764" h="1270">
                  <a:moveTo>
                    <a:pt x="150876" y="254"/>
                  </a:moveTo>
                  <a:lnTo>
                    <a:pt x="150241" y="0"/>
                  </a:lnTo>
                  <a:lnTo>
                    <a:pt x="148463" y="0"/>
                  </a:lnTo>
                  <a:lnTo>
                    <a:pt x="147701" y="254"/>
                  </a:lnTo>
                  <a:lnTo>
                    <a:pt x="147701" y="762"/>
                  </a:lnTo>
                  <a:lnTo>
                    <a:pt x="148463" y="1016"/>
                  </a:lnTo>
                  <a:lnTo>
                    <a:pt x="150241" y="1016"/>
                  </a:lnTo>
                  <a:lnTo>
                    <a:pt x="150876" y="762"/>
                  </a:lnTo>
                  <a:lnTo>
                    <a:pt x="150876" y="254"/>
                  </a:lnTo>
                  <a:close/>
                </a:path>
                <a:path w="278764" h="1270">
                  <a:moveTo>
                    <a:pt x="258826" y="254"/>
                  </a:moveTo>
                  <a:lnTo>
                    <a:pt x="258191" y="0"/>
                  </a:lnTo>
                  <a:lnTo>
                    <a:pt x="256413" y="0"/>
                  </a:lnTo>
                  <a:lnTo>
                    <a:pt x="255651" y="254"/>
                  </a:lnTo>
                  <a:lnTo>
                    <a:pt x="255651" y="762"/>
                  </a:lnTo>
                  <a:lnTo>
                    <a:pt x="256413" y="1016"/>
                  </a:lnTo>
                  <a:lnTo>
                    <a:pt x="258191" y="1016"/>
                  </a:lnTo>
                  <a:lnTo>
                    <a:pt x="258826" y="762"/>
                  </a:lnTo>
                  <a:lnTo>
                    <a:pt x="258826" y="254"/>
                  </a:lnTo>
                  <a:close/>
                </a:path>
                <a:path w="278764" h="1270">
                  <a:moveTo>
                    <a:pt x="278384" y="254"/>
                  </a:moveTo>
                  <a:lnTo>
                    <a:pt x="277622" y="0"/>
                  </a:lnTo>
                  <a:lnTo>
                    <a:pt x="275844" y="0"/>
                  </a:lnTo>
                  <a:lnTo>
                    <a:pt x="275082" y="254"/>
                  </a:lnTo>
                  <a:lnTo>
                    <a:pt x="275082" y="762"/>
                  </a:lnTo>
                  <a:lnTo>
                    <a:pt x="275844" y="1016"/>
                  </a:lnTo>
                  <a:lnTo>
                    <a:pt x="277622" y="1016"/>
                  </a:lnTo>
                  <a:lnTo>
                    <a:pt x="278384" y="762"/>
                  </a:lnTo>
                  <a:lnTo>
                    <a:pt x="278384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5361432" y="5371591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512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512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016" y="14986"/>
                  </a:lnTo>
                  <a:lnTo>
                    <a:pt x="255016" y="29210"/>
                  </a:lnTo>
                  <a:lnTo>
                    <a:pt x="255143" y="31623"/>
                  </a:lnTo>
                  <a:lnTo>
                    <a:pt x="156845" y="31623"/>
                  </a:lnTo>
                  <a:lnTo>
                    <a:pt x="156972" y="29718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1938"/>
                  </a:lnTo>
                  <a:lnTo>
                    <a:pt x="157099" y="8001"/>
                  </a:lnTo>
                  <a:lnTo>
                    <a:pt x="157035" y="7620"/>
                  </a:lnTo>
                  <a:lnTo>
                    <a:pt x="255079" y="7620"/>
                  </a:lnTo>
                  <a:lnTo>
                    <a:pt x="255016" y="8001"/>
                  </a:lnTo>
                  <a:lnTo>
                    <a:pt x="255016" y="11938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128016" y="0"/>
                  </a:lnTo>
                  <a:lnTo>
                    <a:pt x="128016" y="12573"/>
                  </a:lnTo>
                  <a:lnTo>
                    <a:pt x="127889" y="13970"/>
                  </a:lnTo>
                  <a:lnTo>
                    <a:pt x="127889" y="31623"/>
                  </a:lnTo>
                  <a:lnTo>
                    <a:pt x="29972" y="31623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30099" y="11938"/>
                  </a:lnTo>
                  <a:lnTo>
                    <a:pt x="30099" y="8001"/>
                  </a:lnTo>
                  <a:lnTo>
                    <a:pt x="30035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938"/>
                  </a:lnTo>
                  <a:lnTo>
                    <a:pt x="128016" y="12573"/>
                  </a:lnTo>
                  <a:lnTo>
                    <a:pt x="128016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512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605"/>
                  </a:lnTo>
                  <a:lnTo>
                    <a:pt x="284099" y="12573"/>
                  </a:lnTo>
                  <a:lnTo>
                    <a:pt x="284226" y="12065"/>
                  </a:lnTo>
                  <a:lnTo>
                    <a:pt x="284226" y="8001"/>
                  </a:lnTo>
                  <a:lnTo>
                    <a:pt x="284162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5361432" y="5372100"/>
              <a:ext cx="287020" cy="7620"/>
            </a:xfrm>
            <a:custGeom>
              <a:avLst/>
              <a:gdLst/>
              <a:ahLst/>
              <a:cxnLst/>
              <a:rect l="l" t="t" r="r" b="b"/>
              <a:pathLst>
                <a:path w="287020" h="7620">
                  <a:moveTo>
                    <a:pt x="285242" y="0"/>
                  </a:moveTo>
                  <a:lnTo>
                    <a:pt x="1270" y="0"/>
                  </a:lnTo>
                  <a:lnTo>
                    <a:pt x="1270" y="634"/>
                  </a:lnTo>
                  <a:lnTo>
                    <a:pt x="0" y="634"/>
                  </a:lnTo>
                  <a:lnTo>
                    <a:pt x="0" y="6730"/>
                  </a:lnTo>
                  <a:lnTo>
                    <a:pt x="1270" y="6730"/>
                  </a:lnTo>
                  <a:lnTo>
                    <a:pt x="1270" y="7365"/>
                  </a:lnTo>
                  <a:lnTo>
                    <a:pt x="285242" y="7365"/>
                  </a:lnTo>
                  <a:lnTo>
                    <a:pt x="285242" y="6857"/>
                  </a:lnTo>
                  <a:lnTo>
                    <a:pt x="286512" y="6857"/>
                  </a:lnTo>
                  <a:lnTo>
                    <a:pt x="286512" y="507"/>
                  </a:lnTo>
                  <a:lnTo>
                    <a:pt x="285242" y="507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5361432" y="5372099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6870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397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8707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73558" y="762"/>
                  </a:lnTo>
                  <a:lnTo>
                    <a:pt x="240411" y="3175"/>
                  </a:lnTo>
                  <a:lnTo>
                    <a:pt x="235331" y="2413"/>
                  </a:lnTo>
                  <a:lnTo>
                    <a:pt x="235331" y="3556"/>
                  </a:lnTo>
                  <a:lnTo>
                    <a:pt x="232791" y="3683"/>
                  </a:lnTo>
                  <a:lnTo>
                    <a:pt x="231521" y="3556"/>
                  </a:lnTo>
                  <a:lnTo>
                    <a:pt x="228981" y="3429"/>
                  </a:lnTo>
                  <a:lnTo>
                    <a:pt x="222631" y="3429"/>
                  </a:lnTo>
                  <a:lnTo>
                    <a:pt x="209931" y="2794"/>
                  </a:lnTo>
                  <a:lnTo>
                    <a:pt x="204851" y="3810"/>
                  </a:lnTo>
                  <a:lnTo>
                    <a:pt x="202311" y="3937"/>
                  </a:lnTo>
                  <a:lnTo>
                    <a:pt x="201041" y="4191"/>
                  </a:lnTo>
                  <a:lnTo>
                    <a:pt x="19723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8981" y="3048"/>
                  </a:lnTo>
                  <a:lnTo>
                    <a:pt x="235331" y="3556"/>
                  </a:lnTo>
                  <a:lnTo>
                    <a:pt x="235331" y="2413"/>
                  </a:lnTo>
                  <a:lnTo>
                    <a:pt x="215011" y="1816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461"/>
                  </a:lnTo>
                  <a:lnTo>
                    <a:pt x="179451" y="5461"/>
                  </a:lnTo>
                  <a:lnTo>
                    <a:pt x="176784" y="5588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588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43764" y="5080"/>
                  </a:lnTo>
                  <a:lnTo>
                    <a:pt x="127254" y="3683"/>
                  </a:lnTo>
                  <a:lnTo>
                    <a:pt x="119634" y="1524"/>
                  </a:lnTo>
                  <a:lnTo>
                    <a:pt x="119634" y="1397"/>
                  </a:lnTo>
                  <a:lnTo>
                    <a:pt x="125984" y="2159"/>
                  </a:lnTo>
                  <a:lnTo>
                    <a:pt x="133604" y="3556"/>
                  </a:lnTo>
                  <a:lnTo>
                    <a:pt x="152654" y="5080"/>
                  </a:lnTo>
                  <a:lnTo>
                    <a:pt x="157734" y="5842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794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2174" y="381"/>
                  </a:lnTo>
                  <a:lnTo>
                    <a:pt x="150114" y="1778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8341" y="2540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192151" y="1143"/>
                  </a:lnTo>
                  <a:lnTo>
                    <a:pt x="181991" y="2667"/>
                  </a:lnTo>
                  <a:lnTo>
                    <a:pt x="164084" y="1016"/>
                  </a:lnTo>
                  <a:lnTo>
                    <a:pt x="150114" y="1016"/>
                  </a:lnTo>
                  <a:lnTo>
                    <a:pt x="131064" y="0"/>
                  </a:lnTo>
                  <a:lnTo>
                    <a:pt x="91567" y="0"/>
                  </a:lnTo>
                  <a:lnTo>
                    <a:pt x="91567" y="635"/>
                  </a:lnTo>
                  <a:lnTo>
                    <a:pt x="91567" y="889"/>
                  </a:lnTo>
                  <a:lnTo>
                    <a:pt x="90297" y="508"/>
                  </a:lnTo>
                  <a:lnTo>
                    <a:pt x="91567" y="635"/>
                  </a:lnTo>
                  <a:lnTo>
                    <a:pt x="91567" y="0"/>
                  </a:lnTo>
                  <a:lnTo>
                    <a:pt x="86487" y="0"/>
                  </a:lnTo>
                  <a:lnTo>
                    <a:pt x="90297" y="1270"/>
                  </a:lnTo>
                  <a:lnTo>
                    <a:pt x="85217" y="2159"/>
                  </a:lnTo>
                  <a:lnTo>
                    <a:pt x="82677" y="2921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17780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9817" y="4445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3810" y="1270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11430" y="3175"/>
                  </a:lnTo>
                  <a:lnTo>
                    <a:pt x="17780" y="4318"/>
                  </a:lnTo>
                  <a:lnTo>
                    <a:pt x="21590" y="4826"/>
                  </a:lnTo>
                  <a:lnTo>
                    <a:pt x="15240" y="4191"/>
                  </a:lnTo>
                  <a:lnTo>
                    <a:pt x="7620" y="3556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842"/>
                  </a:lnTo>
                  <a:lnTo>
                    <a:pt x="25400" y="6223"/>
                  </a:lnTo>
                  <a:lnTo>
                    <a:pt x="26670" y="6604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27940" y="5969"/>
                  </a:lnTo>
                  <a:lnTo>
                    <a:pt x="25400" y="5334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6167" y="5461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1313" y="2032"/>
                  </a:lnTo>
                  <a:lnTo>
                    <a:pt x="89027" y="4191"/>
                  </a:lnTo>
                  <a:lnTo>
                    <a:pt x="87757" y="6604"/>
                  </a:lnTo>
                  <a:lnTo>
                    <a:pt x="77597" y="6604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3947" y="3429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440" y="1905"/>
                  </a:lnTo>
                  <a:lnTo>
                    <a:pt x="91567" y="1778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5715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334"/>
                  </a:lnTo>
                  <a:lnTo>
                    <a:pt x="114554" y="5715"/>
                  </a:lnTo>
                  <a:lnTo>
                    <a:pt x="127254" y="7112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27254" y="6350"/>
                  </a:lnTo>
                  <a:lnTo>
                    <a:pt x="117094" y="5207"/>
                  </a:lnTo>
                  <a:lnTo>
                    <a:pt x="110744" y="4318"/>
                  </a:lnTo>
                  <a:lnTo>
                    <a:pt x="109474" y="3492"/>
                  </a:lnTo>
                  <a:lnTo>
                    <a:pt x="109474" y="4064"/>
                  </a:lnTo>
                  <a:lnTo>
                    <a:pt x="102997" y="3302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3492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02997" y="889"/>
                  </a:lnTo>
                  <a:lnTo>
                    <a:pt x="115824" y="1143"/>
                  </a:lnTo>
                  <a:lnTo>
                    <a:pt x="119634" y="2286"/>
                  </a:lnTo>
                  <a:lnTo>
                    <a:pt x="127254" y="4445"/>
                  </a:lnTo>
                  <a:lnTo>
                    <a:pt x="134874" y="5080"/>
                  </a:lnTo>
                  <a:lnTo>
                    <a:pt x="138684" y="5461"/>
                  </a:lnTo>
                  <a:lnTo>
                    <a:pt x="145034" y="5969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76784" y="6350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223"/>
                  </a:lnTo>
                  <a:lnTo>
                    <a:pt x="194691" y="5334"/>
                  </a:lnTo>
                  <a:lnTo>
                    <a:pt x="207391" y="4445"/>
                  </a:lnTo>
                  <a:lnTo>
                    <a:pt x="220091" y="4572"/>
                  </a:lnTo>
                  <a:lnTo>
                    <a:pt x="2327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5778" y="7620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858"/>
                  </a:lnTo>
                  <a:lnTo>
                    <a:pt x="282448" y="6858"/>
                  </a:lnTo>
                  <a:lnTo>
                    <a:pt x="282448" y="7239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6096"/>
                  </a:lnTo>
                  <a:lnTo>
                    <a:pt x="282448" y="6096"/>
                  </a:lnTo>
                  <a:lnTo>
                    <a:pt x="277368" y="4953"/>
                  </a:lnTo>
                  <a:lnTo>
                    <a:pt x="277368" y="6096"/>
                  </a:lnTo>
                  <a:lnTo>
                    <a:pt x="26720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228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953"/>
                  </a:lnTo>
                  <a:lnTo>
                    <a:pt x="264668" y="5334"/>
                  </a:lnTo>
                  <a:lnTo>
                    <a:pt x="260858" y="5334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37871" y="4191"/>
                  </a:lnTo>
                  <a:lnTo>
                    <a:pt x="240411" y="4191"/>
                  </a:lnTo>
                  <a:lnTo>
                    <a:pt x="244221" y="4572"/>
                  </a:lnTo>
                  <a:lnTo>
                    <a:pt x="246761" y="4699"/>
                  </a:lnTo>
                  <a:lnTo>
                    <a:pt x="248031" y="4953"/>
                  </a:lnTo>
                  <a:lnTo>
                    <a:pt x="250698" y="5334"/>
                  </a:lnTo>
                  <a:lnTo>
                    <a:pt x="253238" y="5969"/>
                  </a:lnTo>
                  <a:lnTo>
                    <a:pt x="258318" y="6223"/>
                  </a:lnTo>
                  <a:lnTo>
                    <a:pt x="260858" y="6477"/>
                  </a:lnTo>
                  <a:lnTo>
                    <a:pt x="260858" y="5334"/>
                  </a:lnTo>
                  <a:lnTo>
                    <a:pt x="258318" y="5334"/>
                  </a:lnTo>
                  <a:lnTo>
                    <a:pt x="246761" y="3937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73558" y="1524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5361432" y="5404103"/>
              <a:ext cx="287020" cy="6350"/>
            </a:xfrm>
            <a:custGeom>
              <a:avLst/>
              <a:gdLst/>
              <a:ahLst/>
              <a:cxnLst/>
              <a:rect l="l" t="t" r="r" b="b"/>
              <a:pathLst>
                <a:path w="287020" h="6350">
                  <a:moveTo>
                    <a:pt x="285242" y="0"/>
                  </a:moveTo>
                  <a:lnTo>
                    <a:pt x="1270" y="0"/>
                  </a:lnTo>
                  <a:lnTo>
                    <a:pt x="1270" y="380"/>
                  </a:lnTo>
                  <a:lnTo>
                    <a:pt x="0" y="380"/>
                  </a:lnTo>
                  <a:lnTo>
                    <a:pt x="0" y="5460"/>
                  </a:lnTo>
                  <a:lnTo>
                    <a:pt x="1270" y="5460"/>
                  </a:lnTo>
                  <a:lnTo>
                    <a:pt x="1270" y="5841"/>
                  </a:lnTo>
                  <a:lnTo>
                    <a:pt x="285242" y="5841"/>
                  </a:lnTo>
                  <a:lnTo>
                    <a:pt x="285242" y="5333"/>
                  </a:lnTo>
                  <a:lnTo>
                    <a:pt x="286512" y="5333"/>
                  </a:lnTo>
                  <a:lnTo>
                    <a:pt x="286512" y="507"/>
                  </a:lnTo>
                  <a:lnTo>
                    <a:pt x="285242" y="507"/>
                  </a:lnTo>
                  <a:lnTo>
                    <a:pt x="285242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5361432" y="5404103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39141" y="0"/>
                  </a:moveTo>
                  <a:lnTo>
                    <a:pt x="235331" y="0"/>
                  </a:lnTo>
                  <a:lnTo>
                    <a:pt x="228981" y="1016"/>
                  </a:lnTo>
                  <a:lnTo>
                    <a:pt x="222631" y="1651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16281" y="127"/>
                  </a:lnTo>
                  <a:lnTo>
                    <a:pt x="222631" y="2667"/>
                  </a:lnTo>
                  <a:lnTo>
                    <a:pt x="231521" y="1524"/>
                  </a:lnTo>
                  <a:lnTo>
                    <a:pt x="239141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81178" y="1016"/>
                  </a:lnTo>
                  <a:lnTo>
                    <a:pt x="265938" y="2921"/>
                  </a:lnTo>
                  <a:lnTo>
                    <a:pt x="262128" y="3302"/>
                  </a:lnTo>
                  <a:lnTo>
                    <a:pt x="258318" y="3429"/>
                  </a:lnTo>
                  <a:lnTo>
                    <a:pt x="225171" y="3556"/>
                  </a:lnTo>
                  <a:lnTo>
                    <a:pt x="235331" y="2413"/>
                  </a:lnTo>
                  <a:lnTo>
                    <a:pt x="248031" y="2413"/>
                  </a:lnTo>
                  <a:lnTo>
                    <a:pt x="269748" y="254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1778"/>
                  </a:lnTo>
                  <a:lnTo>
                    <a:pt x="234061" y="1778"/>
                  </a:lnTo>
                  <a:lnTo>
                    <a:pt x="221361" y="3429"/>
                  </a:lnTo>
                  <a:lnTo>
                    <a:pt x="217551" y="3225"/>
                  </a:lnTo>
                  <a:lnTo>
                    <a:pt x="217551" y="3810"/>
                  </a:lnTo>
                  <a:lnTo>
                    <a:pt x="212471" y="4572"/>
                  </a:lnTo>
                  <a:lnTo>
                    <a:pt x="207391" y="5207"/>
                  </a:lnTo>
                  <a:lnTo>
                    <a:pt x="197231" y="5207"/>
                  </a:lnTo>
                  <a:lnTo>
                    <a:pt x="194691" y="3302"/>
                  </a:lnTo>
                  <a:lnTo>
                    <a:pt x="193421" y="1524"/>
                  </a:lnTo>
                  <a:lnTo>
                    <a:pt x="194691" y="1651"/>
                  </a:lnTo>
                  <a:lnTo>
                    <a:pt x="195961" y="1778"/>
                  </a:lnTo>
                  <a:lnTo>
                    <a:pt x="201041" y="2921"/>
                  </a:lnTo>
                  <a:lnTo>
                    <a:pt x="217551" y="3810"/>
                  </a:lnTo>
                  <a:lnTo>
                    <a:pt x="217551" y="3225"/>
                  </a:lnTo>
                  <a:lnTo>
                    <a:pt x="201041" y="2286"/>
                  </a:lnTo>
                  <a:lnTo>
                    <a:pt x="197231" y="1270"/>
                  </a:lnTo>
                  <a:lnTo>
                    <a:pt x="194691" y="1016"/>
                  </a:lnTo>
                  <a:lnTo>
                    <a:pt x="197231" y="254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381"/>
                  </a:lnTo>
                  <a:lnTo>
                    <a:pt x="192151" y="635"/>
                  </a:lnTo>
                  <a:lnTo>
                    <a:pt x="190881" y="635"/>
                  </a:lnTo>
                  <a:lnTo>
                    <a:pt x="193421" y="381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143"/>
                  </a:lnTo>
                  <a:lnTo>
                    <a:pt x="185801" y="1905"/>
                  </a:lnTo>
                  <a:lnTo>
                    <a:pt x="175514" y="3175"/>
                  </a:lnTo>
                  <a:lnTo>
                    <a:pt x="179451" y="2032"/>
                  </a:lnTo>
                  <a:lnTo>
                    <a:pt x="183261" y="1397"/>
                  </a:lnTo>
                  <a:lnTo>
                    <a:pt x="184531" y="1270"/>
                  </a:lnTo>
                  <a:lnTo>
                    <a:pt x="188341" y="1016"/>
                  </a:lnTo>
                  <a:lnTo>
                    <a:pt x="189611" y="1143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5354" y="444"/>
                  </a:lnTo>
                  <a:lnTo>
                    <a:pt x="165354" y="1143"/>
                  </a:lnTo>
                  <a:lnTo>
                    <a:pt x="156464" y="2921"/>
                  </a:lnTo>
                  <a:lnTo>
                    <a:pt x="156464" y="3048"/>
                  </a:lnTo>
                  <a:lnTo>
                    <a:pt x="139954" y="4191"/>
                  </a:lnTo>
                  <a:lnTo>
                    <a:pt x="133604" y="4572"/>
                  </a:lnTo>
                  <a:lnTo>
                    <a:pt x="125984" y="4699"/>
                  </a:lnTo>
                  <a:lnTo>
                    <a:pt x="131064" y="4064"/>
                  </a:lnTo>
                  <a:lnTo>
                    <a:pt x="151384" y="2794"/>
                  </a:lnTo>
                  <a:lnTo>
                    <a:pt x="157734" y="1778"/>
                  </a:lnTo>
                  <a:lnTo>
                    <a:pt x="165354" y="1143"/>
                  </a:lnTo>
                  <a:lnTo>
                    <a:pt x="165354" y="444"/>
                  </a:lnTo>
                  <a:lnTo>
                    <a:pt x="164084" y="508"/>
                  </a:lnTo>
                  <a:lnTo>
                    <a:pt x="159004" y="1016"/>
                  </a:lnTo>
                  <a:lnTo>
                    <a:pt x="151384" y="2159"/>
                  </a:lnTo>
                  <a:lnTo>
                    <a:pt x="131064" y="3429"/>
                  </a:lnTo>
                  <a:lnTo>
                    <a:pt x="124714" y="4318"/>
                  </a:lnTo>
                  <a:lnTo>
                    <a:pt x="114554" y="4445"/>
                  </a:lnTo>
                  <a:lnTo>
                    <a:pt x="108204" y="3822"/>
                  </a:lnTo>
                  <a:lnTo>
                    <a:pt x="108204" y="4445"/>
                  </a:lnTo>
                  <a:lnTo>
                    <a:pt x="102997" y="4318"/>
                  </a:lnTo>
                  <a:lnTo>
                    <a:pt x="101727" y="4191"/>
                  </a:lnTo>
                  <a:lnTo>
                    <a:pt x="108204" y="4445"/>
                  </a:lnTo>
                  <a:lnTo>
                    <a:pt x="108204" y="3822"/>
                  </a:lnTo>
                  <a:lnTo>
                    <a:pt x="105537" y="3556"/>
                  </a:lnTo>
                  <a:lnTo>
                    <a:pt x="95377" y="3556"/>
                  </a:lnTo>
                  <a:lnTo>
                    <a:pt x="90297" y="2933"/>
                  </a:lnTo>
                  <a:lnTo>
                    <a:pt x="90297" y="3429"/>
                  </a:lnTo>
                  <a:lnTo>
                    <a:pt x="85217" y="3429"/>
                  </a:lnTo>
                  <a:lnTo>
                    <a:pt x="83947" y="3302"/>
                  </a:lnTo>
                  <a:lnTo>
                    <a:pt x="81407" y="3175"/>
                  </a:lnTo>
                  <a:lnTo>
                    <a:pt x="78867" y="2921"/>
                  </a:lnTo>
                  <a:lnTo>
                    <a:pt x="73787" y="2159"/>
                  </a:lnTo>
                  <a:lnTo>
                    <a:pt x="62357" y="2667"/>
                  </a:lnTo>
                  <a:lnTo>
                    <a:pt x="54737" y="2794"/>
                  </a:lnTo>
                  <a:lnTo>
                    <a:pt x="49657" y="2921"/>
                  </a:lnTo>
                  <a:lnTo>
                    <a:pt x="62357" y="2159"/>
                  </a:lnTo>
                  <a:lnTo>
                    <a:pt x="68707" y="2159"/>
                  </a:lnTo>
                  <a:lnTo>
                    <a:pt x="73787" y="2159"/>
                  </a:lnTo>
                  <a:lnTo>
                    <a:pt x="78867" y="2159"/>
                  </a:lnTo>
                  <a:lnTo>
                    <a:pt x="86487" y="3175"/>
                  </a:lnTo>
                  <a:lnTo>
                    <a:pt x="90297" y="3429"/>
                  </a:lnTo>
                  <a:lnTo>
                    <a:pt x="90297" y="2933"/>
                  </a:lnTo>
                  <a:lnTo>
                    <a:pt x="78867" y="1524"/>
                  </a:lnTo>
                  <a:lnTo>
                    <a:pt x="91567" y="1524"/>
                  </a:lnTo>
                  <a:lnTo>
                    <a:pt x="101727" y="2667"/>
                  </a:lnTo>
                  <a:lnTo>
                    <a:pt x="120904" y="1397"/>
                  </a:lnTo>
                  <a:lnTo>
                    <a:pt x="133604" y="1397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762"/>
                  </a:lnTo>
                  <a:lnTo>
                    <a:pt x="120904" y="762"/>
                  </a:lnTo>
                  <a:lnTo>
                    <a:pt x="101727" y="2032"/>
                  </a:lnTo>
                  <a:lnTo>
                    <a:pt x="91567" y="889"/>
                  </a:lnTo>
                  <a:lnTo>
                    <a:pt x="49657" y="1905"/>
                  </a:lnTo>
                  <a:lnTo>
                    <a:pt x="47117" y="2159"/>
                  </a:lnTo>
                  <a:lnTo>
                    <a:pt x="47117" y="3302"/>
                  </a:lnTo>
                  <a:lnTo>
                    <a:pt x="29210" y="5207"/>
                  </a:lnTo>
                  <a:lnTo>
                    <a:pt x="26670" y="5334"/>
                  </a:lnTo>
                  <a:lnTo>
                    <a:pt x="24130" y="5207"/>
                  </a:lnTo>
                  <a:lnTo>
                    <a:pt x="24130" y="5080"/>
                  </a:lnTo>
                  <a:lnTo>
                    <a:pt x="25400" y="4953"/>
                  </a:lnTo>
                  <a:lnTo>
                    <a:pt x="30480" y="4826"/>
                  </a:lnTo>
                  <a:lnTo>
                    <a:pt x="35687" y="4064"/>
                  </a:lnTo>
                  <a:lnTo>
                    <a:pt x="40767" y="3556"/>
                  </a:lnTo>
                  <a:lnTo>
                    <a:pt x="44577" y="3175"/>
                  </a:lnTo>
                  <a:lnTo>
                    <a:pt x="47117" y="3302"/>
                  </a:lnTo>
                  <a:lnTo>
                    <a:pt x="47117" y="2159"/>
                  </a:lnTo>
                  <a:lnTo>
                    <a:pt x="43307" y="2540"/>
                  </a:lnTo>
                  <a:lnTo>
                    <a:pt x="29210" y="1397"/>
                  </a:lnTo>
                  <a:lnTo>
                    <a:pt x="12700" y="635"/>
                  </a:lnTo>
                  <a:lnTo>
                    <a:pt x="0" y="635"/>
                  </a:lnTo>
                  <a:lnTo>
                    <a:pt x="0" y="1143"/>
                  </a:lnTo>
                  <a:lnTo>
                    <a:pt x="15240" y="1397"/>
                  </a:lnTo>
                  <a:lnTo>
                    <a:pt x="29210" y="1905"/>
                  </a:lnTo>
                  <a:lnTo>
                    <a:pt x="40767" y="2921"/>
                  </a:lnTo>
                  <a:lnTo>
                    <a:pt x="38227" y="3048"/>
                  </a:lnTo>
                  <a:lnTo>
                    <a:pt x="38227" y="3175"/>
                  </a:lnTo>
                  <a:lnTo>
                    <a:pt x="26670" y="4191"/>
                  </a:lnTo>
                  <a:lnTo>
                    <a:pt x="20320" y="4191"/>
                  </a:lnTo>
                  <a:lnTo>
                    <a:pt x="20320" y="4826"/>
                  </a:lnTo>
                  <a:lnTo>
                    <a:pt x="20320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320" y="4826"/>
                  </a:lnTo>
                  <a:lnTo>
                    <a:pt x="20320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320" y="5588"/>
                  </a:lnTo>
                  <a:lnTo>
                    <a:pt x="22860" y="5715"/>
                  </a:lnTo>
                  <a:lnTo>
                    <a:pt x="24130" y="5842"/>
                  </a:lnTo>
                  <a:lnTo>
                    <a:pt x="25400" y="5842"/>
                  </a:lnTo>
                  <a:lnTo>
                    <a:pt x="27940" y="5969"/>
                  </a:lnTo>
                  <a:lnTo>
                    <a:pt x="47117" y="3937"/>
                  </a:lnTo>
                  <a:lnTo>
                    <a:pt x="49657" y="3683"/>
                  </a:lnTo>
                  <a:lnTo>
                    <a:pt x="72517" y="3556"/>
                  </a:lnTo>
                  <a:lnTo>
                    <a:pt x="78867" y="3683"/>
                  </a:lnTo>
                  <a:lnTo>
                    <a:pt x="90297" y="4318"/>
                  </a:lnTo>
                  <a:lnTo>
                    <a:pt x="95377" y="4699"/>
                  </a:lnTo>
                  <a:lnTo>
                    <a:pt x="101727" y="4826"/>
                  </a:lnTo>
                  <a:lnTo>
                    <a:pt x="102997" y="4953"/>
                  </a:lnTo>
                  <a:lnTo>
                    <a:pt x="104267" y="5207"/>
                  </a:lnTo>
                  <a:lnTo>
                    <a:pt x="106934" y="5715"/>
                  </a:lnTo>
                  <a:lnTo>
                    <a:pt x="108204" y="5842"/>
                  </a:lnTo>
                  <a:lnTo>
                    <a:pt x="110744" y="5842"/>
                  </a:lnTo>
                  <a:lnTo>
                    <a:pt x="109474" y="5715"/>
                  </a:lnTo>
                  <a:lnTo>
                    <a:pt x="106934" y="5080"/>
                  </a:lnTo>
                  <a:lnTo>
                    <a:pt x="108204" y="5080"/>
                  </a:lnTo>
                  <a:lnTo>
                    <a:pt x="117094" y="5080"/>
                  </a:lnTo>
                  <a:lnTo>
                    <a:pt x="120904" y="5334"/>
                  </a:lnTo>
                  <a:lnTo>
                    <a:pt x="125984" y="5334"/>
                  </a:lnTo>
                  <a:lnTo>
                    <a:pt x="133604" y="5207"/>
                  </a:lnTo>
                  <a:lnTo>
                    <a:pt x="139954" y="4826"/>
                  </a:lnTo>
                  <a:lnTo>
                    <a:pt x="147574" y="4191"/>
                  </a:lnTo>
                  <a:lnTo>
                    <a:pt x="156464" y="3556"/>
                  </a:lnTo>
                  <a:lnTo>
                    <a:pt x="165354" y="1778"/>
                  </a:lnTo>
                  <a:lnTo>
                    <a:pt x="169164" y="889"/>
                  </a:lnTo>
                  <a:lnTo>
                    <a:pt x="184531" y="762"/>
                  </a:lnTo>
                  <a:lnTo>
                    <a:pt x="179451" y="1397"/>
                  </a:lnTo>
                  <a:lnTo>
                    <a:pt x="175514" y="2159"/>
                  </a:lnTo>
                  <a:lnTo>
                    <a:pt x="172974" y="3429"/>
                  </a:lnTo>
                  <a:lnTo>
                    <a:pt x="170434" y="3810"/>
                  </a:lnTo>
                  <a:lnTo>
                    <a:pt x="162814" y="4445"/>
                  </a:lnTo>
                  <a:lnTo>
                    <a:pt x="156464" y="5080"/>
                  </a:lnTo>
                  <a:lnTo>
                    <a:pt x="150114" y="5588"/>
                  </a:lnTo>
                  <a:lnTo>
                    <a:pt x="143764" y="5842"/>
                  </a:lnTo>
                  <a:lnTo>
                    <a:pt x="155194" y="5842"/>
                  </a:lnTo>
                  <a:lnTo>
                    <a:pt x="162814" y="5080"/>
                  </a:lnTo>
                  <a:lnTo>
                    <a:pt x="166624" y="4826"/>
                  </a:lnTo>
                  <a:lnTo>
                    <a:pt x="171704" y="4191"/>
                  </a:lnTo>
                  <a:lnTo>
                    <a:pt x="171704" y="4953"/>
                  </a:lnTo>
                  <a:lnTo>
                    <a:pt x="170434" y="5461"/>
                  </a:lnTo>
                  <a:lnTo>
                    <a:pt x="171704" y="5842"/>
                  </a:lnTo>
                  <a:lnTo>
                    <a:pt x="171704" y="5334"/>
                  </a:lnTo>
                  <a:lnTo>
                    <a:pt x="172974" y="4572"/>
                  </a:lnTo>
                  <a:lnTo>
                    <a:pt x="172974" y="4064"/>
                  </a:lnTo>
                  <a:lnTo>
                    <a:pt x="175514" y="3810"/>
                  </a:lnTo>
                  <a:lnTo>
                    <a:pt x="180721" y="3302"/>
                  </a:lnTo>
                  <a:lnTo>
                    <a:pt x="187071" y="2286"/>
                  </a:lnTo>
                  <a:lnTo>
                    <a:pt x="189611" y="1778"/>
                  </a:lnTo>
                  <a:lnTo>
                    <a:pt x="190881" y="1651"/>
                  </a:lnTo>
                  <a:lnTo>
                    <a:pt x="192151" y="1397"/>
                  </a:lnTo>
                  <a:lnTo>
                    <a:pt x="194691" y="3556"/>
                  </a:lnTo>
                  <a:lnTo>
                    <a:pt x="195961" y="5842"/>
                  </a:lnTo>
                  <a:lnTo>
                    <a:pt x="207391" y="5842"/>
                  </a:lnTo>
                  <a:lnTo>
                    <a:pt x="217551" y="4445"/>
                  </a:lnTo>
                  <a:lnTo>
                    <a:pt x="221361" y="3937"/>
                  </a:lnTo>
                  <a:lnTo>
                    <a:pt x="222631" y="4064"/>
                  </a:lnTo>
                  <a:lnTo>
                    <a:pt x="225171" y="4064"/>
                  </a:lnTo>
                  <a:lnTo>
                    <a:pt x="257048" y="4064"/>
                  </a:lnTo>
                  <a:lnTo>
                    <a:pt x="262128" y="3937"/>
                  </a:lnTo>
                  <a:lnTo>
                    <a:pt x="259588" y="4191"/>
                  </a:lnTo>
                  <a:lnTo>
                    <a:pt x="257048" y="4826"/>
                  </a:lnTo>
                  <a:lnTo>
                    <a:pt x="248031" y="5334"/>
                  </a:lnTo>
                  <a:lnTo>
                    <a:pt x="237871" y="5842"/>
                  </a:lnTo>
                  <a:lnTo>
                    <a:pt x="248031" y="5842"/>
                  </a:lnTo>
                  <a:lnTo>
                    <a:pt x="253238" y="5588"/>
                  </a:lnTo>
                  <a:lnTo>
                    <a:pt x="257048" y="5207"/>
                  </a:lnTo>
                  <a:lnTo>
                    <a:pt x="258318" y="4953"/>
                  </a:lnTo>
                  <a:lnTo>
                    <a:pt x="262128" y="4572"/>
                  </a:lnTo>
                  <a:lnTo>
                    <a:pt x="263398" y="4445"/>
                  </a:lnTo>
                  <a:lnTo>
                    <a:pt x="269748" y="3937"/>
                  </a:lnTo>
                  <a:lnTo>
                    <a:pt x="284988" y="3175"/>
                  </a:lnTo>
                  <a:lnTo>
                    <a:pt x="284988" y="2540"/>
                  </a:lnTo>
                  <a:lnTo>
                    <a:pt x="268478" y="3302"/>
                  </a:lnTo>
                  <a:lnTo>
                    <a:pt x="263398" y="3810"/>
                  </a:lnTo>
                  <a:lnTo>
                    <a:pt x="281178" y="1524"/>
                  </a:lnTo>
                  <a:lnTo>
                    <a:pt x="284988" y="1143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6" name="object 7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61432" y="5190743"/>
              <a:ext cx="284988" cy="213360"/>
            </a:xfrm>
            <a:prstGeom prst="rect">
              <a:avLst/>
            </a:prstGeom>
          </p:spPr>
        </p:pic>
        <p:sp>
          <p:nvSpPr>
            <p:cNvPr id="767" name="object 767"/>
            <p:cNvSpPr/>
            <p:nvPr/>
          </p:nvSpPr>
          <p:spPr>
            <a:xfrm>
              <a:off x="5366004" y="4928615"/>
              <a:ext cx="280035" cy="1270"/>
            </a:xfrm>
            <a:custGeom>
              <a:avLst/>
              <a:gdLst/>
              <a:ahLst/>
              <a:cxnLst/>
              <a:rect l="l" t="t" r="r" b="b"/>
              <a:pathLst>
                <a:path w="280035" h="1270">
                  <a:moveTo>
                    <a:pt x="3175" y="254"/>
                  </a:moveTo>
                  <a:lnTo>
                    <a:pt x="2540" y="0"/>
                  </a:lnTo>
                  <a:lnTo>
                    <a:pt x="762" y="0"/>
                  </a:lnTo>
                  <a:lnTo>
                    <a:pt x="0" y="254"/>
                  </a:lnTo>
                  <a:lnTo>
                    <a:pt x="0" y="762"/>
                  </a:lnTo>
                  <a:lnTo>
                    <a:pt x="762" y="1016"/>
                  </a:lnTo>
                  <a:lnTo>
                    <a:pt x="2540" y="1016"/>
                  </a:lnTo>
                  <a:lnTo>
                    <a:pt x="3175" y="762"/>
                  </a:lnTo>
                  <a:lnTo>
                    <a:pt x="3175" y="254"/>
                  </a:lnTo>
                  <a:close/>
                </a:path>
                <a:path w="280035" h="1270">
                  <a:moveTo>
                    <a:pt x="22860" y="254"/>
                  </a:moveTo>
                  <a:lnTo>
                    <a:pt x="22098" y="0"/>
                  </a:lnTo>
                  <a:lnTo>
                    <a:pt x="20320" y="0"/>
                  </a:lnTo>
                  <a:lnTo>
                    <a:pt x="19558" y="254"/>
                  </a:lnTo>
                  <a:lnTo>
                    <a:pt x="19558" y="762"/>
                  </a:lnTo>
                  <a:lnTo>
                    <a:pt x="20320" y="1016"/>
                  </a:lnTo>
                  <a:lnTo>
                    <a:pt x="22098" y="1016"/>
                  </a:lnTo>
                  <a:lnTo>
                    <a:pt x="22860" y="762"/>
                  </a:lnTo>
                  <a:lnTo>
                    <a:pt x="22860" y="254"/>
                  </a:lnTo>
                  <a:close/>
                </a:path>
                <a:path w="280035" h="1270">
                  <a:moveTo>
                    <a:pt x="132080" y="254"/>
                  </a:moveTo>
                  <a:lnTo>
                    <a:pt x="131445" y="0"/>
                  </a:lnTo>
                  <a:lnTo>
                    <a:pt x="129667" y="0"/>
                  </a:lnTo>
                  <a:lnTo>
                    <a:pt x="128905" y="254"/>
                  </a:lnTo>
                  <a:lnTo>
                    <a:pt x="128905" y="762"/>
                  </a:lnTo>
                  <a:lnTo>
                    <a:pt x="129667" y="1016"/>
                  </a:lnTo>
                  <a:lnTo>
                    <a:pt x="131445" y="1016"/>
                  </a:lnTo>
                  <a:lnTo>
                    <a:pt x="132080" y="762"/>
                  </a:lnTo>
                  <a:lnTo>
                    <a:pt x="132080" y="254"/>
                  </a:lnTo>
                  <a:close/>
                </a:path>
                <a:path w="280035" h="1270">
                  <a:moveTo>
                    <a:pt x="151765" y="254"/>
                  </a:moveTo>
                  <a:lnTo>
                    <a:pt x="151003" y="0"/>
                  </a:lnTo>
                  <a:lnTo>
                    <a:pt x="149225" y="0"/>
                  </a:lnTo>
                  <a:lnTo>
                    <a:pt x="148463" y="254"/>
                  </a:lnTo>
                  <a:lnTo>
                    <a:pt x="148463" y="762"/>
                  </a:lnTo>
                  <a:lnTo>
                    <a:pt x="149225" y="1016"/>
                  </a:lnTo>
                  <a:lnTo>
                    <a:pt x="151003" y="1016"/>
                  </a:lnTo>
                  <a:lnTo>
                    <a:pt x="151765" y="762"/>
                  </a:lnTo>
                  <a:lnTo>
                    <a:pt x="151765" y="254"/>
                  </a:lnTo>
                  <a:close/>
                </a:path>
                <a:path w="280035" h="1270">
                  <a:moveTo>
                    <a:pt x="260223" y="254"/>
                  </a:moveTo>
                  <a:lnTo>
                    <a:pt x="259588" y="0"/>
                  </a:lnTo>
                  <a:lnTo>
                    <a:pt x="257810" y="0"/>
                  </a:lnTo>
                  <a:lnTo>
                    <a:pt x="257048" y="254"/>
                  </a:lnTo>
                  <a:lnTo>
                    <a:pt x="257048" y="762"/>
                  </a:lnTo>
                  <a:lnTo>
                    <a:pt x="257810" y="1016"/>
                  </a:lnTo>
                  <a:lnTo>
                    <a:pt x="259588" y="1016"/>
                  </a:lnTo>
                  <a:lnTo>
                    <a:pt x="260223" y="762"/>
                  </a:lnTo>
                  <a:lnTo>
                    <a:pt x="260223" y="254"/>
                  </a:lnTo>
                  <a:close/>
                </a:path>
                <a:path w="280035" h="1270">
                  <a:moveTo>
                    <a:pt x="279908" y="254"/>
                  </a:moveTo>
                  <a:lnTo>
                    <a:pt x="279146" y="0"/>
                  </a:lnTo>
                  <a:lnTo>
                    <a:pt x="277368" y="0"/>
                  </a:lnTo>
                  <a:lnTo>
                    <a:pt x="276606" y="254"/>
                  </a:lnTo>
                  <a:lnTo>
                    <a:pt x="276606" y="762"/>
                  </a:lnTo>
                  <a:lnTo>
                    <a:pt x="277368" y="1016"/>
                  </a:lnTo>
                  <a:lnTo>
                    <a:pt x="279146" y="1016"/>
                  </a:lnTo>
                  <a:lnTo>
                    <a:pt x="279908" y="762"/>
                  </a:lnTo>
                  <a:lnTo>
                    <a:pt x="279908" y="254"/>
                  </a:lnTo>
                  <a:close/>
                </a:path>
              </a:pathLst>
            </a:custGeom>
            <a:solidFill>
              <a:srgbClr val="B4B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5362956" y="4928107"/>
              <a:ext cx="285115" cy="38735"/>
            </a:xfrm>
            <a:custGeom>
              <a:avLst/>
              <a:gdLst/>
              <a:ahLst/>
              <a:cxnLst/>
              <a:rect l="l" t="t" r="r" b="b"/>
              <a:pathLst>
                <a:path w="285114" h="38735">
                  <a:moveTo>
                    <a:pt x="284988" y="32385"/>
                  </a:moveTo>
                  <a:lnTo>
                    <a:pt x="284226" y="31623"/>
                  </a:lnTo>
                  <a:lnTo>
                    <a:pt x="284099" y="38354"/>
                  </a:lnTo>
                  <a:lnTo>
                    <a:pt x="284988" y="37465"/>
                  </a:lnTo>
                  <a:lnTo>
                    <a:pt x="284988" y="32385"/>
                  </a:lnTo>
                  <a:close/>
                </a:path>
                <a:path w="285114" h="38735">
                  <a:moveTo>
                    <a:pt x="284988" y="1270"/>
                  </a:moveTo>
                  <a:lnTo>
                    <a:pt x="284327" y="1270"/>
                  </a:lnTo>
                  <a:lnTo>
                    <a:pt x="284327" y="0"/>
                  </a:lnTo>
                  <a:lnTo>
                    <a:pt x="255143" y="0"/>
                  </a:lnTo>
                  <a:lnTo>
                    <a:pt x="255143" y="12573"/>
                  </a:lnTo>
                  <a:lnTo>
                    <a:pt x="255143" y="31610"/>
                  </a:lnTo>
                  <a:lnTo>
                    <a:pt x="156845" y="31610"/>
                  </a:lnTo>
                  <a:lnTo>
                    <a:pt x="156972" y="29591"/>
                  </a:lnTo>
                  <a:lnTo>
                    <a:pt x="156972" y="14986"/>
                  </a:lnTo>
                  <a:lnTo>
                    <a:pt x="156845" y="12573"/>
                  </a:lnTo>
                  <a:lnTo>
                    <a:pt x="156972" y="12573"/>
                  </a:lnTo>
                  <a:lnTo>
                    <a:pt x="157099" y="12319"/>
                  </a:lnTo>
                  <a:lnTo>
                    <a:pt x="157099" y="11811"/>
                  </a:lnTo>
                  <a:lnTo>
                    <a:pt x="157099" y="7620"/>
                  </a:lnTo>
                  <a:lnTo>
                    <a:pt x="255066" y="7620"/>
                  </a:lnTo>
                  <a:lnTo>
                    <a:pt x="255016" y="7874"/>
                  </a:lnTo>
                  <a:lnTo>
                    <a:pt x="255016" y="11811"/>
                  </a:lnTo>
                  <a:lnTo>
                    <a:pt x="255143" y="12573"/>
                  </a:lnTo>
                  <a:lnTo>
                    <a:pt x="255143" y="0"/>
                  </a:lnTo>
                  <a:lnTo>
                    <a:pt x="762" y="0"/>
                  </a:lnTo>
                  <a:lnTo>
                    <a:pt x="762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635" y="6350"/>
                  </a:lnTo>
                  <a:lnTo>
                    <a:pt x="635" y="7620"/>
                  </a:lnTo>
                  <a:lnTo>
                    <a:pt x="889" y="7620"/>
                  </a:lnTo>
                  <a:lnTo>
                    <a:pt x="977" y="31623"/>
                  </a:lnTo>
                  <a:lnTo>
                    <a:pt x="0" y="32385"/>
                  </a:lnTo>
                  <a:lnTo>
                    <a:pt x="0" y="37465"/>
                  </a:lnTo>
                  <a:lnTo>
                    <a:pt x="889" y="38354"/>
                  </a:lnTo>
                  <a:lnTo>
                    <a:pt x="1016" y="38354"/>
                  </a:lnTo>
                  <a:lnTo>
                    <a:pt x="29972" y="38354"/>
                  </a:lnTo>
                  <a:lnTo>
                    <a:pt x="127876" y="38354"/>
                  </a:lnTo>
                  <a:lnTo>
                    <a:pt x="127876" y="31610"/>
                  </a:lnTo>
                  <a:lnTo>
                    <a:pt x="29972" y="31610"/>
                  </a:lnTo>
                  <a:lnTo>
                    <a:pt x="29972" y="30607"/>
                  </a:lnTo>
                  <a:lnTo>
                    <a:pt x="30099" y="29210"/>
                  </a:lnTo>
                  <a:lnTo>
                    <a:pt x="30099" y="14986"/>
                  </a:lnTo>
                  <a:lnTo>
                    <a:pt x="29972" y="12573"/>
                  </a:lnTo>
                  <a:lnTo>
                    <a:pt x="29972" y="7747"/>
                  </a:lnTo>
                  <a:lnTo>
                    <a:pt x="29972" y="7620"/>
                  </a:lnTo>
                  <a:lnTo>
                    <a:pt x="127914" y="7620"/>
                  </a:lnTo>
                  <a:lnTo>
                    <a:pt x="127889" y="7747"/>
                  </a:lnTo>
                  <a:lnTo>
                    <a:pt x="127889" y="11811"/>
                  </a:lnTo>
                  <a:lnTo>
                    <a:pt x="128016" y="12573"/>
                  </a:lnTo>
                  <a:lnTo>
                    <a:pt x="127762" y="14986"/>
                  </a:lnTo>
                  <a:lnTo>
                    <a:pt x="127762" y="29210"/>
                  </a:lnTo>
                  <a:lnTo>
                    <a:pt x="127876" y="31610"/>
                  </a:lnTo>
                  <a:lnTo>
                    <a:pt x="127889" y="38354"/>
                  </a:lnTo>
                  <a:lnTo>
                    <a:pt x="128016" y="38354"/>
                  </a:lnTo>
                  <a:lnTo>
                    <a:pt x="156845" y="38354"/>
                  </a:lnTo>
                  <a:lnTo>
                    <a:pt x="255143" y="38354"/>
                  </a:lnTo>
                  <a:lnTo>
                    <a:pt x="284099" y="38354"/>
                  </a:lnTo>
                  <a:lnTo>
                    <a:pt x="284099" y="31623"/>
                  </a:lnTo>
                  <a:lnTo>
                    <a:pt x="284099" y="30607"/>
                  </a:lnTo>
                  <a:lnTo>
                    <a:pt x="284226" y="29210"/>
                  </a:lnTo>
                  <a:lnTo>
                    <a:pt x="284226" y="14986"/>
                  </a:lnTo>
                  <a:lnTo>
                    <a:pt x="284099" y="12573"/>
                  </a:lnTo>
                  <a:lnTo>
                    <a:pt x="284226" y="11811"/>
                  </a:lnTo>
                  <a:lnTo>
                    <a:pt x="284226" y="7874"/>
                  </a:lnTo>
                  <a:lnTo>
                    <a:pt x="284137" y="7620"/>
                  </a:lnTo>
                  <a:lnTo>
                    <a:pt x="284441" y="7620"/>
                  </a:lnTo>
                  <a:lnTo>
                    <a:pt x="284441" y="6350"/>
                  </a:lnTo>
                  <a:lnTo>
                    <a:pt x="284988" y="6350"/>
                  </a:lnTo>
                  <a:lnTo>
                    <a:pt x="284988" y="1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5362955" y="4928615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283717" y="0"/>
                  </a:moveTo>
                  <a:lnTo>
                    <a:pt x="1269" y="0"/>
                  </a:lnTo>
                  <a:lnTo>
                    <a:pt x="1269" y="635"/>
                  </a:lnTo>
                  <a:lnTo>
                    <a:pt x="0" y="635"/>
                  </a:lnTo>
                  <a:lnTo>
                    <a:pt x="0" y="6731"/>
                  </a:lnTo>
                  <a:lnTo>
                    <a:pt x="1269" y="6731"/>
                  </a:lnTo>
                  <a:lnTo>
                    <a:pt x="1269" y="7366"/>
                  </a:lnTo>
                  <a:lnTo>
                    <a:pt x="283717" y="7366"/>
                  </a:lnTo>
                  <a:lnTo>
                    <a:pt x="283717" y="6858"/>
                  </a:lnTo>
                  <a:lnTo>
                    <a:pt x="284988" y="6858"/>
                  </a:lnTo>
                  <a:lnTo>
                    <a:pt x="284988" y="508"/>
                  </a:lnTo>
                  <a:lnTo>
                    <a:pt x="283717" y="508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5362956" y="4928615"/>
              <a:ext cx="285115" cy="7620"/>
            </a:xfrm>
            <a:custGeom>
              <a:avLst/>
              <a:gdLst/>
              <a:ahLst/>
              <a:cxnLst/>
              <a:rect l="l" t="t" r="r" b="b"/>
              <a:pathLst>
                <a:path w="285114" h="7620">
                  <a:moveTo>
                    <a:pt x="67437" y="0"/>
                  </a:moveTo>
                  <a:lnTo>
                    <a:pt x="66167" y="0"/>
                  </a:lnTo>
                  <a:lnTo>
                    <a:pt x="62357" y="2032"/>
                  </a:lnTo>
                  <a:lnTo>
                    <a:pt x="54737" y="1397"/>
                  </a:lnTo>
                  <a:lnTo>
                    <a:pt x="48387" y="0"/>
                  </a:lnTo>
                  <a:lnTo>
                    <a:pt x="45847" y="0"/>
                  </a:lnTo>
                  <a:lnTo>
                    <a:pt x="53467" y="1905"/>
                  </a:lnTo>
                  <a:lnTo>
                    <a:pt x="62357" y="3429"/>
                  </a:lnTo>
                  <a:lnTo>
                    <a:pt x="67437" y="127"/>
                  </a:lnTo>
                  <a:lnTo>
                    <a:pt x="67437" y="0"/>
                  </a:lnTo>
                  <a:close/>
                </a:path>
                <a:path w="285114" h="7620">
                  <a:moveTo>
                    <a:pt x="284988" y="762"/>
                  </a:moveTo>
                  <a:lnTo>
                    <a:pt x="273558" y="762"/>
                  </a:lnTo>
                  <a:lnTo>
                    <a:pt x="240411" y="3175"/>
                  </a:lnTo>
                  <a:lnTo>
                    <a:pt x="235331" y="2413"/>
                  </a:lnTo>
                  <a:lnTo>
                    <a:pt x="235331" y="3556"/>
                  </a:lnTo>
                  <a:lnTo>
                    <a:pt x="232791" y="3683"/>
                  </a:lnTo>
                  <a:lnTo>
                    <a:pt x="228981" y="3429"/>
                  </a:lnTo>
                  <a:lnTo>
                    <a:pt x="222631" y="3429"/>
                  </a:lnTo>
                  <a:lnTo>
                    <a:pt x="209931" y="2794"/>
                  </a:lnTo>
                  <a:lnTo>
                    <a:pt x="204851" y="3810"/>
                  </a:lnTo>
                  <a:lnTo>
                    <a:pt x="202311" y="3937"/>
                  </a:lnTo>
                  <a:lnTo>
                    <a:pt x="201041" y="4191"/>
                  </a:lnTo>
                  <a:lnTo>
                    <a:pt x="198501" y="4318"/>
                  </a:lnTo>
                  <a:lnTo>
                    <a:pt x="194691" y="4318"/>
                  </a:lnTo>
                  <a:lnTo>
                    <a:pt x="204851" y="2667"/>
                  </a:lnTo>
                  <a:lnTo>
                    <a:pt x="215011" y="2667"/>
                  </a:lnTo>
                  <a:lnTo>
                    <a:pt x="228981" y="3048"/>
                  </a:lnTo>
                  <a:lnTo>
                    <a:pt x="235331" y="3556"/>
                  </a:lnTo>
                  <a:lnTo>
                    <a:pt x="235331" y="2413"/>
                  </a:lnTo>
                  <a:lnTo>
                    <a:pt x="215011" y="1816"/>
                  </a:lnTo>
                  <a:lnTo>
                    <a:pt x="204851" y="1905"/>
                  </a:lnTo>
                  <a:lnTo>
                    <a:pt x="193421" y="3810"/>
                  </a:lnTo>
                  <a:lnTo>
                    <a:pt x="188341" y="4318"/>
                  </a:lnTo>
                  <a:lnTo>
                    <a:pt x="181991" y="4419"/>
                  </a:lnTo>
                  <a:lnTo>
                    <a:pt x="181991" y="5207"/>
                  </a:lnTo>
                  <a:lnTo>
                    <a:pt x="181991" y="5461"/>
                  </a:lnTo>
                  <a:lnTo>
                    <a:pt x="176784" y="5588"/>
                  </a:lnTo>
                  <a:lnTo>
                    <a:pt x="181991" y="5207"/>
                  </a:lnTo>
                  <a:lnTo>
                    <a:pt x="181991" y="4419"/>
                  </a:lnTo>
                  <a:lnTo>
                    <a:pt x="179451" y="4445"/>
                  </a:lnTo>
                  <a:lnTo>
                    <a:pt x="170434" y="5588"/>
                  </a:lnTo>
                  <a:lnTo>
                    <a:pt x="164084" y="5588"/>
                  </a:lnTo>
                  <a:lnTo>
                    <a:pt x="160274" y="5334"/>
                  </a:lnTo>
                  <a:lnTo>
                    <a:pt x="157734" y="5003"/>
                  </a:lnTo>
                  <a:lnTo>
                    <a:pt x="157734" y="5842"/>
                  </a:lnTo>
                  <a:lnTo>
                    <a:pt x="150114" y="5715"/>
                  </a:lnTo>
                  <a:lnTo>
                    <a:pt x="127254" y="3683"/>
                  </a:lnTo>
                  <a:lnTo>
                    <a:pt x="119634" y="1524"/>
                  </a:lnTo>
                  <a:lnTo>
                    <a:pt x="119634" y="1397"/>
                  </a:lnTo>
                  <a:lnTo>
                    <a:pt x="125984" y="2159"/>
                  </a:lnTo>
                  <a:lnTo>
                    <a:pt x="133604" y="3556"/>
                  </a:lnTo>
                  <a:lnTo>
                    <a:pt x="152654" y="5080"/>
                  </a:lnTo>
                  <a:lnTo>
                    <a:pt x="157734" y="5842"/>
                  </a:lnTo>
                  <a:lnTo>
                    <a:pt x="157734" y="5003"/>
                  </a:lnTo>
                  <a:lnTo>
                    <a:pt x="152654" y="4318"/>
                  </a:lnTo>
                  <a:lnTo>
                    <a:pt x="133604" y="2794"/>
                  </a:lnTo>
                  <a:lnTo>
                    <a:pt x="125984" y="1270"/>
                  </a:lnTo>
                  <a:lnTo>
                    <a:pt x="120904" y="635"/>
                  </a:lnTo>
                  <a:lnTo>
                    <a:pt x="115824" y="381"/>
                  </a:lnTo>
                  <a:lnTo>
                    <a:pt x="115824" y="254"/>
                  </a:lnTo>
                  <a:lnTo>
                    <a:pt x="122174" y="381"/>
                  </a:lnTo>
                  <a:lnTo>
                    <a:pt x="150114" y="1778"/>
                  </a:lnTo>
                  <a:lnTo>
                    <a:pt x="164084" y="1778"/>
                  </a:lnTo>
                  <a:lnTo>
                    <a:pt x="181991" y="3429"/>
                  </a:lnTo>
                  <a:lnTo>
                    <a:pt x="189611" y="2413"/>
                  </a:lnTo>
                  <a:lnTo>
                    <a:pt x="192151" y="1778"/>
                  </a:lnTo>
                  <a:lnTo>
                    <a:pt x="215011" y="1905"/>
                  </a:lnTo>
                  <a:lnTo>
                    <a:pt x="192151" y="1143"/>
                  </a:lnTo>
                  <a:lnTo>
                    <a:pt x="181991" y="2667"/>
                  </a:lnTo>
                  <a:lnTo>
                    <a:pt x="164084" y="1016"/>
                  </a:lnTo>
                  <a:lnTo>
                    <a:pt x="150114" y="1016"/>
                  </a:lnTo>
                  <a:lnTo>
                    <a:pt x="131064" y="0"/>
                  </a:lnTo>
                  <a:lnTo>
                    <a:pt x="86487" y="0"/>
                  </a:lnTo>
                  <a:lnTo>
                    <a:pt x="90297" y="1270"/>
                  </a:lnTo>
                  <a:lnTo>
                    <a:pt x="85217" y="2159"/>
                  </a:lnTo>
                  <a:lnTo>
                    <a:pt x="82677" y="2921"/>
                  </a:lnTo>
                  <a:lnTo>
                    <a:pt x="72517" y="3683"/>
                  </a:lnTo>
                  <a:lnTo>
                    <a:pt x="63627" y="4191"/>
                  </a:lnTo>
                  <a:lnTo>
                    <a:pt x="50927" y="2286"/>
                  </a:lnTo>
                  <a:lnTo>
                    <a:pt x="35560" y="2286"/>
                  </a:lnTo>
                  <a:lnTo>
                    <a:pt x="17780" y="0"/>
                  </a:lnTo>
                  <a:lnTo>
                    <a:pt x="10160" y="0"/>
                  </a:lnTo>
                  <a:lnTo>
                    <a:pt x="15240" y="381"/>
                  </a:lnTo>
                  <a:lnTo>
                    <a:pt x="35560" y="3048"/>
                  </a:lnTo>
                  <a:lnTo>
                    <a:pt x="49657" y="3048"/>
                  </a:lnTo>
                  <a:lnTo>
                    <a:pt x="59817" y="4445"/>
                  </a:lnTo>
                  <a:lnTo>
                    <a:pt x="26670" y="4318"/>
                  </a:lnTo>
                  <a:lnTo>
                    <a:pt x="22860" y="4191"/>
                  </a:lnTo>
                  <a:lnTo>
                    <a:pt x="19050" y="3683"/>
                  </a:lnTo>
                  <a:lnTo>
                    <a:pt x="11430" y="2413"/>
                  </a:lnTo>
                  <a:lnTo>
                    <a:pt x="0" y="762"/>
                  </a:lnTo>
                  <a:lnTo>
                    <a:pt x="0" y="1524"/>
                  </a:lnTo>
                  <a:lnTo>
                    <a:pt x="3810" y="2032"/>
                  </a:lnTo>
                  <a:lnTo>
                    <a:pt x="17780" y="4318"/>
                  </a:lnTo>
                  <a:lnTo>
                    <a:pt x="21590" y="4826"/>
                  </a:lnTo>
                  <a:lnTo>
                    <a:pt x="15240" y="4191"/>
                  </a:lnTo>
                  <a:lnTo>
                    <a:pt x="0" y="3175"/>
                  </a:lnTo>
                  <a:lnTo>
                    <a:pt x="0" y="3937"/>
                  </a:lnTo>
                  <a:lnTo>
                    <a:pt x="15240" y="4953"/>
                  </a:lnTo>
                  <a:lnTo>
                    <a:pt x="21590" y="5588"/>
                  </a:lnTo>
                  <a:lnTo>
                    <a:pt x="22860" y="5715"/>
                  </a:lnTo>
                  <a:lnTo>
                    <a:pt x="25400" y="6223"/>
                  </a:lnTo>
                  <a:lnTo>
                    <a:pt x="26670" y="6604"/>
                  </a:lnTo>
                  <a:lnTo>
                    <a:pt x="30480" y="6985"/>
                  </a:lnTo>
                  <a:lnTo>
                    <a:pt x="35560" y="7366"/>
                  </a:lnTo>
                  <a:lnTo>
                    <a:pt x="45847" y="7366"/>
                  </a:lnTo>
                  <a:lnTo>
                    <a:pt x="35560" y="6731"/>
                  </a:lnTo>
                  <a:lnTo>
                    <a:pt x="27940" y="5969"/>
                  </a:lnTo>
                  <a:lnTo>
                    <a:pt x="25400" y="5334"/>
                  </a:lnTo>
                  <a:lnTo>
                    <a:pt x="22860" y="4953"/>
                  </a:lnTo>
                  <a:lnTo>
                    <a:pt x="27940" y="5080"/>
                  </a:lnTo>
                  <a:lnTo>
                    <a:pt x="59817" y="5207"/>
                  </a:lnTo>
                  <a:lnTo>
                    <a:pt x="63627" y="4953"/>
                  </a:lnTo>
                  <a:lnTo>
                    <a:pt x="66167" y="5461"/>
                  </a:lnTo>
                  <a:lnTo>
                    <a:pt x="76327" y="7366"/>
                  </a:lnTo>
                  <a:lnTo>
                    <a:pt x="87757" y="7366"/>
                  </a:lnTo>
                  <a:lnTo>
                    <a:pt x="91313" y="2032"/>
                  </a:lnTo>
                  <a:lnTo>
                    <a:pt x="89027" y="4191"/>
                  </a:lnTo>
                  <a:lnTo>
                    <a:pt x="87757" y="6604"/>
                  </a:lnTo>
                  <a:lnTo>
                    <a:pt x="77597" y="6604"/>
                  </a:lnTo>
                  <a:lnTo>
                    <a:pt x="72517" y="5715"/>
                  </a:lnTo>
                  <a:lnTo>
                    <a:pt x="66167" y="4826"/>
                  </a:lnTo>
                  <a:lnTo>
                    <a:pt x="78867" y="3937"/>
                  </a:lnTo>
                  <a:lnTo>
                    <a:pt x="82677" y="3556"/>
                  </a:lnTo>
                  <a:lnTo>
                    <a:pt x="85217" y="2794"/>
                  </a:lnTo>
                  <a:lnTo>
                    <a:pt x="87757" y="2286"/>
                  </a:lnTo>
                  <a:lnTo>
                    <a:pt x="91440" y="1905"/>
                  </a:lnTo>
                  <a:lnTo>
                    <a:pt x="91567" y="1778"/>
                  </a:lnTo>
                  <a:lnTo>
                    <a:pt x="94107" y="2286"/>
                  </a:lnTo>
                  <a:lnTo>
                    <a:pt x="96647" y="2921"/>
                  </a:lnTo>
                  <a:lnTo>
                    <a:pt x="102997" y="4064"/>
                  </a:lnTo>
                  <a:lnTo>
                    <a:pt x="109474" y="4953"/>
                  </a:lnTo>
                  <a:lnTo>
                    <a:pt x="110744" y="5080"/>
                  </a:lnTo>
                  <a:lnTo>
                    <a:pt x="110744" y="5334"/>
                  </a:lnTo>
                  <a:lnTo>
                    <a:pt x="112014" y="6096"/>
                  </a:lnTo>
                  <a:lnTo>
                    <a:pt x="112014" y="7366"/>
                  </a:lnTo>
                  <a:lnTo>
                    <a:pt x="113284" y="7366"/>
                  </a:lnTo>
                  <a:lnTo>
                    <a:pt x="113284" y="6223"/>
                  </a:lnTo>
                  <a:lnTo>
                    <a:pt x="112014" y="5334"/>
                  </a:lnTo>
                  <a:lnTo>
                    <a:pt x="127254" y="7112"/>
                  </a:lnTo>
                  <a:lnTo>
                    <a:pt x="129794" y="7239"/>
                  </a:lnTo>
                  <a:lnTo>
                    <a:pt x="139954" y="7366"/>
                  </a:lnTo>
                  <a:lnTo>
                    <a:pt x="127254" y="6350"/>
                  </a:lnTo>
                  <a:lnTo>
                    <a:pt x="117094" y="5207"/>
                  </a:lnTo>
                  <a:lnTo>
                    <a:pt x="110744" y="4318"/>
                  </a:lnTo>
                  <a:lnTo>
                    <a:pt x="109474" y="3492"/>
                  </a:lnTo>
                  <a:lnTo>
                    <a:pt x="109474" y="4064"/>
                  </a:lnTo>
                  <a:lnTo>
                    <a:pt x="102997" y="3302"/>
                  </a:lnTo>
                  <a:lnTo>
                    <a:pt x="97917" y="2413"/>
                  </a:lnTo>
                  <a:lnTo>
                    <a:pt x="94107" y="1397"/>
                  </a:lnTo>
                  <a:lnTo>
                    <a:pt x="96647" y="1270"/>
                  </a:lnTo>
                  <a:lnTo>
                    <a:pt x="100457" y="1778"/>
                  </a:lnTo>
                  <a:lnTo>
                    <a:pt x="105537" y="2540"/>
                  </a:lnTo>
                  <a:lnTo>
                    <a:pt x="109474" y="4064"/>
                  </a:lnTo>
                  <a:lnTo>
                    <a:pt x="109474" y="3492"/>
                  </a:lnTo>
                  <a:lnTo>
                    <a:pt x="108204" y="2667"/>
                  </a:lnTo>
                  <a:lnTo>
                    <a:pt x="104267" y="1651"/>
                  </a:lnTo>
                  <a:lnTo>
                    <a:pt x="100457" y="1016"/>
                  </a:lnTo>
                  <a:lnTo>
                    <a:pt x="102997" y="889"/>
                  </a:lnTo>
                  <a:lnTo>
                    <a:pt x="115824" y="1143"/>
                  </a:lnTo>
                  <a:lnTo>
                    <a:pt x="119634" y="2286"/>
                  </a:lnTo>
                  <a:lnTo>
                    <a:pt x="127254" y="4445"/>
                  </a:lnTo>
                  <a:lnTo>
                    <a:pt x="150114" y="6477"/>
                  </a:lnTo>
                  <a:lnTo>
                    <a:pt x="157734" y="6604"/>
                  </a:lnTo>
                  <a:lnTo>
                    <a:pt x="176784" y="6350"/>
                  </a:lnTo>
                  <a:lnTo>
                    <a:pt x="178054" y="6350"/>
                  </a:lnTo>
                  <a:lnTo>
                    <a:pt x="172974" y="7366"/>
                  </a:lnTo>
                  <a:lnTo>
                    <a:pt x="176784" y="7366"/>
                  </a:lnTo>
                  <a:lnTo>
                    <a:pt x="178054" y="6985"/>
                  </a:lnTo>
                  <a:lnTo>
                    <a:pt x="179451" y="6604"/>
                  </a:lnTo>
                  <a:lnTo>
                    <a:pt x="181991" y="6223"/>
                  </a:lnTo>
                  <a:lnTo>
                    <a:pt x="194691" y="5334"/>
                  </a:lnTo>
                  <a:lnTo>
                    <a:pt x="201041" y="4826"/>
                  </a:lnTo>
                  <a:lnTo>
                    <a:pt x="202311" y="4826"/>
                  </a:lnTo>
                  <a:lnTo>
                    <a:pt x="207391" y="4445"/>
                  </a:lnTo>
                  <a:lnTo>
                    <a:pt x="216281" y="4572"/>
                  </a:lnTo>
                  <a:lnTo>
                    <a:pt x="232791" y="4445"/>
                  </a:lnTo>
                  <a:lnTo>
                    <a:pt x="235331" y="4699"/>
                  </a:lnTo>
                  <a:lnTo>
                    <a:pt x="237871" y="4953"/>
                  </a:lnTo>
                  <a:lnTo>
                    <a:pt x="250698" y="6731"/>
                  </a:lnTo>
                  <a:lnTo>
                    <a:pt x="255778" y="7620"/>
                  </a:lnTo>
                  <a:lnTo>
                    <a:pt x="260858" y="7112"/>
                  </a:lnTo>
                  <a:lnTo>
                    <a:pt x="263398" y="6985"/>
                  </a:lnTo>
                  <a:lnTo>
                    <a:pt x="264668" y="6985"/>
                  </a:lnTo>
                  <a:lnTo>
                    <a:pt x="267208" y="7366"/>
                  </a:lnTo>
                  <a:lnTo>
                    <a:pt x="269748" y="7366"/>
                  </a:lnTo>
                  <a:lnTo>
                    <a:pt x="272288" y="7366"/>
                  </a:lnTo>
                  <a:lnTo>
                    <a:pt x="269748" y="6858"/>
                  </a:lnTo>
                  <a:lnTo>
                    <a:pt x="277368" y="6858"/>
                  </a:lnTo>
                  <a:lnTo>
                    <a:pt x="282448" y="6858"/>
                  </a:lnTo>
                  <a:lnTo>
                    <a:pt x="282448" y="7239"/>
                  </a:lnTo>
                  <a:lnTo>
                    <a:pt x="283718" y="7366"/>
                  </a:lnTo>
                  <a:lnTo>
                    <a:pt x="284988" y="6985"/>
                  </a:lnTo>
                  <a:lnTo>
                    <a:pt x="283718" y="6985"/>
                  </a:lnTo>
                  <a:lnTo>
                    <a:pt x="283718" y="6858"/>
                  </a:lnTo>
                  <a:lnTo>
                    <a:pt x="284988" y="6858"/>
                  </a:lnTo>
                  <a:lnTo>
                    <a:pt x="284988" y="6096"/>
                  </a:lnTo>
                  <a:lnTo>
                    <a:pt x="282448" y="6096"/>
                  </a:lnTo>
                  <a:lnTo>
                    <a:pt x="277368" y="4826"/>
                  </a:lnTo>
                  <a:lnTo>
                    <a:pt x="277368" y="6096"/>
                  </a:lnTo>
                  <a:lnTo>
                    <a:pt x="264668" y="6223"/>
                  </a:lnTo>
                  <a:lnTo>
                    <a:pt x="263398" y="6096"/>
                  </a:lnTo>
                  <a:lnTo>
                    <a:pt x="272288" y="5842"/>
                  </a:lnTo>
                  <a:lnTo>
                    <a:pt x="274828" y="5842"/>
                  </a:lnTo>
                  <a:lnTo>
                    <a:pt x="277368" y="6096"/>
                  </a:lnTo>
                  <a:lnTo>
                    <a:pt x="277368" y="4826"/>
                  </a:lnTo>
                  <a:lnTo>
                    <a:pt x="264668" y="5334"/>
                  </a:lnTo>
                  <a:lnTo>
                    <a:pt x="260858" y="5334"/>
                  </a:lnTo>
                  <a:lnTo>
                    <a:pt x="260858" y="6477"/>
                  </a:lnTo>
                  <a:lnTo>
                    <a:pt x="255778" y="6731"/>
                  </a:lnTo>
                  <a:lnTo>
                    <a:pt x="237871" y="4191"/>
                  </a:lnTo>
                  <a:lnTo>
                    <a:pt x="244221" y="4445"/>
                  </a:lnTo>
                  <a:lnTo>
                    <a:pt x="246761" y="4699"/>
                  </a:lnTo>
                  <a:lnTo>
                    <a:pt x="253238" y="5969"/>
                  </a:lnTo>
                  <a:lnTo>
                    <a:pt x="254508" y="6096"/>
                  </a:lnTo>
                  <a:lnTo>
                    <a:pt x="258318" y="6223"/>
                  </a:lnTo>
                  <a:lnTo>
                    <a:pt x="260858" y="6477"/>
                  </a:lnTo>
                  <a:lnTo>
                    <a:pt x="260858" y="5334"/>
                  </a:lnTo>
                  <a:lnTo>
                    <a:pt x="258318" y="5334"/>
                  </a:lnTo>
                  <a:lnTo>
                    <a:pt x="246761" y="3937"/>
                  </a:lnTo>
                  <a:lnTo>
                    <a:pt x="244221" y="3556"/>
                  </a:lnTo>
                  <a:lnTo>
                    <a:pt x="249301" y="2921"/>
                  </a:lnTo>
                  <a:lnTo>
                    <a:pt x="273558" y="1524"/>
                  </a:lnTo>
                  <a:lnTo>
                    <a:pt x="284988" y="1524"/>
                  </a:lnTo>
                  <a:lnTo>
                    <a:pt x="284988" y="762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5362955" y="4960619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83717" y="0"/>
                  </a:moveTo>
                  <a:lnTo>
                    <a:pt x="1269" y="0"/>
                  </a:lnTo>
                  <a:lnTo>
                    <a:pt x="1269" y="380"/>
                  </a:lnTo>
                  <a:lnTo>
                    <a:pt x="0" y="380"/>
                  </a:lnTo>
                  <a:lnTo>
                    <a:pt x="0" y="5460"/>
                  </a:lnTo>
                  <a:lnTo>
                    <a:pt x="1269" y="5460"/>
                  </a:lnTo>
                  <a:lnTo>
                    <a:pt x="1269" y="5841"/>
                  </a:lnTo>
                  <a:lnTo>
                    <a:pt x="283717" y="5841"/>
                  </a:lnTo>
                  <a:lnTo>
                    <a:pt x="283717" y="5333"/>
                  </a:lnTo>
                  <a:lnTo>
                    <a:pt x="284988" y="5333"/>
                  </a:lnTo>
                  <a:lnTo>
                    <a:pt x="284988" y="507"/>
                  </a:lnTo>
                  <a:lnTo>
                    <a:pt x="283717" y="507"/>
                  </a:lnTo>
                  <a:lnTo>
                    <a:pt x="283717" y="0"/>
                  </a:lnTo>
                  <a:close/>
                </a:path>
              </a:pathLst>
            </a:custGeom>
            <a:solidFill>
              <a:srgbClr val="DD9A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5362956" y="4960619"/>
              <a:ext cx="285115" cy="6350"/>
            </a:xfrm>
            <a:custGeom>
              <a:avLst/>
              <a:gdLst/>
              <a:ahLst/>
              <a:cxnLst/>
              <a:rect l="l" t="t" r="r" b="b"/>
              <a:pathLst>
                <a:path w="285114" h="6350">
                  <a:moveTo>
                    <a:pt x="239141" y="0"/>
                  </a:moveTo>
                  <a:lnTo>
                    <a:pt x="235331" y="0"/>
                  </a:lnTo>
                  <a:lnTo>
                    <a:pt x="228981" y="1016"/>
                  </a:lnTo>
                  <a:lnTo>
                    <a:pt x="222631" y="1651"/>
                  </a:lnTo>
                  <a:lnTo>
                    <a:pt x="217551" y="0"/>
                  </a:lnTo>
                  <a:lnTo>
                    <a:pt x="216281" y="0"/>
                  </a:lnTo>
                  <a:lnTo>
                    <a:pt x="222631" y="2667"/>
                  </a:lnTo>
                  <a:lnTo>
                    <a:pt x="231521" y="1524"/>
                  </a:lnTo>
                  <a:lnTo>
                    <a:pt x="239141" y="0"/>
                  </a:lnTo>
                  <a:close/>
                </a:path>
                <a:path w="285114" h="6350">
                  <a:moveTo>
                    <a:pt x="284988" y="635"/>
                  </a:moveTo>
                  <a:lnTo>
                    <a:pt x="281178" y="1016"/>
                  </a:lnTo>
                  <a:lnTo>
                    <a:pt x="265938" y="2921"/>
                  </a:lnTo>
                  <a:lnTo>
                    <a:pt x="262128" y="3302"/>
                  </a:lnTo>
                  <a:lnTo>
                    <a:pt x="257048" y="3429"/>
                  </a:lnTo>
                  <a:lnTo>
                    <a:pt x="225171" y="3556"/>
                  </a:lnTo>
                  <a:lnTo>
                    <a:pt x="235331" y="2413"/>
                  </a:lnTo>
                  <a:lnTo>
                    <a:pt x="248031" y="2413"/>
                  </a:lnTo>
                  <a:lnTo>
                    <a:pt x="269748" y="254"/>
                  </a:lnTo>
                  <a:lnTo>
                    <a:pt x="273558" y="0"/>
                  </a:lnTo>
                  <a:lnTo>
                    <a:pt x="265938" y="0"/>
                  </a:lnTo>
                  <a:lnTo>
                    <a:pt x="248031" y="1778"/>
                  </a:lnTo>
                  <a:lnTo>
                    <a:pt x="234061" y="1778"/>
                  </a:lnTo>
                  <a:lnTo>
                    <a:pt x="221361" y="3429"/>
                  </a:lnTo>
                  <a:lnTo>
                    <a:pt x="217551" y="3302"/>
                  </a:lnTo>
                  <a:lnTo>
                    <a:pt x="217551" y="3810"/>
                  </a:lnTo>
                  <a:lnTo>
                    <a:pt x="212471" y="4572"/>
                  </a:lnTo>
                  <a:lnTo>
                    <a:pt x="207391" y="5207"/>
                  </a:lnTo>
                  <a:lnTo>
                    <a:pt x="197231" y="5207"/>
                  </a:lnTo>
                  <a:lnTo>
                    <a:pt x="194691" y="3302"/>
                  </a:lnTo>
                  <a:lnTo>
                    <a:pt x="193421" y="1524"/>
                  </a:lnTo>
                  <a:lnTo>
                    <a:pt x="194691" y="1651"/>
                  </a:lnTo>
                  <a:lnTo>
                    <a:pt x="195961" y="1778"/>
                  </a:lnTo>
                  <a:lnTo>
                    <a:pt x="201041" y="2921"/>
                  </a:lnTo>
                  <a:lnTo>
                    <a:pt x="217551" y="3810"/>
                  </a:lnTo>
                  <a:lnTo>
                    <a:pt x="217551" y="3302"/>
                  </a:lnTo>
                  <a:lnTo>
                    <a:pt x="201041" y="2286"/>
                  </a:lnTo>
                  <a:lnTo>
                    <a:pt x="197231" y="1270"/>
                  </a:lnTo>
                  <a:lnTo>
                    <a:pt x="194691" y="1016"/>
                  </a:lnTo>
                  <a:lnTo>
                    <a:pt x="195961" y="635"/>
                  </a:lnTo>
                  <a:lnTo>
                    <a:pt x="195961" y="254"/>
                  </a:lnTo>
                  <a:lnTo>
                    <a:pt x="197231" y="0"/>
                  </a:lnTo>
                  <a:lnTo>
                    <a:pt x="193421" y="12"/>
                  </a:lnTo>
                  <a:lnTo>
                    <a:pt x="193421" y="381"/>
                  </a:lnTo>
                  <a:lnTo>
                    <a:pt x="192151" y="635"/>
                  </a:lnTo>
                  <a:lnTo>
                    <a:pt x="190881" y="635"/>
                  </a:lnTo>
                  <a:lnTo>
                    <a:pt x="193421" y="381"/>
                  </a:lnTo>
                  <a:lnTo>
                    <a:pt x="193421" y="12"/>
                  </a:lnTo>
                  <a:lnTo>
                    <a:pt x="189611" y="25"/>
                  </a:lnTo>
                  <a:lnTo>
                    <a:pt x="189611" y="1143"/>
                  </a:lnTo>
                  <a:lnTo>
                    <a:pt x="185801" y="1905"/>
                  </a:lnTo>
                  <a:lnTo>
                    <a:pt x="175514" y="3175"/>
                  </a:lnTo>
                  <a:lnTo>
                    <a:pt x="179451" y="2032"/>
                  </a:lnTo>
                  <a:lnTo>
                    <a:pt x="183261" y="1397"/>
                  </a:lnTo>
                  <a:lnTo>
                    <a:pt x="184531" y="1270"/>
                  </a:lnTo>
                  <a:lnTo>
                    <a:pt x="188341" y="1016"/>
                  </a:lnTo>
                  <a:lnTo>
                    <a:pt x="189611" y="1143"/>
                  </a:lnTo>
                  <a:lnTo>
                    <a:pt x="189611" y="25"/>
                  </a:lnTo>
                  <a:lnTo>
                    <a:pt x="169164" y="88"/>
                  </a:lnTo>
                  <a:lnTo>
                    <a:pt x="169164" y="254"/>
                  </a:lnTo>
                  <a:lnTo>
                    <a:pt x="165354" y="444"/>
                  </a:lnTo>
                  <a:lnTo>
                    <a:pt x="165354" y="1143"/>
                  </a:lnTo>
                  <a:lnTo>
                    <a:pt x="156464" y="2921"/>
                  </a:lnTo>
                  <a:lnTo>
                    <a:pt x="147574" y="3556"/>
                  </a:lnTo>
                  <a:lnTo>
                    <a:pt x="139954" y="4191"/>
                  </a:lnTo>
                  <a:lnTo>
                    <a:pt x="133604" y="4572"/>
                  </a:lnTo>
                  <a:lnTo>
                    <a:pt x="125984" y="4699"/>
                  </a:lnTo>
                  <a:lnTo>
                    <a:pt x="131064" y="4064"/>
                  </a:lnTo>
                  <a:lnTo>
                    <a:pt x="151384" y="2794"/>
                  </a:lnTo>
                  <a:lnTo>
                    <a:pt x="157734" y="1778"/>
                  </a:lnTo>
                  <a:lnTo>
                    <a:pt x="165354" y="1143"/>
                  </a:lnTo>
                  <a:lnTo>
                    <a:pt x="165354" y="444"/>
                  </a:lnTo>
                  <a:lnTo>
                    <a:pt x="164084" y="508"/>
                  </a:lnTo>
                  <a:lnTo>
                    <a:pt x="159004" y="1016"/>
                  </a:lnTo>
                  <a:lnTo>
                    <a:pt x="151384" y="2159"/>
                  </a:lnTo>
                  <a:lnTo>
                    <a:pt x="131064" y="3429"/>
                  </a:lnTo>
                  <a:lnTo>
                    <a:pt x="124714" y="4318"/>
                  </a:lnTo>
                  <a:lnTo>
                    <a:pt x="114554" y="4445"/>
                  </a:lnTo>
                  <a:lnTo>
                    <a:pt x="108204" y="3822"/>
                  </a:lnTo>
                  <a:lnTo>
                    <a:pt x="108204" y="4445"/>
                  </a:lnTo>
                  <a:lnTo>
                    <a:pt x="104267" y="4318"/>
                  </a:lnTo>
                  <a:lnTo>
                    <a:pt x="102997" y="4318"/>
                  </a:lnTo>
                  <a:lnTo>
                    <a:pt x="101727" y="4191"/>
                  </a:lnTo>
                  <a:lnTo>
                    <a:pt x="108204" y="4445"/>
                  </a:lnTo>
                  <a:lnTo>
                    <a:pt x="108204" y="3822"/>
                  </a:lnTo>
                  <a:lnTo>
                    <a:pt x="105537" y="3556"/>
                  </a:lnTo>
                  <a:lnTo>
                    <a:pt x="95377" y="3556"/>
                  </a:lnTo>
                  <a:lnTo>
                    <a:pt x="90297" y="2933"/>
                  </a:lnTo>
                  <a:lnTo>
                    <a:pt x="90297" y="3429"/>
                  </a:lnTo>
                  <a:lnTo>
                    <a:pt x="86487" y="3429"/>
                  </a:lnTo>
                  <a:lnTo>
                    <a:pt x="82677" y="3302"/>
                  </a:lnTo>
                  <a:lnTo>
                    <a:pt x="78867" y="2921"/>
                  </a:lnTo>
                  <a:lnTo>
                    <a:pt x="73787" y="2159"/>
                  </a:lnTo>
                  <a:lnTo>
                    <a:pt x="62357" y="2667"/>
                  </a:lnTo>
                  <a:lnTo>
                    <a:pt x="54737" y="2794"/>
                  </a:lnTo>
                  <a:lnTo>
                    <a:pt x="49657" y="2921"/>
                  </a:lnTo>
                  <a:lnTo>
                    <a:pt x="62357" y="2159"/>
                  </a:lnTo>
                  <a:lnTo>
                    <a:pt x="68707" y="2159"/>
                  </a:lnTo>
                  <a:lnTo>
                    <a:pt x="73787" y="2159"/>
                  </a:lnTo>
                  <a:lnTo>
                    <a:pt x="78867" y="2159"/>
                  </a:lnTo>
                  <a:lnTo>
                    <a:pt x="86487" y="3175"/>
                  </a:lnTo>
                  <a:lnTo>
                    <a:pt x="90297" y="3429"/>
                  </a:lnTo>
                  <a:lnTo>
                    <a:pt x="90297" y="2933"/>
                  </a:lnTo>
                  <a:lnTo>
                    <a:pt x="78867" y="1524"/>
                  </a:lnTo>
                  <a:lnTo>
                    <a:pt x="91567" y="1524"/>
                  </a:lnTo>
                  <a:lnTo>
                    <a:pt x="101727" y="2667"/>
                  </a:lnTo>
                  <a:lnTo>
                    <a:pt x="120904" y="1397"/>
                  </a:lnTo>
                  <a:lnTo>
                    <a:pt x="133604" y="1397"/>
                  </a:lnTo>
                  <a:lnTo>
                    <a:pt x="169164" y="254"/>
                  </a:lnTo>
                  <a:lnTo>
                    <a:pt x="169164" y="88"/>
                  </a:lnTo>
                  <a:lnTo>
                    <a:pt x="151384" y="127"/>
                  </a:lnTo>
                  <a:lnTo>
                    <a:pt x="133604" y="762"/>
                  </a:lnTo>
                  <a:lnTo>
                    <a:pt x="120904" y="762"/>
                  </a:lnTo>
                  <a:lnTo>
                    <a:pt x="101727" y="2032"/>
                  </a:lnTo>
                  <a:lnTo>
                    <a:pt x="91567" y="889"/>
                  </a:lnTo>
                  <a:lnTo>
                    <a:pt x="49657" y="1905"/>
                  </a:lnTo>
                  <a:lnTo>
                    <a:pt x="47117" y="2159"/>
                  </a:lnTo>
                  <a:lnTo>
                    <a:pt x="47117" y="3302"/>
                  </a:lnTo>
                  <a:lnTo>
                    <a:pt x="44577" y="3556"/>
                  </a:lnTo>
                  <a:lnTo>
                    <a:pt x="29210" y="5334"/>
                  </a:lnTo>
                  <a:lnTo>
                    <a:pt x="26670" y="5334"/>
                  </a:lnTo>
                  <a:lnTo>
                    <a:pt x="24130" y="5207"/>
                  </a:lnTo>
                  <a:lnTo>
                    <a:pt x="24130" y="5080"/>
                  </a:lnTo>
                  <a:lnTo>
                    <a:pt x="25400" y="4953"/>
                  </a:lnTo>
                  <a:lnTo>
                    <a:pt x="30480" y="4826"/>
                  </a:lnTo>
                  <a:lnTo>
                    <a:pt x="35560" y="4064"/>
                  </a:lnTo>
                  <a:lnTo>
                    <a:pt x="39497" y="3683"/>
                  </a:lnTo>
                  <a:lnTo>
                    <a:pt x="39497" y="3556"/>
                  </a:lnTo>
                  <a:lnTo>
                    <a:pt x="40767" y="3556"/>
                  </a:lnTo>
                  <a:lnTo>
                    <a:pt x="43307" y="3302"/>
                  </a:lnTo>
                  <a:lnTo>
                    <a:pt x="47117" y="3302"/>
                  </a:lnTo>
                  <a:lnTo>
                    <a:pt x="47117" y="2159"/>
                  </a:lnTo>
                  <a:lnTo>
                    <a:pt x="43307" y="2540"/>
                  </a:lnTo>
                  <a:lnTo>
                    <a:pt x="29210" y="1397"/>
                  </a:lnTo>
                  <a:lnTo>
                    <a:pt x="13970" y="635"/>
                  </a:lnTo>
                  <a:lnTo>
                    <a:pt x="0" y="635"/>
                  </a:lnTo>
                  <a:lnTo>
                    <a:pt x="0" y="1270"/>
                  </a:lnTo>
                  <a:lnTo>
                    <a:pt x="15240" y="1397"/>
                  </a:lnTo>
                  <a:lnTo>
                    <a:pt x="29210" y="1905"/>
                  </a:lnTo>
                  <a:lnTo>
                    <a:pt x="40767" y="2921"/>
                  </a:lnTo>
                  <a:lnTo>
                    <a:pt x="38227" y="3048"/>
                  </a:lnTo>
                  <a:lnTo>
                    <a:pt x="38227" y="3175"/>
                  </a:lnTo>
                  <a:lnTo>
                    <a:pt x="34290" y="3556"/>
                  </a:lnTo>
                  <a:lnTo>
                    <a:pt x="29210" y="3937"/>
                  </a:lnTo>
                  <a:lnTo>
                    <a:pt x="26670" y="4191"/>
                  </a:lnTo>
                  <a:lnTo>
                    <a:pt x="20320" y="4191"/>
                  </a:lnTo>
                  <a:lnTo>
                    <a:pt x="20320" y="4826"/>
                  </a:lnTo>
                  <a:lnTo>
                    <a:pt x="20320" y="4953"/>
                  </a:lnTo>
                  <a:lnTo>
                    <a:pt x="6350" y="4953"/>
                  </a:lnTo>
                  <a:lnTo>
                    <a:pt x="8890" y="4699"/>
                  </a:lnTo>
                  <a:lnTo>
                    <a:pt x="16510" y="4699"/>
                  </a:lnTo>
                  <a:lnTo>
                    <a:pt x="20320" y="4826"/>
                  </a:lnTo>
                  <a:lnTo>
                    <a:pt x="20320" y="4191"/>
                  </a:lnTo>
                  <a:lnTo>
                    <a:pt x="7620" y="3937"/>
                  </a:lnTo>
                  <a:lnTo>
                    <a:pt x="2540" y="4953"/>
                  </a:lnTo>
                  <a:lnTo>
                    <a:pt x="0" y="4826"/>
                  </a:lnTo>
                  <a:lnTo>
                    <a:pt x="0" y="5842"/>
                  </a:lnTo>
                  <a:lnTo>
                    <a:pt x="1270" y="5842"/>
                  </a:lnTo>
                  <a:lnTo>
                    <a:pt x="2540" y="5588"/>
                  </a:lnTo>
                  <a:lnTo>
                    <a:pt x="2540" y="5461"/>
                  </a:lnTo>
                  <a:lnTo>
                    <a:pt x="6350" y="5461"/>
                  </a:lnTo>
                  <a:lnTo>
                    <a:pt x="15240" y="5461"/>
                  </a:lnTo>
                  <a:lnTo>
                    <a:pt x="11430" y="5842"/>
                  </a:lnTo>
                  <a:lnTo>
                    <a:pt x="15240" y="5842"/>
                  </a:lnTo>
                  <a:lnTo>
                    <a:pt x="16510" y="5842"/>
                  </a:lnTo>
                  <a:lnTo>
                    <a:pt x="20320" y="5588"/>
                  </a:lnTo>
                  <a:lnTo>
                    <a:pt x="21590" y="5588"/>
                  </a:lnTo>
                  <a:lnTo>
                    <a:pt x="24130" y="5842"/>
                  </a:lnTo>
                  <a:lnTo>
                    <a:pt x="25400" y="5842"/>
                  </a:lnTo>
                  <a:lnTo>
                    <a:pt x="27940" y="5969"/>
                  </a:lnTo>
                  <a:lnTo>
                    <a:pt x="33020" y="5461"/>
                  </a:lnTo>
                  <a:lnTo>
                    <a:pt x="39497" y="4699"/>
                  </a:lnTo>
                  <a:lnTo>
                    <a:pt x="47117" y="3937"/>
                  </a:lnTo>
                  <a:lnTo>
                    <a:pt x="49657" y="3683"/>
                  </a:lnTo>
                  <a:lnTo>
                    <a:pt x="68707" y="3556"/>
                  </a:lnTo>
                  <a:lnTo>
                    <a:pt x="80137" y="3683"/>
                  </a:lnTo>
                  <a:lnTo>
                    <a:pt x="90297" y="4318"/>
                  </a:lnTo>
                  <a:lnTo>
                    <a:pt x="95377" y="4699"/>
                  </a:lnTo>
                  <a:lnTo>
                    <a:pt x="101727" y="4826"/>
                  </a:lnTo>
                  <a:lnTo>
                    <a:pt x="102997" y="4953"/>
                  </a:lnTo>
                  <a:lnTo>
                    <a:pt x="104267" y="5207"/>
                  </a:lnTo>
                  <a:lnTo>
                    <a:pt x="106934" y="5715"/>
                  </a:lnTo>
                  <a:lnTo>
                    <a:pt x="108204" y="5842"/>
                  </a:lnTo>
                  <a:lnTo>
                    <a:pt x="110744" y="5842"/>
                  </a:lnTo>
                  <a:lnTo>
                    <a:pt x="109474" y="5715"/>
                  </a:lnTo>
                  <a:lnTo>
                    <a:pt x="106934" y="5080"/>
                  </a:lnTo>
                  <a:lnTo>
                    <a:pt x="108204" y="5080"/>
                  </a:lnTo>
                  <a:lnTo>
                    <a:pt x="117094" y="5080"/>
                  </a:lnTo>
                  <a:lnTo>
                    <a:pt x="120904" y="5334"/>
                  </a:lnTo>
                  <a:lnTo>
                    <a:pt x="125984" y="5334"/>
                  </a:lnTo>
                  <a:lnTo>
                    <a:pt x="133604" y="5207"/>
                  </a:lnTo>
                  <a:lnTo>
                    <a:pt x="139954" y="4826"/>
                  </a:lnTo>
                  <a:lnTo>
                    <a:pt x="148844" y="4064"/>
                  </a:lnTo>
                  <a:lnTo>
                    <a:pt x="156464" y="3556"/>
                  </a:lnTo>
                  <a:lnTo>
                    <a:pt x="165354" y="1778"/>
                  </a:lnTo>
                  <a:lnTo>
                    <a:pt x="169164" y="889"/>
                  </a:lnTo>
                  <a:lnTo>
                    <a:pt x="184531" y="762"/>
                  </a:lnTo>
                  <a:lnTo>
                    <a:pt x="179451" y="1397"/>
                  </a:lnTo>
                  <a:lnTo>
                    <a:pt x="175514" y="2159"/>
                  </a:lnTo>
                  <a:lnTo>
                    <a:pt x="172974" y="3429"/>
                  </a:lnTo>
                  <a:lnTo>
                    <a:pt x="170434" y="3810"/>
                  </a:lnTo>
                  <a:lnTo>
                    <a:pt x="156464" y="5080"/>
                  </a:lnTo>
                  <a:lnTo>
                    <a:pt x="150114" y="5588"/>
                  </a:lnTo>
                  <a:lnTo>
                    <a:pt x="143764" y="5842"/>
                  </a:lnTo>
                  <a:lnTo>
                    <a:pt x="155194" y="5842"/>
                  </a:lnTo>
                  <a:lnTo>
                    <a:pt x="160274" y="5334"/>
                  </a:lnTo>
                  <a:lnTo>
                    <a:pt x="166624" y="4826"/>
                  </a:lnTo>
                  <a:lnTo>
                    <a:pt x="171704" y="4191"/>
                  </a:lnTo>
                  <a:lnTo>
                    <a:pt x="171704" y="4953"/>
                  </a:lnTo>
                  <a:lnTo>
                    <a:pt x="170434" y="5461"/>
                  </a:lnTo>
                  <a:lnTo>
                    <a:pt x="171704" y="5842"/>
                  </a:lnTo>
                  <a:lnTo>
                    <a:pt x="171704" y="5334"/>
                  </a:lnTo>
                  <a:lnTo>
                    <a:pt x="172974" y="4572"/>
                  </a:lnTo>
                  <a:lnTo>
                    <a:pt x="172974" y="4064"/>
                  </a:lnTo>
                  <a:lnTo>
                    <a:pt x="175514" y="3810"/>
                  </a:lnTo>
                  <a:lnTo>
                    <a:pt x="180721" y="3302"/>
                  </a:lnTo>
                  <a:lnTo>
                    <a:pt x="187071" y="2286"/>
                  </a:lnTo>
                  <a:lnTo>
                    <a:pt x="189611" y="1778"/>
                  </a:lnTo>
                  <a:lnTo>
                    <a:pt x="190881" y="1651"/>
                  </a:lnTo>
                  <a:lnTo>
                    <a:pt x="192151" y="1397"/>
                  </a:lnTo>
                  <a:lnTo>
                    <a:pt x="195961" y="5842"/>
                  </a:lnTo>
                  <a:lnTo>
                    <a:pt x="207391" y="5842"/>
                  </a:lnTo>
                  <a:lnTo>
                    <a:pt x="217551" y="4445"/>
                  </a:lnTo>
                  <a:lnTo>
                    <a:pt x="220091" y="4064"/>
                  </a:lnTo>
                  <a:lnTo>
                    <a:pt x="225171" y="4064"/>
                  </a:lnTo>
                  <a:lnTo>
                    <a:pt x="258318" y="4064"/>
                  </a:lnTo>
                  <a:lnTo>
                    <a:pt x="262128" y="3937"/>
                  </a:lnTo>
                  <a:lnTo>
                    <a:pt x="259588" y="4191"/>
                  </a:lnTo>
                  <a:lnTo>
                    <a:pt x="257048" y="4826"/>
                  </a:lnTo>
                  <a:lnTo>
                    <a:pt x="248031" y="5334"/>
                  </a:lnTo>
                  <a:lnTo>
                    <a:pt x="237871" y="5842"/>
                  </a:lnTo>
                  <a:lnTo>
                    <a:pt x="248031" y="5842"/>
                  </a:lnTo>
                  <a:lnTo>
                    <a:pt x="253238" y="5588"/>
                  </a:lnTo>
                  <a:lnTo>
                    <a:pt x="257048" y="5207"/>
                  </a:lnTo>
                  <a:lnTo>
                    <a:pt x="258318" y="4953"/>
                  </a:lnTo>
                  <a:lnTo>
                    <a:pt x="262128" y="4572"/>
                  </a:lnTo>
                  <a:lnTo>
                    <a:pt x="263398" y="4445"/>
                  </a:lnTo>
                  <a:lnTo>
                    <a:pt x="269748" y="3937"/>
                  </a:lnTo>
                  <a:lnTo>
                    <a:pt x="284988" y="3175"/>
                  </a:lnTo>
                  <a:lnTo>
                    <a:pt x="284988" y="2540"/>
                  </a:lnTo>
                  <a:lnTo>
                    <a:pt x="268478" y="3302"/>
                  </a:lnTo>
                  <a:lnTo>
                    <a:pt x="263398" y="3810"/>
                  </a:lnTo>
                  <a:lnTo>
                    <a:pt x="277368" y="2032"/>
                  </a:lnTo>
                  <a:lnTo>
                    <a:pt x="281178" y="1651"/>
                  </a:lnTo>
                  <a:lnTo>
                    <a:pt x="284988" y="1143"/>
                  </a:lnTo>
                  <a:lnTo>
                    <a:pt x="284988" y="635"/>
                  </a:lnTo>
                  <a:close/>
                </a:path>
              </a:pathLst>
            </a:custGeom>
            <a:solidFill>
              <a:srgbClr val="B983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3" name="object 77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62955" y="4747259"/>
              <a:ext cx="284988" cy="213360"/>
            </a:xfrm>
            <a:prstGeom prst="rect">
              <a:avLst/>
            </a:prstGeom>
          </p:spPr>
        </p:pic>
        <p:pic>
          <p:nvPicPr>
            <p:cNvPr id="774" name="object 77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398263" y="5804915"/>
              <a:ext cx="612648" cy="214884"/>
            </a:xfrm>
            <a:prstGeom prst="rect">
              <a:avLst/>
            </a:prstGeom>
          </p:spPr>
        </p:pic>
      </p:grpSp>
      <p:sp>
        <p:nvSpPr>
          <p:cNvPr id="775" name="object 775"/>
          <p:cNvSpPr txBox="1"/>
          <p:nvPr/>
        </p:nvSpPr>
        <p:spPr>
          <a:xfrm>
            <a:off x="4677917" y="5947409"/>
            <a:ext cx="601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30B7"/>
                </a:solidFill>
                <a:latin typeface="Arial"/>
                <a:cs typeface="Arial"/>
              </a:rPr>
              <a:t>Accident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776" name="object 77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4383023" y="4401311"/>
            <a:ext cx="1303020" cy="1743456"/>
          </a:xfrm>
          <a:prstGeom prst="rect">
            <a:avLst/>
          </a:prstGeom>
        </p:spPr>
      </p:pic>
      <p:sp>
        <p:nvSpPr>
          <p:cNvPr id="777" name="object 777"/>
          <p:cNvSpPr txBox="1"/>
          <p:nvPr/>
        </p:nvSpPr>
        <p:spPr>
          <a:xfrm>
            <a:off x="418896" y="7089749"/>
            <a:ext cx="8159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Arial"/>
                <a:cs typeface="Arial"/>
              </a:rPr>
              <a:t>WS.STC.SSI.09.01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863" y="2211323"/>
            <a:ext cx="2211705" cy="2071370"/>
          </a:xfrm>
          <a:custGeom>
            <a:avLst/>
            <a:gdLst/>
            <a:ahLst/>
            <a:cxnLst/>
            <a:rect l="l" t="t" r="r" b="b"/>
            <a:pathLst>
              <a:path w="2211705" h="2071370">
                <a:moveTo>
                  <a:pt x="2058797" y="0"/>
                </a:moveTo>
                <a:lnTo>
                  <a:pt x="0" y="0"/>
                </a:lnTo>
                <a:lnTo>
                  <a:pt x="0" y="2070989"/>
                </a:lnTo>
                <a:lnTo>
                  <a:pt x="2211197" y="2070989"/>
                </a:lnTo>
                <a:lnTo>
                  <a:pt x="2211197" y="152526"/>
                </a:lnTo>
                <a:lnTo>
                  <a:pt x="2203450" y="104266"/>
                </a:lnTo>
                <a:lnTo>
                  <a:pt x="2181860" y="62483"/>
                </a:lnTo>
                <a:lnTo>
                  <a:pt x="2148840" y="29463"/>
                </a:lnTo>
                <a:lnTo>
                  <a:pt x="2107057" y="7746"/>
                </a:lnTo>
                <a:lnTo>
                  <a:pt x="205879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1368" y="2202637"/>
            <a:ext cx="1990089" cy="19977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ENVIRONMENT</a:t>
            </a:r>
            <a:endParaRPr sz="950">
              <a:latin typeface="Arial"/>
              <a:cs typeface="Arial"/>
            </a:endParaRPr>
          </a:p>
          <a:p>
            <a:pPr marL="12700" marR="95250">
              <a:lnSpc>
                <a:spcPct val="105300"/>
              </a:lnSpc>
              <a:spcBef>
                <a:spcPts val="515"/>
              </a:spcBef>
            </a:pPr>
            <a:r>
              <a:rPr sz="950" dirty="0">
                <a:latin typeface="Arial"/>
                <a:cs typeface="Arial"/>
              </a:rPr>
              <a:t>Bright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lighting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reflection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cause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glare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smooth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shiny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50" dirty="0">
                <a:latin typeface="Arial"/>
                <a:cs typeface="Arial"/>
              </a:rPr>
              <a:t>flooring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stop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people from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seeing</a:t>
            </a:r>
            <a:endParaRPr sz="950">
              <a:latin typeface="Arial"/>
              <a:cs typeface="Arial"/>
            </a:endParaRPr>
          </a:p>
          <a:p>
            <a:pPr marL="12700" marR="36830">
              <a:lnSpc>
                <a:spcPct val="105100"/>
              </a:lnSpc>
            </a:pPr>
            <a:r>
              <a:rPr sz="950" spc="-10" dirty="0">
                <a:latin typeface="Arial"/>
                <a:cs typeface="Arial"/>
              </a:rPr>
              <a:t>hazards.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Poorly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areas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such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as </a:t>
            </a:r>
            <a:r>
              <a:rPr sz="950" dirty="0">
                <a:latin typeface="Arial"/>
                <a:cs typeface="Arial"/>
              </a:rPr>
              <a:t>corridors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stairways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also </a:t>
            </a:r>
            <a:r>
              <a:rPr sz="950" spc="-10" dirty="0">
                <a:latin typeface="Arial"/>
                <a:cs typeface="Arial"/>
              </a:rPr>
              <a:t>prevent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people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20" dirty="0">
                <a:latin typeface="Arial"/>
                <a:cs typeface="Arial"/>
              </a:rPr>
              <a:t> seeing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hazards. Rainwater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walked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entrance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building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cause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hazards. </a:t>
            </a:r>
            <a:r>
              <a:rPr sz="950" dirty="0">
                <a:latin typeface="Arial"/>
                <a:cs typeface="Arial"/>
              </a:rPr>
              <a:t>Winter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conditions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also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create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snow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ice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950" dirty="0">
                <a:latin typeface="Arial"/>
                <a:cs typeface="Arial"/>
              </a:rPr>
              <a:t>are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4264" y="4011167"/>
            <a:ext cx="2302510" cy="2071370"/>
          </a:xfrm>
          <a:custGeom>
            <a:avLst/>
            <a:gdLst/>
            <a:ahLst/>
            <a:cxnLst/>
            <a:rect l="l" t="t" r="r" b="b"/>
            <a:pathLst>
              <a:path w="2302510" h="2071370">
                <a:moveTo>
                  <a:pt x="2150237" y="0"/>
                </a:moveTo>
                <a:lnTo>
                  <a:pt x="0" y="0"/>
                </a:lnTo>
                <a:lnTo>
                  <a:pt x="0" y="2070989"/>
                </a:lnTo>
                <a:lnTo>
                  <a:pt x="2302510" y="2070989"/>
                </a:lnTo>
                <a:lnTo>
                  <a:pt x="2302510" y="152400"/>
                </a:lnTo>
                <a:lnTo>
                  <a:pt x="2294763" y="104267"/>
                </a:lnTo>
                <a:lnTo>
                  <a:pt x="2273173" y="62357"/>
                </a:lnTo>
                <a:lnTo>
                  <a:pt x="2240153" y="29464"/>
                </a:lnTo>
                <a:lnTo>
                  <a:pt x="2198370" y="7747"/>
                </a:lnTo>
                <a:lnTo>
                  <a:pt x="215023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69132" y="4001846"/>
            <a:ext cx="2061845" cy="198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CONTAMINATION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700"/>
              </a:lnSpc>
              <a:spcBef>
                <a:spcPts val="520"/>
              </a:spcBef>
            </a:pPr>
            <a:r>
              <a:rPr sz="950" spc="-20" dirty="0">
                <a:latin typeface="Arial"/>
                <a:cs typeface="Arial"/>
              </a:rPr>
              <a:t>People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rarely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clean,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dry</a:t>
            </a:r>
            <a:r>
              <a:rPr sz="950" spc="-10" dirty="0">
                <a:latin typeface="Arial"/>
                <a:cs typeface="Arial"/>
              </a:rPr>
              <a:t> floor. Contamination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involved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almost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accidents,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anything</a:t>
            </a:r>
            <a:endParaRPr sz="950">
              <a:latin typeface="Arial"/>
              <a:cs typeface="Arial"/>
            </a:endParaRPr>
          </a:p>
          <a:p>
            <a:pPr marL="12700" marR="143510">
              <a:lnSpc>
                <a:spcPct val="105100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that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ends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up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floor,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such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as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rain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water, oil,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dust.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 a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floor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 </a:t>
            </a:r>
            <a:r>
              <a:rPr sz="950" dirty="0">
                <a:latin typeface="Arial"/>
                <a:cs typeface="Arial"/>
              </a:rPr>
              <a:t>smooth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surface,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even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tiny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amount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contamination</a:t>
            </a:r>
            <a:r>
              <a:rPr sz="950" dirty="0">
                <a:latin typeface="Arial"/>
                <a:cs typeface="Arial"/>
              </a:rPr>
              <a:t> can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real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slip </a:t>
            </a:r>
            <a:r>
              <a:rPr sz="950" spc="-10" dirty="0">
                <a:latin typeface="Arial"/>
                <a:cs typeface="Arial"/>
              </a:rPr>
              <a:t>problem.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taken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when </a:t>
            </a:r>
            <a:r>
              <a:rPr sz="950" dirty="0">
                <a:latin typeface="Arial"/>
                <a:cs typeface="Arial"/>
              </a:rPr>
              <a:t>selecting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floor cleaning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products.</a:t>
            </a:r>
            <a:endParaRPr sz="950">
              <a:latin typeface="Arial"/>
              <a:cs typeface="Arial"/>
            </a:endParaRPr>
          </a:p>
          <a:p>
            <a:pPr marL="12700" marR="156210">
              <a:lnSpc>
                <a:spcPct val="104200"/>
              </a:lnSpc>
              <a:spcBef>
                <a:spcPts val="10"/>
              </a:spcBef>
            </a:pPr>
            <a:r>
              <a:rPr sz="950" spc="-45" dirty="0">
                <a:latin typeface="Arial"/>
                <a:cs typeface="Arial"/>
              </a:rPr>
              <a:t>Some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leave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residue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will cause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5147" y="2211323"/>
            <a:ext cx="2099945" cy="1635125"/>
          </a:xfrm>
          <a:custGeom>
            <a:avLst/>
            <a:gdLst/>
            <a:ahLst/>
            <a:cxnLst/>
            <a:rect l="l" t="t" r="r" b="b"/>
            <a:pathLst>
              <a:path w="2099945" h="1635125">
                <a:moveTo>
                  <a:pt x="1947291" y="0"/>
                </a:moveTo>
                <a:lnTo>
                  <a:pt x="0" y="0"/>
                </a:lnTo>
                <a:lnTo>
                  <a:pt x="0" y="1635125"/>
                </a:lnTo>
                <a:lnTo>
                  <a:pt x="2099691" y="1635125"/>
                </a:lnTo>
                <a:lnTo>
                  <a:pt x="2099691" y="152527"/>
                </a:lnTo>
                <a:lnTo>
                  <a:pt x="2091944" y="104266"/>
                </a:lnTo>
                <a:lnTo>
                  <a:pt x="2070354" y="62484"/>
                </a:lnTo>
                <a:lnTo>
                  <a:pt x="2037334" y="29463"/>
                </a:lnTo>
                <a:lnTo>
                  <a:pt x="1995424" y="7747"/>
                </a:lnTo>
                <a:lnTo>
                  <a:pt x="194729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71540" y="2202637"/>
            <a:ext cx="1772285" cy="15252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CLEANING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20"/>
              </a:spcBef>
            </a:pPr>
            <a:r>
              <a:rPr sz="950" dirty="0">
                <a:latin typeface="Arial"/>
                <a:cs typeface="Arial"/>
              </a:rPr>
              <a:t>Wet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floors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mopping, </a:t>
            </a:r>
            <a:r>
              <a:rPr sz="950" spc="-25" dirty="0">
                <a:latin typeface="Arial"/>
                <a:cs typeface="Arial"/>
              </a:rPr>
              <a:t>and </a:t>
            </a:r>
            <a:r>
              <a:rPr sz="950" dirty="0">
                <a:latin typeface="Arial"/>
                <a:cs typeface="Arial"/>
              </a:rPr>
              <a:t>trailing cables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vacuums,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cause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trip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hazards. </a:t>
            </a:r>
            <a:r>
              <a:rPr sz="950" spc="-20" dirty="0">
                <a:latin typeface="Arial"/>
                <a:cs typeface="Arial"/>
              </a:rPr>
              <a:t>Timings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these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work </a:t>
            </a:r>
            <a:r>
              <a:rPr sz="950" dirty="0">
                <a:latin typeface="Arial"/>
                <a:cs typeface="Arial"/>
              </a:rPr>
              <a:t>activities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carried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 must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be </a:t>
            </a:r>
            <a:r>
              <a:rPr sz="950" dirty="0">
                <a:latin typeface="Arial"/>
                <a:cs typeface="Arial"/>
              </a:rPr>
              <a:t>considered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signage </a:t>
            </a:r>
            <a:r>
              <a:rPr sz="950" dirty="0">
                <a:latin typeface="Arial"/>
                <a:cs typeface="Arial"/>
              </a:rPr>
              <a:t>displayed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 warn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others 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potential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75147" y="4011167"/>
            <a:ext cx="2099945" cy="2071370"/>
          </a:xfrm>
          <a:custGeom>
            <a:avLst/>
            <a:gdLst/>
            <a:ahLst/>
            <a:cxnLst/>
            <a:rect l="l" t="t" r="r" b="b"/>
            <a:pathLst>
              <a:path w="2099945" h="2071370">
                <a:moveTo>
                  <a:pt x="1947291" y="0"/>
                </a:moveTo>
                <a:lnTo>
                  <a:pt x="0" y="0"/>
                </a:lnTo>
                <a:lnTo>
                  <a:pt x="0" y="2070989"/>
                </a:lnTo>
                <a:lnTo>
                  <a:pt x="2099691" y="2070989"/>
                </a:lnTo>
                <a:lnTo>
                  <a:pt x="2099691" y="152527"/>
                </a:lnTo>
                <a:lnTo>
                  <a:pt x="2091944" y="104267"/>
                </a:lnTo>
                <a:lnTo>
                  <a:pt x="2070354" y="62484"/>
                </a:lnTo>
                <a:lnTo>
                  <a:pt x="2037334" y="29464"/>
                </a:lnTo>
                <a:lnTo>
                  <a:pt x="1995424" y="7747"/>
                </a:lnTo>
                <a:lnTo>
                  <a:pt x="194729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71540" y="4002988"/>
            <a:ext cx="1845310" cy="19812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FLOORING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700"/>
              </a:lnSpc>
              <a:spcBef>
                <a:spcPts val="520"/>
              </a:spcBef>
            </a:pPr>
            <a:r>
              <a:rPr sz="950" dirty="0">
                <a:latin typeface="Arial"/>
                <a:cs typeface="Arial"/>
              </a:rPr>
              <a:t>Worn,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poorly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maintained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raised </a:t>
            </a:r>
            <a:r>
              <a:rPr sz="950" dirty="0">
                <a:latin typeface="Arial"/>
                <a:cs typeface="Arial"/>
              </a:rPr>
              <a:t>floor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coverings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matting, </a:t>
            </a:r>
            <a:r>
              <a:rPr sz="950" spc="-25" dirty="0">
                <a:latin typeface="Arial"/>
                <a:cs typeface="Arial"/>
              </a:rPr>
              <a:t>uneven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broken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tiles,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slabs</a:t>
            </a:r>
            <a:endParaRPr sz="950">
              <a:latin typeface="Arial"/>
              <a:cs typeface="Arial"/>
            </a:endParaRPr>
          </a:p>
          <a:p>
            <a:pPr marL="12700" marR="204470">
              <a:lnSpc>
                <a:spcPct val="105300"/>
              </a:lnSpc>
            </a:pP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concrete,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changes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floor </a:t>
            </a:r>
            <a:r>
              <a:rPr sz="950" dirty="0">
                <a:latin typeface="Arial"/>
                <a:cs typeface="Arial"/>
              </a:rPr>
              <a:t>surface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level,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narrow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staircase</a:t>
            </a:r>
            <a:endParaRPr sz="950">
              <a:latin typeface="Arial"/>
              <a:cs typeface="Arial"/>
            </a:endParaRPr>
          </a:p>
          <a:p>
            <a:pPr marL="12700" marR="45720">
              <a:lnSpc>
                <a:spcPct val="104800"/>
              </a:lnSpc>
              <a:spcBef>
                <a:spcPts val="10"/>
              </a:spcBef>
            </a:pPr>
            <a:r>
              <a:rPr sz="950" dirty="0">
                <a:latin typeface="Arial"/>
                <a:cs typeface="Arial"/>
              </a:rPr>
              <a:t>footings,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lack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warning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signage </a:t>
            </a:r>
            <a:r>
              <a:rPr sz="950" dirty="0">
                <a:latin typeface="Arial"/>
                <a:cs typeface="Arial"/>
              </a:rPr>
              <a:t>and incorrect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selection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flooring </a:t>
            </a:r>
            <a:r>
              <a:rPr sz="950" dirty="0">
                <a:latin typeface="Arial"/>
                <a:cs typeface="Arial"/>
              </a:rPr>
              <a:t>type will cause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slip,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trip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fall </a:t>
            </a:r>
            <a:r>
              <a:rPr sz="950" spc="-10" dirty="0">
                <a:latin typeface="Arial"/>
                <a:cs typeface="Arial"/>
              </a:rPr>
              <a:t>hazards.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spot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-10" dirty="0">
                <a:latin typeface="Arial"/>
                <a:cs typeface="Arial"/>
              </a:rPr>
              <a:t> damage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potential hazards, report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them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manager.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5863" y="4447032"/>
            <a:ext cx="2211705" cy="1635125"/>
          </a:xfrm>
          <a:custGeom>
            <a:avLst/>
            <a:gdLst/>
            <a:ahLst/>
            <a:cxnLst/>
            <a:rect l="l" t="t" r="r" b="b"/>
            <a:pathLst>
              <a:path w="2211705" h="1635125">
                <a:moveTo>
                  <a:pt x="2058797" y="0"/>
                </a:moveTo>
                <a:lnTo>
                  <a:pt x="0" y="0"/>
                </a:lnTo>
                <a:lnTo>
                  <a:pt x="0" y="1635124"/>
                </a:lnTo>
                <a:lnTo>
                  <a:pt x="2211197" y="1635124"/>
                </a:lnTo>
                <a:lnTo>
                  <a:pt x="2211197" y="152526"/>
                </a:lnTo>
                <a:lnTo>
                  <a:pt x="2203450" y="104266"/>
                </a:lnTo>
                <a:lnTo>
                  <a:pt x="2181860" y="62483"/>
                </a:lnTo>
                <a:lnTo>
                  <a:pt x="2148840" y="29463"/>
                </a:lnTo>
                <a:lnTo>
                  <a:pt x="2107057" y="7746"/>
                </a:lnTo>
                <a:lnTo>
                  <a:pt x="205879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1368" y="4439088"/>
            <a:ext cx="1925320" cy="152527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950" b="1" spc="-10" dirty="0">
                <a:latin typeface="Arial"/>
                <a:cs typeface="Arial"/>
              </a:rPr>
              <a:t>PEOPLE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20"/>
              </a:spcBef>
            </a:pPr>
            <a:r>
              <a:rPr sz="950" spc="-10" dirty="0">
                <a:latin typeface="Arial"/>
                <a:cs typeface="Arial"/>
              </a:rPr>
              <a:t>Human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behaviours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create </a:t>
            </a:r>
            <a:r>
              <a:rPr sz="950" dirty="0">
                <a:latin typeface="Arial"/>
                <a:cs typeface="Arial"/>
              </a:rPr>
              <a:t>hazards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workplace.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Items </a:t>
            </a:r>
            <a:r>
              <a:rPr sz="950" dirty="0">
                <a:latin typeface="Arial"/>
                <a:cs typeface="Arial"/>
              </a:rPr>
              <a:t>placed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walkways,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build-</a:t>
            </a:r>
            <a:r>
              <a:rPr sz="950" dirty="0">
                <a:latin typeface="Arial"/>
                <a:cs typeface="Arial"/>
              </a:rPr>
              <a:t>up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of </a:t>
            </a:r>
            <a:r>
              <a:rPr sz="950" dirty="0">
                <a:latin typeface="Arial"/>
                <a:cs typeface="Arial"/>
              </a:rPr>
              <a:t>waste,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fallen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debris,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floors, spillages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rushing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all </a:t>
            </a:r>
            <a:r>
              <a:rPr sz="950" dirty="0">
                <a:latin typeface="Arial"/>
                <a:cs typeface="Arial"/>
              </a:rPr>
              <a:t>contribute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slips, trips and </a:t>
            </a:r>
            <a:r>
              <a:rPr sz="950" spc="-10" dirty="0">
                <a:latin typeface="Arial"/>
                <a:cs typeface="Arial"/>
              </a:rPr>
              <a:t>falls. </a:t>
            </a:r>
            <a:r>
              <a:rPr sz="950" dirty="0">
                <a:latin typeface="Arial"/>
                <a:cs typeface="Arial"/>
              </a:rPr>
              <a:t>Don’t walk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by,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deal with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spot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them.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84932" y="2211323"/>
            <a:ext cx="2291715" cy="1607820"/>
          </a:xfrm>
          <a:custGeom>
            <a:avLst/>
            <a:gdLst/>
            <a:ahLst/>
            <a:cxnLst/>
            <a:rect l="l" t="t" r="r" b="b"/>
            <a:pathLst>
              <a:path w="2291715" h="1607820">
                <a:moveTo>
                  <a:pt x="2139315" y="0"/>
                </a:moveTo>
                <a:lnTo>
                  <a:pt x="0" y="0"/>
                </a:lnTo>
                <a:lnTo>
                  <a:pt x="0" y="1607565"/>
                </a:lnTo>
                <a:lnTo>
                  <a:pt x="2291715" y="1607565"/>
                </a:lnTo>
                <a:lnTo>
                  <a:pt x="2291715" y="152399"/>
                </a:lnTo>
                <a:lnTo>
                  <a:pt x="2283967" y="104266"/>
                </a:lnTo>
                <a:lnTo>
                  <a:pt x="2262378" y="62356"/>
                </a:lnTo>
                <a:lnTo>
                  <a:pt x="2229358" y="29463"/>
                </a:lnTo>
                <a:lnTo>
                  <a:pt x="2187575" y="7746"/>
                </a:lnTo>
                <a:lnTo>
                  <a:pt x="2139315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80689" y="2202637"/>
            <a:ext cx="1976120" cy="12223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FOOTWEAR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100"/>
              </a:lnSpc>
              <a:spcBef>
                <a:spcPts val="520"/>
              </a:spcBef>
            </a:pPr>
            <a:r>
              <a:rPr sz="950" spc="-10" dirty="0">
                <a:latin typeface="Arial"/>
                <a:cs typeface="Arial"/>
              </a:rPr>
              <a:t>Footwear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suitable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your </a:t>
            </a:r>
            <a:r>
              <a:rPr sz="950" dirty="0">
                <a:latin typeface="Arial"/>
                <a:cs typeface="Arial"/>
              </a:rPr>
              <a:t>working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environment.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have </a:t>
            </a:r>
            <a:r>
              <a:rPr sz="950" dirty="0">
                <a:latin typeface="Arial"/>
                <a:cs typeface="Arial"/>
              </a:rPr>
              <a:t>been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provided with safety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footwear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wear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it!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have</a:t>
            </a:r>
            <a:r>
              <a:rPr sz="950" spc="-25" dirty="0">
                <a:latin typeface="Arial"/>
                <a:cs typeface="Arial"/>
              </a:rPr>
              <a:t> any </a:t>
            </a:r>
            <a:r>
              <a:rPr sz="950" dirty="0">
                <a:latin typeface="Arial"/>
                <a:cs typeface="Arial"/>
              </a:rPr>
              <a:t>concerns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suitability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footwear, discuss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manager.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468" y="1778000"/>
            <a:ext cx="20935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Slip,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trip</a:t>
            </a:r>
            <a:r>
              <a:rPr sz="1400" spc="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fall</a:t>
            </a:r>
            <a:r>
              <a:rPr sz="1400" spc="114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potential: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001541" y="2212324"/>
            <a:ext cx="2258060" cy="4327525"/>
            <a:chOff x="8001541" y="2212324"/>
            <a:chExt cx="2258060" cy="4327525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2063" y="2420111"/>
              <a:ext cx="2124455" cy="137922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05199" y="2215983"/>
              <a:ext cx="2251075" cy="4319905"/>
            </a:xfrm>
            <a:custGeom>
              <a:avLst/>
              <a:gdLst/>
              <a:ahLst/>
              <a:cxnLst/>
              <a:rect l="l" t="t" r="r" b="b"/>
              <a:pathLst>
                <a:path w="2251075" h="4319905">
                  <a:moveTo>
                    <a:pt x="0" y="4319726"/>
                  </a:moveTo>
                  <a:lnTo>
                    <a:pt x="2250671" y="4319726"/>
                  </a:lnTo>
                  <a:lnTo>
                    <a:pt x="2250671" y="0"/>
                  </a:lnTo>
                  <a:lnTo>
                    <a:pt x="0" y="0"/>
                  </a:lnTo>
                  <a:lnTo>
                    <a:pt x="0" y="4319726"/>
                  </a:lnTo>
                  <a:close/>
                </a:path>
              </a:pathLst>
            </a:custGeom>
            <a:ln w="71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135111" y="2219641"/>
            <a:ext cx="2117725" cy="23431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222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17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Did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know?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08858" y="3874833"/>
            <a:ext cx="2243455" cy="245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4" marR="130810">
              <a:lnSpc>
                <a:spcPct val="105000"/>
              </a:lnSpc>
              <a:spcBef>
                <a:spcPts val="100"/>
              </a:spcBef>
            </a:pPr>
            <a:r>
              <a:rPr sz="950" spc="-55" dirty="0">
                <a:latin typeface="Arial"/>
                <a:cs typeface="Arial"/>
              </a:rPr>
              <a:t>UK</a:t>
            </a:r>
            <a:r>
              <a:rPr sz="950" spc="-1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Health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Executive </a:t>
            </a:r>
            <a:r>
              <a:rPr sz="950" dirty="0">
                <a:latin typeface="Arial"/>
                <a:cs typeface="Arial"/>
              </a:rPr>
              <a:t>statistics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show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slipping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and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tripping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single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most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common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cause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major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injury in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55" dirty="0">
                <a:latin typeface="Arial"/>
                <a:cs typeface="Arial"/>
              </a:rPr>
              <a:t>UK</a:t>
            </a:r>
            <a:r>
              <a:rPr sz="950" spc="-1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workplaces.</a:t>
            </a:r>
            <a:r>
              <a:rPr sz="950" spc="-25" dirty="0">
                <a:latin typeface="Arial"/>
                <a:cs typeface="Arial"/>
              </a:rPr>
              <a:t> The </a:t>
            </a:r>
            <a:r>
              <a:rPr sz="950" dirty="0">
                <a:latin typeface="Arial"/>
                <a:cs typeface="Arial"/>
              </a:rPr>
              <a:t>Health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Authority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Ireland attributes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 quarter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reportable injuries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slips,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trips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falls,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with </a:t>
            </a:r>
            <a:r>
              <a:rPr sz="950" dirty="0">
                <a:latin typeface="Arial"/>
                <a:cs typeface="Arial"/>
              </a:rPr>
              <a:t>slipping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tripping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same </a:t>
            </a:r>
            <a:r>
              <a:rPr sz="950" dirty="0">
                <a:latin typeface="Arial"/>
                <a:cs typeface="Arial"/>
              </a:rPr>
              <a:t>level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accounting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81%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this </a:t>
            </a:r>
            <a:r>
              <a:rPr sz="950" spc="-10" dirty="0">
                <a:latin typeface="Arial"/>
                <a:cs typeface="Arial"/>
              </a:rPr>
              <a:t>statistic.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Arial"/>
              <a:cs typeface="Arial"/>
            </a:endParaRPr>
          </a:p>
          <a:p>
            <a:pPr marL="113664" marR="156845">
              <a:lnSpc>
                <a:spcPct val="105000"/>
              </a:lnSpc>
            </a:pPr>
            <a:r>
              <a:rPr sz="950" dirty="0">
                <a:latin typeface="Arial"/>
                <a:cs typeface="Arial"/>
              </a:rPr>
              <a:t>Slips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trips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often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initiators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accidents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attributed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other </a:t>
            </a:r>
            <a:r>
              <a:rPr sz="950" dirty="0">
                <a:latin typeface="Arial"/>
                <a:cs typeface="Arial"/>
              </a:rPr>
              <a:t>causes,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such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some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machinery accidents,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scalding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falls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from </a:t>
            </a:r>
            <a:r>
              <a:rPr sz="950" spc="-10" dirty="0">
                <a:latin typeface="Arial"/>
                <a:cs typeface="Arial"/>
              </a:rPr>
              <a:t>height.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23468" y="1026414"/>
            <a:ext cx="2915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Arial"/>
                <a:cs typeface="Arial"/>
              </a:rPr>
              <a:t>Slips,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-85" dirty="0">
                <a:latin typeface="Arial"/>
                <a:cs typeface="Arial"/>
              </a:rPr>
              <a:t>Trips</a:t>
            </a:r>
            <a:r>
              <a:rPr sz="2400" b="1" spc="-1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Falls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5359" y="1065275"/>
            <a:ext cx="1618615" cy="431165"/>
          </a:xfrm>
          <a:custGeom>
            <a:avLst/>
            <a:gdLst/>
            <a:ahLst/>
            <a:cxnLst/>
            <a:rect l="l" t="t" r="r" b="b"/>
            <a:pathLst>
              <a:path w="1618615" h="431165">
                <a:moveTo>
                  <a:pt x="1465961" y="0"/>
                </a:moveTo>
                <a:lnTo>
                  <a:pt x="0" y="0"/>
                </a:lnTo>
                <a:lnTo>
                  <a:pt x="0" y="430784"/>
                </a:lnTo>
                <a:lnTo>
                  <a:pt x="1618361" y="430784"/>
                </a:lnTo>
                <a:lnTo>
                  <a:pt x="1618361" y="152654"/>
                </a:lnTo>
                <a:lnTo>
                  <a:pt x="1610614" y="104394"/>
                </a:lnTo>
                <a:lnTo>
                  <a:pt x="1588897" y="62484"/>
                </a:lnTo>
                <a:lnTo>
                  <a:pt x="1556004" y="29464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22614" y="1063574"/>
            <a:ext cx="1348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10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31291" y="6268211"/>
            <a:ext cx="3246120" cy="333375"/>
          </a:xfrm>
          <a:custGeom>
            <a:avLst/>
            <a:gdLst/>
            <a:ahLst/>
            <a:cxnLst/>
            <a:rect l="l" t="t" r="r" b="b"/>
            <a:pathLst>
              <a:path w="3246120" h="333375">
                <a:moveTo>
                  <a:pt x="3093593" y="0"/>
                </a:moveTo>
                <a:lnTo>
                  <a:pt x="0" y="0"/>
                </a:lnTo>
                <a:lnTo>
                  <a:pt x="0" y="333286"/>
                </a:lnTo>
                <a:lnTo>
                  <a:pt x="3245993" y="333286"/>
                </a:lnTo>
                <a:lnTo>
                  <a:pt x="3245993" y="152577"/>
                </a:lnTo>
                <a:lnTo>
                  <a:pt x="3238246" y="104355"/>
                </a:lnTo>
                <a:lnTo>
                  <a:pt x="3216656" y="62471"/>
                </a:lnTo>
                <a:lnTo>
                  <a:pt x="3183636" y="29438"/>
                </a:lnTo>
                <a:lnTo>
                  <a:pt x="3141726" y="7746"/>
                </a:lnTo>
                <a:lnTo>
                  <a:pt x="3093593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90829" y="6332931"/>
            <a:ext cx="29552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“Spot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hazard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can’t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sort it?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1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IT!”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8896" y="6801713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WS.STC.SSI.10.01a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spc="50" dirty="0"/>
              <a:t> </a:t>
            </a:r>
            <a:r>
              <a:rPr spc="-10" dirty="0"/>
              <a:t>Signage</a:t>
            </a:r>
          </a:p>
        </p:txBody>
      </p:sp>
      <p:sp>
        <p:nvSpPr>
          <p:cNvPr id="5" name="object 5"/>
          <p:cNvSpPr/>
          <p:nvPr/>
        </p:nvSpPr>
        <p:spPr>
          <a:xfrm>
            <a:off x="428244" y="1695208"/>
            <a:ext cx="9832340" cy="628015"/>
          </a:xfrm>
          <a:custGeom>
            <a:avLst/>
            <a:gdLst/>
            <a:ahLst/>
            <a:cxnLst/>
            <a:rect l="l" t="t" r="r" b="b"/>
            <a:pathLst>
              <a:path w="9832340" h="628014">
                <a:moveTo>
                  <a:pt x="9679813" y="0"/>
                </a:moveTo>
                <a:lnTo>
                  <a:pt x="0" y="0"/>
                </a:lnTo>
                <a:lnTo>
                  <a:pt x="0" y="627514"/>
                </a:lnTo>
                <a:lnTo>
                  <a:pt x="9832213" y="627514"/>
                </a:lnTo>
                <a:lnTo>
                  <a:pt x="9832213" y="177093"/>
                </a:lnTo>
                <a:lnTo>
                  <a:pt x="9824466" y="121068"/>
                </a:lnTo>
                <a:lnTo>
                  <a:pt x="9802876" y="72433"/>
                </a:lnTo>
                <a:lnTo>
                  <a:pt x="9769856" y="34147"/>
                </a:lnTo>
                <a:lnTo>
                  <a:pt x="9727946" y="9017"/>
                </a:lnTo>
                <a:lnTo>
                  <a:pt x="967981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1091" y="1693379"/>
            <a:ext cx="8945880" cy="586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just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Safety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vital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safeguarding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individuals. All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signage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 must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comply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Signs and Signals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Regulations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1996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UK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Welfare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(General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Application)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Regulations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2007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Ireland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should fall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 one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below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four </a:t>
            </a:r>
            <a:r>
              <a:rPr sz="1200" spc="-10" dirty="0">
                <a:latin typeface="Arial"/>
                <a:cs typeface="Arial"/>
              </a:rPr>
              <a:t>categories: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34119" y="1077214"/>
            <a:ext cx="1304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490" dirty="0">
                <a:latin typeface="Arial"/>
                <a:cs typeface="Arial"/>
              </a:rPr>
              <a:t>11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04944" y="5847588"/>
            <a:ext cx="583565" cy="584200"/>
          </a:xfrm>
          <a:custGeom>
            <a:avLst/>
            <a:gdLst/>
            <a:ahLst/>
            <a:cxnLst/>
            <a:rect l="l" t="t" r="r" b="b"/>
            <a:pathLst>
              <a:path w="583564" h="584200">
                <a:moveTo>
                  <a:pt x="291845" y="0"/>
                </a:moveTo>
                <a:lnTo>
                  <a:pt x="244474" y="3810"/>
                </a:lnTo>
                <a:lnTo>
                  <a:pt x="199516" y="14859"/>
                </a:lnTo>
                <a:lnTo>
                  <a:pt x="157733" y="32512"/>
                </a:lnTo>
                <a:lnTo>
                  <a:pt x="119506" y="56261"/>
                </a:lnTo>
                <a:lnTo>
                  <a:pt x="85470" y="85471"/>
                </a:lnTo>
                <a:lnTo>
                  <a:pt x="56260" y="119507"/>
                </a:lnTo>
                <a:lnTo>
                  <a:pt x="32511" y="157734"/>
                </a:lnTo>
                <a:lnTo>
                  <a:pt x="14858" y="199517"/>
                </a:lnTo>
                <a:lnTo>
                  <a:pt x="3809" y="244475"/>
                </a:lnTo>
                <a:lnTo>
                  <a:pt x="0" y="291846"/>
                </a:lnTo>
                <a:lnTo>
                  <a:pt x="3809" y="339090"/>
                </a:lnTo>
                <a:lnTo>
                  <a:pt x="14858" y="384048"/>
                </a:lnTo>
                <a:lnTo>
                  <a:pt x="32511" y="425831"/>
                </a:lnTo>
                <a:lnTo>
                  <a:pt x="56260" y="464121"/>
                </a:lnTo>
                <a:lnTo>
                  <a:pt x="85470" y="498119"/>
                </a:lnTo>
                <a:lnTo>
                  <a:pt x="119506" y="527278"/>
                </a:lnTo>
                <a:lnTo>
                  <a:pt x="157733" y="551002"/>
                </a:lnTo>
                <a:lnTo>
                  <a:pt x="199516" y="568706"/>
                </a:lnTo>
                <a:lnTo>
                  <a:pt x="244474" y="579755"/>
                </a:lnTo>
                <a:lnTo>
                  <a:pt x="291845" y="583577"/>
                </a:lnTo>
                <a:lnTo>
                  <a:pt x="339089" y="579755"/>
                </a:lnTo>
                <a:lnTo>
                  <a:pt x="384047" y="568706"/>
                </a:lnTo>
                <a:lnTo>
                  <a:pt x="425830" y="551002"/>
                </a:lnTo>
                <a:lnTo>
                  <a:pt x="464057" y="527278"/>
                </a:lnTo>
                <a:lnTo>
                  <a:pt x="498093" y="498119"/>
                </a:lnTo>
                <a:lnTo>
                  <a:pt x="527303" y="464121"/>
                </a:lnTo>
                <a:lnTo>
                  <a:pt x="551052" y="425831"/>
                </a:lnTo>
                <a:lnTo>
                  <a:pt x="568705" y="384048"/>
                </a:lnTo>
                <a:lnTo>
                  <a:pt x="579754" y="339090"/>
                </a:lnTo>
                <a:lnTo>
                  <a:pt x="583564" y="291846"/>
                </a:lnTo>
                <a:lnTo>
                  <a:pt x="579754" y="244475"/>
                </a:lnTo>
                <a:lnTo>
                  <a:pt x="568705" y="199517"/>
                </a:lnTo>
                <a:lnTo>
                  <a:pt x="551052" y="157734"/>
                </a:lnTo>
                <a:lnTo>
                  <a:pt x="527303" y="119507"/>
                </a:lnTo>
                <a:lnTo>
                  <a:pt x="498093" y="85471"/>
                </a:lnTo>
                <a:lnTo>
                  <a:pt x="464057" y="56261"/>
                </a:lnTo>
                <a:lnTo>
                  <a:pt x="425830" y="32512"/>
                </a:lnTo>
                <a:lnTo>
                  <a:pt x="384047" y="14859"/>
                </a:lnTo>
                <a:lnTo>
                  <a:pt x="339089" y="3810"/>
                </a:lnTo>
                <a:lnTo>
                  <a:pt x="291845" y="0"/>
                </a:lnTo>
                <a:close/>
              </a:path>
            </a:pathLst>
          </a:custGeom>
          <a:solidFill>
            <a:srgbClr val="0070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386328" y="5847588"/>
            <a:ext cx="583565" cy="584200"/>
            <a:chOff x="3386328" y="5847588"/>
            <a:chExt cx="583565" cy="584200"/>
          </a:xfrm>
        </p:grpSpPr>
        <p:sp>
          <p:nvSpPr>
            <p:cNvPr id="11" name="object 11"/>
            <p:cNvSpPr/>
            <p:nvPr/>
          </p:nvSpPr>
          <p:spPr>
            <a:xfrm>
              <a:off x="3424428" y="5885688"/>
              <a:ext cx="507365" cy="508000"/>
            </a:xfrm>
            <a:custGeom>
              <a:avLst/>
              <a:gdLst/>
              <a:ahLst/>
              <a:cxnLst/>
              <a:rect l="l" t="t" r="r" b="b"/>
              <a:pathLst>
                <a:path w="507364" h="508000">
                  <a:moveTo>
                    <a:pt x="253746" y="507377"/>
                  </a:moveTo>
                  <a:lnTo>
                    <a:pt x="299339" y="503288"/>
                  </a:lnTo>
                  <a:lnTo>
                    <a:pt x="342138" y="491502"/>
                  </a:lnTo>
                  <a:lnTo>
                    <a:pt x="381762" y="472744"/>
                  </a:lnTo>
                  <a:lnTo>
                    <a:pt x="417068" y="447713"/>
                  </a:lnTo>
                  <a:lnTo>
                    <a:pt x="447675" y="417144"/>
                  </a:lnTo>
                  <a:lnTo>
                    <a:pt x="472694" y="381762"/>
                  </a:lnTo>
                  <a:lnTo>
                    <a:pt x="491490" y="342265"/>
                  </a:lnTo>
                  <a:lnTo>
                    <a:pt x="503301" y="299339"/>
                  </a:lnTo>
                  <a:lnTo>
                    <a:pt x="507365" y="253746"/>
                  </a:lnTo>
                  <a:lnTo>
                    <a:pt x="503301" y="208153"/>
                  </a:lnTo>
                  <a:lnTo>
                    <a:pt x="491490" y="165227"/>
                  </a:lnTo>
                  <a:lnTo>
                    <a:pt x="472694" y="125603"/>
                  </a:lnTo>
                  <a:lnTo>
                    <a:pt x="447675" y="90297"/>
                  </a:lnTo>
                  <a:lnTo>
                    <a:pt x="417068" y="59690"/>
                  </a:lnTo>
                  <a:lnTo>
                    <a:pt x="381762" y="34671"/>
                  </a:lnTo>
                  <a:lnTo>
                    <a:pt x="342138" y="15875"/>
                  </a:lnTo>
                  <a:lnTo>
                    <a:pt x="299339" y="4064"/>
                  </a:lnTo>
                  <a:lnTo>
                    <a:pt x="253746" y="0"/>
                  </a:lnTo>
                  <a:lnTo>
                    <a:pt x="208026" y="4064"/>
                  </a:lnTo>
                  <a:lnTo>
                    <a:pt x="165227" y="15875"/>
                  </a:lnTo>
                  <a:lnTo>
                    <a:pt x="125603" y="34671"/>
                  </a:lnTo>
                  <a:lnTo>
                    <a:pt x="90297" y="59690"/>
                  </a:lnTo>
                  <a:lnTo>
                    <a:pt x="59690" y="90297"/>
                  </a:lnTo>
                  <a:lnTo>
                    <a:pt x="34671" y="125603"/>
                  </a:lnTo>
                  <a:lnTo>
                    <a:pt x="15875" y="165227"/>
                  </a:lnTo>
                  <a:lnTo>
                    <a:pt x="4064" y="208153"/>
                  </a:lnTo>
                  <a:lnTo>
                    <a:pt x="0" y="253746"/>
                  </a:lnTo>
                  <a:lnTo>
                    <a:pt x="4064" y="299339"/>
                  </a:lnTo>
                  <a:lnTo>
                    <a:pt x="15875" y="342265"/>
                  </a:lnTo>
                  <a:lnTo>
                    <a:pt x="34671" y="381762"/>
                  </a:lnTo>
                  <a:lnTo>
                    <a:pt x="59690" y="417144"/>
                  </a:lnTo>
                  <a:lnTo>
                    <a:pt x="90297" y="447713"/>
                  </a:lnTo>
                  <a:lnTo>
                    <a:pt x="125603" y="472744"/>
                  </a:lnTo>
                  <a:lnTo>
                    <a:pt x="165227" y="491502"/>
                  </a:lnTo>
                  <a:lnTo>
                    <a:pt x="208026" y="503288"/>
                  </a:lnTo>
                  <a:lnTo>
                    <a:pt x="253746" y="507377"/>
                  </a:lnTo>
                  <a:close/>
                </a:path>
              </a:pathLst>
            </a:custGeom>
            <a:ln w="76200">
              <a:solidFill>
                <a:srgbClr val="E00D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15868" y="5977128"/>
              <a:ext cx="324485" cy="324485"/>
            </a:xfrm>
            <a:custGeom>
              <a:avLst/>
              <a:gdLst/>
              <a:ahLst/>
              <a:cxnLst/>
              <a:rect l="l" t="t" r="r" b="b"/>
              <a:pathLst>
                <a:path w="324485" h="324485">
                  <a:moveTo>
                    <a:pt x="0" y="0"/>
                  </a:moveTo>
                  <a:lnTo>
                    <a:pt x="324104" y="324129"/>
                  </a:lnTo>
                </a:path>
              </a:pathLst>
            </a:custGeom>
            <a:ln w="76200">
              <a:solidFill>
                <a:srgbClr val="E00D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646420" y="5871971"/>
            <a:ext cx="699135" cy="547370"/>
          </a:xfrm>
          <a:custGeom>
            <a:avLst/>
            <a:gdLst/>
            <a:ahLst/>
            <a:cxnLst/>
            <a:rect l="l" t="t" r="r" b="b"/>
            <a:pathLst>
              <a:path w="699135" h="547370">
                <a:moveTo>
                  <a:pt x="349758" y="0"/>
                </a:moveTo>
                <a:lnTo>
                  <a:pt x="0" y="546887"/>
                </a:lnTo>
                <a:lnTo>
                  <a:pt x="699008" y="546887"/>
                </a:lnTo>
                <a:lnTo>
                  <a:pt x="349758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03719" y="5847588"/>
            <a:ext cx="584200" cy="581025"/>
          </a:xfrm>
          <a:custGeom>
            <a:avLst/>
            <a:gdLst/>
            <a:ahLst/>
            <a:cxnLst/>
            <a:rect l="l" t="t" r="r" b="b"/>
            <a:pathLst>
              <a:path w="584200" h="581025">
                <a:moveTo>
                  <a:pt x="583577" y="0"/>
                </a:moveTo>
                <a:lnTo>
                  <a:pt x="0" y="0"/>
                </a:lnTo>
                <a:lnTo>
                  <a:pt x="0" y="580529"/>
                </a:lnTo>
                <a:lnTo>
                  <a:pt x="583577" y="580529"/>
                </a:lnTo>
                <a:lnTo>
                  <a:pt x="583577" y="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489705" y="6477101"/>
            <a:ext cx="374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Arial"/>
                <a:cs typeface="Arial"/>
              </a:rPr>
              <a:t>DON’T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7984" y="6477101"/>
            <a:ext cx="1905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25" dirty="0">
                <a:latin typeface="Arial"/>
                <a:cs typeface="Arial"/>
              </a:rPr>
              <a:t>DO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52008" y="6477101"/>
            <a:ext cx="6896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45" dirty="0">
                <a:latin typeface="Arial"/>
                <a:cs typeface="Arial"/>
              </a:rPr>
              <a:t>WATCH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25" dirty="0">
                <a:latin typeface="Arial"/>
                <a:cs typeface="Arial"/>
              </a:rPr>
              <a:t>OUT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14566" y="6477101"/>
            <a:ext cx="7708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0" dirty="0">
                <a:latin typeface="Arial"/>
                <a:cs typeface="Arial"/>
              </a:rPr>
              <a:t>YOUR</a:t>
            </a:r>
            <a:r>
              <a:rPr sz="900" b="1" spc="-45" dirty="0">
                <a:latin typeface="Arial"/>
                <a:cs typeface="Arial"/>
              </a:rPr>
              <a:t> SAFETY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484" y="4970145"/>
            <a:ext cx="6718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No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pedestrians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2341" y="4970145"/>
            <a:ext cx="5346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latin typeface="Arial"/>
                <a:cs typeface="Arial"/>
              </a:rPr>
              <a:t>No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smoking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2848" y="3259775"/>
            <a:ext cx="1967864" cy="786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>
              <a:lnSpc>
                <a:spcPct val="104800"/>
              </a:lnSpc>
              <a:spcBef>
                <a:spcPts val="110"/>
              </a:spcBef>
            </a:pPr>
            <a:r>
              <a:rPr sz="950" dirty="0">
                <a:latin typeface="Arial"/>
                <a:cs typeface="Arial"/>
              </a:rPr>
              <a:t>Usually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white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background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just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signage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black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picture (usually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through</a:t>
            </a:r>
            <a:endParaRPr sz="950">
              <a:latin typeface="Arial"/>
              <a:cs typeface="Arial"/>
            </a:endParaRPr>
          </a:p>
          <a:p>
            <a:pPr marR="87630">
              <a:lnSpc>
                <a:spcPct val="105300"/>
              </a:lnSpc>
            </a:pPr>
            <a:r>
              <a:rPr sz="950" dirty="0">
                <a:latin typeface="Arial"/>
                <a:cs typeface="Arial"/>
              </a:rPr>
              <a:t>the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picture),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identify </a:t>
            </a:r>
            <a:r>
              <a:rPr sz="950" dirty="0">
                <a:latin typeface="Arial"/>
                <a:cs typeface="Arial"/>
              </a:rPr>
              <a:t>pictorially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what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MUST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NOT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DO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8116" y="2660904"/>
            <a:ext cx="2233295" cy="2767330"/>
            <a:chOff x="428116" y="2660904"/>
            <a:chExt cx="2233295" cy="2767330"/>
          </a:xfrm>
        </p:grpSpPr>
        <p:sp>
          <p:nvSpPr>
            <p:cNvPr id="23" name="object 23"/>
            <p:cNvSpPr/>
            <p:nvPr/>
          </p:nvSpPr>
          <p:spPr>
            <a:xfrm>
              <a:off x="431291" y="3211068"/>
              <a:ext cx="2226945" cy="2214245"/>
            </a:xfrm>
            <a:custGeom>
              <a:avLst/>
              <a:gdLst/>
              <a:ahLst/>
              <a:cxnLst/>
              <a:rect l="l" t="t" r="r" b="b"/>
              <a:pathLst>
                <a:path w="2226945" h="2214245">
                  <a:moveTo>
                    <a:pt x="0" y="2213864"/>
                  </a:moveTo>
                  <a:lnTo>
                    <a:pt x="2226564" y="2213864"/>
                  </a:lnTo>
                  <a:lnTo>
                    <a:pt x="2226564" y="0"/>
                  </a:lnTo>
                  <a:lnTo>
                    <a:pt x="0" y="0"/>
                  </a:lnTo>
                  <a:lnTo>
                    <a:pt x="0" y="2213864"/>
                  </a:lnTo>
                  <a:close/>
                </a:path>
              </a:pathLst>
            </a:custGeom>
            <a:ln w="6350">
              <a:solidFill>
                <a:srgbClr val="E00D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243" y="2660904"/>
              <a:ext cx="2232660" cy="546735"/>
            </a:xfrm>
            <a:custGeom>
              <a:avLst/>
              <a:gdLst/>
              <a:ahLst/>
              <a:cxnLst/>
              <a:rect l="l" t="t" r="r" b="b"/>
              <a:pathLst>
                <a:path w="2232660" h="546735">
                  <a:moveTo>
                    <a:pt x="2080133" y="0"/>
                  </a:moveTo>
                  <a:lnTo>
                    <a:pt x="0" y="0"/>
                  </a:lnTo>
                  <a:lnTo>
                    <a:pt x="0" y="546735"/>
                  </a:lnTo>
                  <a:lnTo>
                    <a:pt x="2232660" y="546735"/>
                  </a:lnTo>
                  <a:lnTo>
                    <a:pt x="2232660" y="152527"/>
                  </a:lnTo>
                  <a:lnTo>
                    <a:pt x="2224913" y="104267"/>
                  </a:lnTo>
                  <a:lnTo>
                    <a:pt x="2203196" y="62484"/>
                  </a:lnTo>
                  <a:lnTo>
                    <a:pt x="2170176" y="29464"/>
                  </a:lnTo>
                  <a:lnTo>
                    <a:pt x="2128393" y="7747"/>
                  </a:lnTo>
                  <a:lnTo>
                    <a:pt x="2080133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3138" y="2731363"/>
            <a:ext cx="115760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PROHIBITION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(“You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not…”)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86383" y="4366259"/>
            <a:ext cx="1459865" cy="532130"/>
            <a:chOff x="786383" y="4366259"/>
            <a:chExt cx="1459865" cy="532130"/>
          </a:xfrm>
        </p:grpSpPr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831" y="4436363"/>
              <a:ext cx="222503" cy="3916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86384" y="4366259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531876" y="243205"/>
                  </a:moveTo>
                  <a:lnTo>
                    <a:pt x="524129" y="198120"/>
                  </a:lnTo>
                  <a:lnTo>
                    <a:pt x="508635" y="154813"/>
                  </a:lnTo>
                  <a:lnTo>
                    <a:pt x="491363" y="124447"/>
                  </a:lnTo>
                  <a:lnTo>
                    <a:pt x="491363" y="276098"/>
                  </a:lnTo>
                  <a:lnTo>
                    <a:pt x="484632" y="321564"/>
                  </a:lnTo>
                  <a:lnTo>
                    <a:pt x="468591" y="365125"/>
                  </a:lnTo>
                  <a:lnTo>
                    <a:pt x="443318" y="405257"/>
                  </a:lnTo>
                  <a:lnTo>
                    <a:pt x="405320" y="367271"/>
                  </a:lnTo>
                  <a:lnTo>
                    <a:pt x="405320" y="443357"/>
                  </a:lnTo>
                  <a:lnTo>
                    <a:pt x="365150" y="468630"/>
                  </a:lnTo>
                  <a:lnTo>
                    <a:pt x="321589" y="484632"/>
                  </a:lnTo>
                  <a:lnTo>
                    <a:pt x="276148" y="491363"/>
                  </a:lnTo>
                  <a:lnTo>
                    <a:pt x="230378" y="488823"/>
                  </a:lnTo>
                  <a:lnTo>
                    <a:pt x="185788" y="477012"/>
                  </a:lnTo>
                  <a:lnTo>
                    <a:pt x="143916" y="455930"/>
                  </a:lnTo>
                  <a:lnTo>
                    <a:pt x="106286" y="425450"/>
                  </a:lnTo>
                  <a:lnTo>
                    <a:pt x="75895" y="387858"/>
                  </a:lnTo>
                  <a:lnTo>
                    <a:pt x="54813" y="345948"/>
                  </a:lnTo>
                  <a:lnTo>
                    <a:pt x="43002" y="301371"/>
                  </a:lnTo>
                  <a:lnTo>
                    <a:pt x="40474" y="255651"/>
                  </a:lnTo>
                  <a:lnTo>
                    <a:pt x="47231" y="210185"/>
                  </a:lnTo>
                  <a:lnTo>
                    <a:pt x="63233" y="166624"/>
                  </a:lnTo>
                  <a:lnTo>
                    <a:pt x="88506" y="126492"/>
                  </a:lnTo>
                  <a:lnTo>
                    <a:pt x="126517" y="164465"/>
                  </a:lnTo>
                  <a:lnTo>
                    <a:pt x="405320" y="443357"/>
                  </a:lnTo>
                  <a:lnTo>
                    <a:pt x="405320" y="367271"/>
                  </a:lnTo>
                  <a:lnTo>
                    <a:pt x="126517" y="88519"/>
                  </a:lnTo>
                  <a:lnTo>
                    <a:pt x="166700" y="63246"/>
                  </a:lnTo>
                  <a:lnTo>
                    <a:pt x="210273" y="47244"/>
                  </a:lnTo>
                  <a:lnTo>
                    <a:pt x="255701" y="40513"/>
                  </a:lnTo>
                  <a:lnTo>
                    <a:pt x="301459" y="42926"/>
                  </a:lnTo>
                  <a:lnTo>
                    <a:pt x="346049" y="54737"/>
                  </a:lnTo>
                  <a:lnTo>
                    <a:pt x="387921" y="75819"/>
                  </a:lnTo>
                  <a:lnTo>
                    <a:pt x="425577" y="106299"/>
                  </a:lnTo>
                  <a:lnTo>
                    <a:pt x="455942" y="143891"/>
                  </a:lnTo>
                  <a:lnTo>
                    <a:pt x="477024" y="185801"/>
                  </a:lnTo>
                  <a:lnTo>
                    <a:pt x="488823" y="230378"/>
                  </a:lnTo>
                  <a:lnTo>
                    <a:pt x="491363" y="276098"/>
                  </a:lnTo>
                  <a:lnTo>
                    <a:pt x="491363" y="124447"/>
                  </a:lnTo>
                  <a:lnTo>
                    <a:pt x="454583" y="77216"/>
                  </a:lnTo>
                  <a:lnTo>
                    <a:pt x="417639" y="46355"/>
                  </a:lnTo>
                  <a:lnTo>
                    <a:pt x="376961" y="23114"/>
                  </a:lnTo>
                  <a:lnTo>
                    <a:pt x="333616" y="7747"/>
                  </a:lnTo>
                  <a:lnTo>
                    <a:pt x="288671" y="0"/>
                  </a:lnTo>
                  <a:lnTo>
                    <a:pt x="243179" y="0"/>
                  </a:lnTo>
                  <a:lnTo>
                    <a:pt x="198221" y="7747"/>
                  </a:lnTo>
                  <a:lnTo>
                    <a:pt x="154851" y="23114"/>
                  </a:lnTo>
                  <a:lnTo>
                    <a:pt x="114147" y="46355"/>
                  </a:lnTo>
                  <a:lnTo>
                    <a:pt x="77177" y="77216"/>
                  </a:lnTo>
                  <a:lnTo>
                    <a:pt x="46304" y="114173"/>
                  </a:lnTo>
                  <a:lnTo>
                    <a:pt x="23152" y="154813"/>
                  </a:lnTo>
                  <a:lnTo>
                    <a:pt x="7721" y="198247"/>
                  </a:lnTo>
                  <a:lnTo>
                    <a:pt x="0" y="243205"/>
                  </a:lnTo>
                  <a:lnTo>
                    <a:pt x="0" y="288671"/>
                  </a:lnTo>
                  <a:lnTo>
                    <a:pt x="7734" y="333629"/>
                  </a:lnTo>
                  <a:lnTo>
                    <a:pt x="23177" y="376936"/>
                  </a:lnTo>
                  <a:lnTo>
                    <a:pt x="77228" y="454533"/>
                  </a:lnTo>
                  <a:lnTo>
                    <a:pt x="114185" y="485521"/>
                  </a:lnTo>
                  <a:lnTo>
                    <a:pt x="154876" y="508635"/>
                  </a:lnTo>
                  <a:lnTo>
                    <a:pt x="198234" y="524002"/>
                  </a:lnTo>
                  <a:lnTo>
                    <a:pt x="243179" y="531749"/>
                  </a:lnTo>
                  <a:lnTo>
                    <a:pt x="288671" y="531749"/>
                  </a:lnTo>
                  <a:lnTo>
                    <a:pt x="333629" y="524002"/>
                  </a:lnTo>
                  <a:lnTo>
                    <a:pt x="376986" y="508635"/>
                  </a:lnTo>
                  <a:lnTo>
                    <a:pt x="417677" y="485394"/>
                  </a:lnTo>
                  <a:lnTo>
                    <a:pt x="454583" y="454533"/>
                  </a:lnTo>
                  <a:lnTo>
                    <a:pt x="485521" y="417576"/>
                  </a:lnTo>
                  <a:lnTo>
                    <a:pt x="491363" y="407289"/>
                  </a:lnTo>
                  <a:lnTo>
                    <a:pt x="508635" y="376936"/>
                  </a:lnTo>
                  <a:lnTo>
                    <a:pt x="524129" y="333629"/>
                  </a:lnTo>
                  <a:lnTo>
                    <a:pt x="531749" y="288671"/>
                  </a:lnTo>
                  <a:lnTo>
                    <a:pt x="531876" y="243205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5959" y="4439411"/>
              <a:ext cx="164592" cy="1889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786128" y="4636007"/>
              <a:ext cx="326390" cy="53340"/>
            </a:xfrm>
            <a:custGeom>
              <a:avLst/>
              <a:gdLst/>
              <a:ahLst/>
              <a:cxnLst/>
              <a:rect l="l" t="t" r="r" b="b"/>
              <a:pathLst>
                <a:path w="326389" h="53339">
                  <a:moveTo>
                    <a:pt x="32613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0640"/>
                  </a:lnTo>
                  <a:lnTo>
                    <a:pt x="0" y="53340"/>
                  </a:lnTo>
                  <a:lnTo>
                    <a:pt x="11430" y="53340"/>
                  </a:lnTo>
                  <a:lnTo>
                    <a:pt x="11430" y="40640"/>
                  </a:lnTo>
                  <a:lnTo>
                    <a:pt x="11430" y="12700"/>
                  </a:lnTo>
                  <a:lnTo>
                    <a:pt x="313436" y="12700"/>
                  </a:lnTo>
                  <a:lnTo>
                    <a:pt x="313436" y="40640"/>
                  </a:lnTo>
                  <a:lnTo>
                    <a:pt x="11684" y="40640"/>
                  </a:lnTo>
                  <a:lnTo>
                    <a:pt x="11684" y="53340"/>
                  </a:lnTo>
                  <a:lnTo>
                    <a:pt x="326136" y="53340"/>
                  </a:lnTo>
                  <a:lnTo>
                    <a:pt x="326136" y="40640"/>
                  </a:lnTo>
                  <a:lnTo>
                    <a:pt x="326136" y="12700"/>
                  </a:lnTo>
                  <a:lnTo>
                    <a:pt x="326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19300" y="4453127"/>
              <a:ext cx="132587" cy="2362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452" y="4366259"/>
              <a:ext cx="534670" cy="532130"/>
            </a:xfrm>
            <a:custGeom>
              <a:avLst/>
              <a:gdLst/>
              <a:ahLst/>
              <a:cxnLst/>
              <a:rect l="l" t="t" r="r" b="b"/>
              <a:pathLst>
                <a:path w="534669" h="532129">
                  <a:moveTo>
                    <a:pt x="534289" y="243078"/>
                  </a:moveTo>
                  <a:lnTo>
                    <a:pt x="526542" y="198120"/>
                  </a:lnTo>
                  <a:lnTo>
                    <a:pt x="511048" y="154686"/>
                  </a:lnTo>
                  <a:lnTo>
                    <a:pt x="487807" y="114046"/>
                  </a:lnTo>
                  <a:lnTo>
                    <a:pt x="483997" y="109512"/>
                  </a:lnTo>
                  <a:lnTo>
                    <a:pt x="483997" y="274955"/>
                  </a:lnTo>
                  <a:lnTo>
                    <a:pt x="477774" y="318262"/>
                  </a:lnTo>
                  <a:lnTo>
                    <a:pt x="462661" y="359918"/>
                  </a:lnTo>
                  <a:lnTo>
                    <a:pt x="438785" y="398272"/>
                  </a:lnTo>
                  <a:lnTo>
                    <a:pt x="400177" y="359867"/>
                  </a:lnTo>
                  <a:lnTo>
                    <a:pt x="400177" y="436626"/>
                  </a:lnTo>
                  <a:lnTo>
                    <a:pt x="361569" y="460502"/>
                  </a:lnTo>
                  <a:lnTo>
                    <a:pt x="319786" y="475488"/>
                  </a:lnTo>
                  <a:lnTo>
                    <a:pt x="276225" y="481711"/>
                  </a:lnTo>
                  <a:lnTo>
                    <a:pt x="232410" y="479171"/>
                  </a:lnTo>
                  <a:lnTo>
                    <a:pt x="189738" y="467741"/>
                  </a:lnTo>
                  <a:lnTo>
                    <a:pt x="149606" y="447675"/>
                  </a:lnTo>
                  <a:lnTo>
                    <a:pt x="113665" y="418719"/>
                  </a:lnTo>
                  <a:lnTo>
                    <a:pt x="84582" y="382905"/>
                  </a:lnTo>
                  <a:lnTo>
                    <a:pt x="64262" y="343027"/>
                  </a:lnTo>
                  <a:lnTo>
                    <a:pt x="52959" y="300482"/>
                  </a:lnTo>
                  <a:lnTo>
                    <a:pt x="50292" y="256794"/>
                  </a:lnTo>
                  <a:lnTo>
                    <a:pt x="56642" y="213487"/>
                  </a:lnTo>
                  <a:lnTo>
                    <a:pt x="71628" y="171958"/>
                  </a:lnTo>
                  <a:lnTo>
                    <a:pt x="95631" y="133477"/>
                  </a:lnTo>
                  <a:lnTo>
                    <a:pt x="134112" y="171831"/>
                  </a:lnTo>
                  <a:lnTo>
                    <a:pt x="400177" y="436626"/>
                  </a:lnTo>
                  <a:lnTo>
                    <a:pt x="400177" y="359867"/>
                  </a:lnTo>
                  <a:lnTo>
                    <a:pt x="134112" y="95123"/>
                  </a:lnTo>
                  <a:lnTo>
                    <a:pt x="172720" y="71374"/>
                  </a:lnTo>
                  <a:lnTo>
                    <a:pt x="214503" y="56261"/>
                  </a:lnTo>
                  <a:lnTo>
                    <a:pt x="258064" y="50038"/>
                  </a:lnTo>
                  <a:lnTo>
                    <a:pt x="301879" y="52705"/>
                  </a:lnTo>
                  <a:lnTo>
                    <a:pt x="344678" y="64008"/>
                  </a:lnTo>
                  <a:lnTo>
                    <a:pt x="384683" y="84201"/>
                  </a:lnTo>
                  <a:lnTo>
                    <a:pt x="420751" y="113030"/>
                  </a:lnTo>
                  <a:lnTo>
                    <a:pt x="449834" y="148971"/>
                  </a:lnTo>
                  <a:lnTo>
                    <a:pt x="470027" y="188849"/>
                  </a:lnTo>
                  <a:lnTo>
                    <a:pt x="481457" y="231267"/>
                  </a:lnTo>
                  <a:lnTo>
                    <a:pt x="483997" y="274955"/>
                  </a:lnTo>
                  <a:lnTo>
                    <a:pt x="483997" y="109512"/>
                  </a:lnTo>
                  <a:lnTo>
                    <a:pt x="456819" y="77089"/>
                  </a:lnTo>
                  <a:lnTo>
                    <a:pt x="419735" y="46228"/>
                  </a:lnTo>
                  <a:lnTo>
                    <a:pt x="378841" y="23114"/>
                  </a:lnTo>
                  <a:lnTo>
                    <a:pt x="335280" y="7747"/>
                  </a:lnTo>
                  <a:lnTo>
                    <a:pt x="290068" y="0"/>
                  </a:lnTo>
                  <a:lnTo>
                    <a:pt x="244221" y="0"/>
                  </a:lnTo>
                  <a:lnTo>
                    <a:pt x="199136" y="7747"/>
                  </a:lnTo>
                  <a:lnTo>
                    <a:pt x="155448" y="23114"/>
                  </a:lnTo>
                  <a:lnTo>
                    <a:pt x="114554" y="46228"/>
                  </a:lnTo>
                  <a:lnTo>
                    <a:pt x="77470" y="77089"/>
                  </a:lnTo>
                  <a:lnTo>
                    <a:pt x="46482" y="114046"/>
                  </a:lnTo>
                  <a:lnTo>
                    <a:pt x="23241" y="154686"/>
                  </a:lnTo>
                  <a:lnTo>
                    <a:pt x="7747" y="198120"/>
                  </a:lnTo>
                  <a:lnTo>
                    <a:pt x="0" y="243078"/>
                  </a:lnTo>
                  <a:lnTo>
                    <a:pt x="0" y="288671"/>
                  </a:lnTo>
                  <a:lnTo>
                    <a:pt x="7747" y="333629"/>
                  </a:lnTo>
                  <a:lnTo>
                    <a:pt x="23241" y="377063"/>
                  </a:lnTo>
                  <a:lnTo>
                    <a:pt x="46482" y="417703"/>
                  </a:lnTo>
                  <a:lnTo>
                    <a:pt x="77470" y="454660"/>
                  </a:lnTo>
                  <a:lnTo>
                    <a:pt x="114554" y="485521"/>
                  </a:lnTo>
                  <a:lnTo>
                    <a:pt x="155448" y="508635"/>
                  </a:lnTo>
                  <a:lnTo>
                    <a:pt x="199136" y="524129"/>
                  </a:lnTo>
                  <a:lnTo>
                    <a:pt x="244221" y="531749"/>
                  </a:lnTo>
                  <a:lnTo>
                    <a:pt x="290068" y="531749"/>
                  </a:lnTo>
                  <a:lnTo>
                    <a:pt x="335280" y="524129"/>
                  </a:lnTo>
                  <a:lnTo>
                    <a:pt x="378841" y="508635"/>
                  </a:lnTo>
                  <a:lnTo>
                    <a:pt x="400177" y="496570"/>
                  </a:lnTo>
                  <a:lnTo>
                    <a:pt x="419735" y="485521"/>
                  </a:lnTo>
                  <a:lnTo>
                    <a:pt x="456819" y="454660"/>
                  </a:lnTo>
                  <a:lnTo>
                    <a:pt x="483997" y="422402"/>
                  </a:lnTo>
                  <a:lnTo>
                    <a:pt x="511048" y="377063"/>
                  </a:lnTo>
                  <a:lnTo>
                    <a:pt x="526542" y="333629"/>
                  </a:lnTo>
                  <a:lnTo>
                    <a:pt x="534289" y="288671"/>
                  </a:lnTo>
                  <a:lnTo>
                    <a:pt x="534289" y="243078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178429" y="4960365"/>
            <a:ext cx="707390" cy="276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3815" marR="5080" indent="-44450">
              <a:lnSpc>
                <a:spcPct val="105000"/>
              </a:lnSpc>
              <a:spcBef>
                <a:spcPts val="55"/>
              </a:spcBef>
            </a:pPr>
            <a:r>
              <a:rPr sz="800" dirty="0">
                <a:latin typeface="Arial"/>
                <a:cs typeface="Arial"/>
              </a:rPr>
              <a:t>Hi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visibility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vest </a:t>
            </a:r>
            <a:r>
              <a:rPr sz="800" dirty="0">
                <a:latin typeface="Arial"/>
                <a:cs typeface="Arial"/>
              </a:rPr>
              <a:t>must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worn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00422" y="4960365"/>
            <a:ext cx="447040" cy="276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R="5080" indent="20955">
              <a:lnSpc>
                <a:spcPct val="105000"/>
              </a:lnSpc>
              <a:spcBef>
                <a:spcPts val="55"/>
              </a:spcBef>
            </a:pPr>
            <a:r>
              <a:rPr sz="800" spc="-20" dirty="0">
                <a:latin typeface="Arial"/>
                <a:cs typeface="Arial"/>
              </a:rPr>
              <a:t>Fire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door </a:t>
            </a:r>
            <a:r>
              <a:rPr sz="800" spc="-30" dirty="0">
                <a:latin typeface="Arial"/>
                <a:cs typeface="Arial"/>
              </a:rPr>
              <a:t>Keep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30" dirty="0">
                <a:latin typeface="Arial"/>
                <a:cs typeface="Arial"/>
              </a:rPr>
              <a:t>shut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76320" y="3259775"/>
            <a:ext cx="1897380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105"/>
              </a:spcBef>
            </a:pPr>
            <a:r>
              <a:rPr sz="950" dirty="0">
                <a:latin typeface="Arial"/>
                <a:cs typeface="Arial"/>
              </a:rPr>
              <a:t>Usually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blue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white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background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just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blue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signage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white </a:t>
            </a:r>
            <a:r>
              <a:rPr sz="950" dirty="0">
                <a:latin typeface="Arial"/>
                <a:cs typeface="Arial"/>
              </a:rPr>
              <a:t>picture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identify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pictorially </a:t>
            </a:r>
            <a:r>
              <a:rPr sz="950" dirty="0">
                <a:latin typeface="Arial"/>
                <a:cs typeface="Arial"/>
              </a:rPr>
              <a:t>what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MUST</a:t>
            </a:r>
            <a:r>
              <a:rPr sz="950" spc="-25" dirty="0">
                <a:latin typeface="Arial"/>
                <a:cs typeface="Arial"/>
              </a:rPr>
              <a:t> DO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961004" y="2660904"/>
            <a:ext cx="2233295" cy="2767330"/>
            <a:chOff x="2961004" y="2660904"/>
            <a:chExt cx="2233295" cy="2767330"/>
          </a:xfrm>
        </p:grpSpPr>
        <p:sp>
          <p:nvSpPr>
            <p:cNvPr id="37" name="object 37"/>
            <p:cNvSpPr/>
            <p:nvPr/>
          </p:nvSpPr>
          <p:spPr>
            <a:xfrm>
              <a:off x="2964179" y="3211068"/>
              <a:ext cx="2226945" cy="2214245"/>
            </a:xfrm>
            <a:custGeom>
              <a:avLst/>
              <a:gdLst/>
              <a:ahLst/>
              <a:cxnLst/>
              <a:rect l="l" t="t" r="r" b="b"/>
              <a:pathLst>
                <a:path w="2226945" h="2214245">
                  <a:moveTo>
                    <a:pt x="0" y="2213864"/>
                  </a:moveTo>
                  <a:lnTo>
                    <a:pt x="2226564" y="2213864"/>
                  </a:lnTo>
                  <a:lnTo>
                    <a:pt x="2226564" y="0"/>
                  </a:lnTo>
                  <a:lnTo>
                    <a:pt x="0" y="0"/>
                  </a:lnTo>
                  <a:lnTo>
                    <a:pt x="0" y="2213864"/>
                  </a:lnTo>
                  <a:close/>
                </a:path>
              </a:pathLst>
            </a:custGeom>
            <a:ln w="635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61131" y="2660904"/>
              <a:ext cx="2232660" cy="546735"/>
            </a:xfrm>
            <a:custGeom>
              <a:avLst/>
              <a:gdLst/>
              <a:ahLst/>
              <a:cxnLst/>
              <a:rect l="l" t="t" r="r" b="b"/>
              <a:pathLst>
                <a:path w="2232660" h="546735">
                  <a:moveTo>
                    <a:pt x="2080133" y="0"/>
                  </a:moveTo>
                  <a:lnTo>
                    <a:pt x="0" y="0"/>
                  </a:lnTo>
                  <a:lnTo>
                    <a:pt x="0" y="546735"/>
                  </a:lnTo>
                  <a:lnTo>
                    <a:pt x="2232660" y="546735"/>
                  </a:lnTo>
                  <a:lnTo>
                    <a:pt x="2232660" y="152527"/>
                  </a:lnTo>
                  <a:lnTo>
                    <a:pt x="2224913" y="104267"/>
                  </a:lnTo>
                  <a:lnTo>
                    <a:pt x="2203196" y="62484"/>
                  </a:lnTo>
                  <a:lnTo>
                    <a:pt x="2170176" y="29464"/>
                  </a:lnTo>
                  <a:lnTo>
                    <a:pt x="2128393" y="7747"/>
                  </a:lnTo>
                  <a:lnTo>
                    <a:pt x="2080133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056889" y="2731363"/>
            <a:ext cx="927100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MANDATORY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(“You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must…”)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240023" y="4347971"/>
            <a:ext cx="1653539" cy="551180"/>
            <a:chOff x="3240023" y="4347971"/>
            <a:chExt cx="1653539" cy="551180"/>
          </a:xfrm>
        </p:grpSpPr>
        <p:sp>
          <p:nvSpPr>
            <p:cNvPr id="41" name="object 41"/>
            <p:cNvSpPr/>
            <p:nvPr/>
          </p:nvSpPr>
          <p:spPr>
            <a:xfrm>
              <a:off x="3240023" y="4347971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275590" y="0"/>
                  </a:moveTo>
                  <a:lnTo>
                    <a:pt x="226060" y="4444"/>
                  </a:lnTo>
                  <a:lnTo>
                    <a:pt x="179451" y="17271"/>
                  </a:lnTo>
                  <a:lnTo>
                    <a:pt x="136525" y="37591"/>
                  </a:lnTo>
                  <a:lnTo>
                    <a:pt x="98044" y="64769"/>
                  </a:lnTo>
                  <a:lnTo>
                    <a:pt x="64770" y="98043"/>
                  </a:lnTo>
                  <a:lnTo>
                    <a:pt x="37592" y="136524"/>
                  </a:lnTo>
                  <a:lnTo>
                    <a:pt x="17272" y="179450"/>
                  </a:lnTo>
                  <a:lnTo>
                    <a:pt x="4445" y="226059"/>
                  </a:lnTo>
                  <a:lnTo>
                    <a:pt x="0" y="275589"/>
                  </a:lnTo>
                  <a:lnTo>
                    <a:pt x="4445" y="325119"/>
                  </a:lnTo>
                  <a:lnTo>
                    <a:pt x="17272" y="371728"/>
                  </a:lnTo>
                  <a:lnTo>
                    <a:pt x="37592" y="414654"/>
                  </a:lnTo>
                  <a:lnTo>
                    <a:pt x="64770" y="453135"/>
                  </a:lnTo>
                  <a:lnTo>
                    <a:pt x="98044" y="486409"/>
                  </a:lnTo>
                  <a:lnTo>
                    <a:pt x="136525" y="513587"/>
                  </a:lnTo>
                  <a:lnTo>
                    <a:pt x="179451" y="533907"/>
                  </a:lnTo>
                  <a:lnTo>
                    <a:pt x="226060" y="546734"/>
                  </a:lnTo>
                  <a:lnTo>
                    <a:pt x="275590" y="551179"/>
                  </a:lnTo>
                  <a:lnTo>
                    <a:pt x="325120" y="546734"/>
                  </a:lnTo>
                  <a:lnTo>
                    <a:pt x="371729" y="533907"/>
                  </a:lnTo>
                  <a:lnTo>
                    <a:pt x="414655" y="513587"/>
                  </a:lnTo>
                  <a:lnTo>
                    <a:pt x="453136" y="486409"/>
                  </a:lnTo>
                  <a:lnTo>
                    <a:pt x="486410" y="453135"/>
                  </a:lnTo>
                  <a:lnTo>
                    <a:pt x="513588" y="414654"/>
                  </a:lnTo>
                  <a:lnTo>
                    <a:pt x="533908" y="371728"/>
                  </a:lnTo>
                  <a:lnTo>
                    <a:pt x="546735" y="325119"/>
                  </a:lnTo>
                  <a:lnTo>
                    <a:pt x="551180" y="275589"/>
                  </a:lnTo>
                  <a:lnTo>
                    <a:pt x="546735" y="226059"/>
                  </a:lnTo>
                  <a:lnTo>
                    <a:pt x="533908" y="179450"/>
                  </a:lnTo>
                  <a:lnTo>
                    <a:pt x="513588" y="136524"/>
                  </a:lnTo>
                  <a:lnTo>
                    <a:pt x="486410" y="98043"/>
                  </a:lnTo>
                  <a:lnTo>
                    <a:pt x="453136" y="64769"/>
                  </a:lnTo>
                  <a:lnTo>
                    <a:pt x="414655" y="37591"/>
                  </a:lnTo>
                  <a:lnTo>
                    <a:pt x="371729" y="17271"/>
                  </a:lnTo>
                  <a:lnTo>
                    <a:pt x="325120" y="4444"/>
                  </a:lnTo>
                  <a:lnTo>
                    <a:pt x="27559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93947" y="4486655"/>
              <a:ext cx="240537" cy="277241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41875" y="4347971"/>
              <a:ext cx="551180" cy="551180"/>
            </a:xfrm>
            <a:custGeom>
              <a:avLst/>
              <a:gdLst/>
              <a:ahLst/>
              <a:cxnLst/>
              <a:rect l="l" t="t" r="r" b="b"/>
              <a:pathLst>
                <a:path w="551179" h="551179">
                  <a:moveTo>
                    <a:pt x="275589" y="0"/>
                  </a:moveTo>
                  <a:lnTo>
                    <a:pt x="226059" y="4444"/>
                  </a:lnTo>
                  <a:lnTo>
                    <a:pt x="179450" y="17271"/>
                  </a:lnTo>
                  <a:lnTo>
                    <a:pt x="136524" y="37591"/>
                  </a:lnTo>
                  <a:lnTo>
                    <a:pt x="98043" y="64769"/>
                  </a:lnTo>
                  <a:lnTo>
                    <a:pt x="64769" y="98043"/>
                  </a:lnTo>
                  <a:lnTo>
                    <a:pt x="37591" y="136524"/>
                  </a:lnTo>
                  <a:lnTo>
                    <a:pt x="17271" y="179450"/>
                  </a:lnTo>
                  <a:lnTo>
                    <a:pt x="4444" y="226059"/>
                  </a:lnTo>
                  <a:lnTo>
                    <a:pt x="0" y="275589"/>
                  </a:lnTo>
                  <a:lnTo>
                    <a:pt x="4444" y="325119"/>
                  </a:lnTo>
                  <a:lnTo>
                    <a:pt x="17271" y="371728"/>
                  </a:lnTo>
                  <a:lnTo>
                    <a:pt x="37591" y="414654"/>
                  </a:lnTo>
                  <a:lnTo>
                    <a:pt x="64769" y="453135"/>
                  </a:lnTo>
                  <a:lnTo>
                    <a:pt x="98043" y="486409"/>
                  </a:lnTo>
                  <a:lnTo>
                    <a:pt x="136524" y="513587"/>
                  </a:lnTo>
                  <a:lnTo>
                    <a:pt x="179450" y="533907"/>
                  </a:lnTo>
                  <a:lnTo>
                    <a:pt x="226059" y="546734"/>
                  </a:lnTo>
                  <a:lnTo>
                    <a:pt x="275589" y="551179"/>
                  </a:lnTo>
                  <a:lnTo>
                    <a:pt x="325119" y="546734"/>
                  </a:lnTo>
                  <a:lnTo>
                    <a:pt x="371728" y="533907"/>
                  </a:lnTo>
                  <a:lnTo>
                    <a:pt x="414654" y="513587"/>
                  </a:lnTo>
                  <a:lnTo>
                    <a:pt x="453135" y="486409"/>
                  </a:lnTo>
                  <a:lnTo>
                    <a:pt x="486409" y="453135"/>
                  </a:lnTo>
                  <a:lnTo>
                    <a:pt x="513587" y="414654"/>
                  </a:lnTo>
                  <a:lnTo>
                    <a:pt x="533907" y="371728"/>
                  </a:lnTo>
                  <a:lnTo>
                    <a:pt x="546734" y="325119"/>
                  </a:lnTo>
                  <a:lnTo>
                    <a:pt x="551179" y="275589"/>
                  </a:lnTo>
                  <a:lnTo>
                    <a:pt x="546734" y="226059"/>
                  </a:lnTo>
                  <a:lnTo>
                    <a:pt x="533907" y="179450"/>
                  </a:lnTo>
                  <a:lnTo>
                    <a:pt x="513587" y="136524"/>
                  </a:lnTo>
                  <a:lnTo>
                    <a:pt x="486409" y="98043"/>
                  </a:lnTo>
                  <a:lnTo>
                    <a:pt x="453135" y="64769"/>
                  </a:lnTo>
                  <a:lnTo>
                    <a:pt x="414654" y="37591"/>
                  </a:lnTo>
                  <a:lnTo>
                    <a:pt x="371728" y="17271"/>
                  </a:lnTo>
                  <a:lnTo>
                    <a:pt x="325119" y="4444"/>
                  </a:lnTo>
                  <a:lnTo>
                    <a:pt x="27558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2460" y="4485131"/>
              <a:ext cx="257810" cy="277495"/>
            </a:xfrm>
            <a:custGeom>
              <a:avLst/>
              <a:gdLst/>
              <a:ahLst/>
              <a:cxnLst/>
              <a:rect l="l" t="t" r="r" b="b"/>
              <a:pathLst>
                <a:path w="257810" h="277495">
                  <a:moveTo>
                    <a:pt x="90805" y="243840"/>
                  </a:moveTo>
                  <a:lnTo>
                    <a:pt x="49911" y="223012"/>
                  </a:lnTo>
                  <a:lnTo>
                    <a:pt x="43434" y="221107"/>
                  </a:lnTo>
                  <a:lnTo>
                    <a:pt x="40132" y="218567"/>
                  </a:lnTo>
                  <a:lnTo>
                    <a:pt x="39370" y="217297"/>
                  </a:lnTo>
                  <a:lnTo>
                    <a:pt x="39370" y="214122"/>
                  </a:lnTo>
                  <a:lnTo>
                    <a:pt x="40259" y="212725"/>
                  </a:lnTo>
                  <a:lnTo>
                    <a:pt x="41783" y="211582"/>
                  </a:lnTo>
                  <a:lnTo>
                    <a:pt x="44196" y="210058"/>
                  </a:lnTo>
                  <a:lnTo>
                    <a:pt x="48133" y="209296"/>
                  </a:lnTo>
                  <a:lnTo>
                    <a:pt x="57912" y="209296"/>
                  </a:lnTo>
                  <a:lnTo>
                    <a:pt x="61341" y="210058"/>
                  </a:lnTo>
                  <a:lnTo>
                    <a:pt x="66040" y="213360"/>
                  </a:lnTo>
                  <a:lnTo>
                    <a:pt x="67564" y="215773"/>
                  </a:lnTo>
                  <a:lnTo>
                    <a:pt x="68453" y="218821"/>
                  </a:lnTo>
                  <a:lnTo>
                    <a:pt x="88138" y="215138"/>
                  </a:lnTo>
                  <a:lnTo>
                    <a:pt x="53213" y="194183"/>
                  </a:lnTo>
                  <a:lnTo>
                    <a:pt x="45339" y="194564"/>
                  </a:lnTo>
                  <a:lnTo>
                    <a:pt x="20066" y="211709"/>
                  </a:lnTo>
                  <a:lnTo>
                    <a:pt x="20066" y="226187"/>
                  </a:lnTo>
                  <a:lnTo>
                    <a:pt x="23114" y="232156"/>
                  </a:lnTo>
                  <a:lnTo>
                    <a:pt x="65024" y="247523"/>
                  </a:lnTo>
                  <a:lnTo>
                    <a:pt x="67310" y="248412"/>
                  </a:lnTo>
                  <a:lnTo>
                    <a:pt x="68453" y="249428"/>
                  </a:lnTo>
                  <a:lnTo>
                    <a:pt x="69342" y="250444"/>
                  </a:lnTo>
                  <a:lnTo>
                    <a:pt x="69850" y="251714"/>
                  </a:lnTo>
                  <a:lnTo>
                    <a:pt x="69850" y="255651"/>
                  </a:lnTo>
                  <a:lnTo>
                    <a:pt x="68961" y="257556"/>
                  </a:lnTo>
                  <a:lnTo>
                    <a:pt x="64389" y="260985"/>
                  </a:lnTo>
                  <a:lnTo>
                    <a:pt x="60325" y="262001"/>
                  </a:lnTo>
                  <a:lnTo>
                    <a:pt x="49911" y="261874"/>
                  </a:lnTo>
                  <a:lnTo>
                    <a:pt x="46228" y="260858"/>
                  </a:lnTo>
                  <a:lnTo>
                    <a:pt x="40767" y="256667"/>
                  </a:lnTo>
                  <a:lnTo>
                    <a:pt x="38989" y="253619"/>
                  </a:lnTo>
                  <a:lnTo>
                    <a:pt x="38100" y="249428"/>
                  </a:lnTo>
                  <a:lnTo>
                    <a:pt x="17145" y="252730"/>
                  </a:lnTo>
                  <a:lnTo>
                    <a:pt x="47244" y="276733"/>
                  </a:lnTo>
                  <a:lnTo>
                    <a:pt x="54991" y="277114"/>
                  </a:lnTo>
                  <a:lnTo>
                    <a:pt x="63246" y="276606"/>
                  </a:lnTo>
                  <a:lnTo>
                    <a:pt x="90805" y="257810"/>
                  </a:lnTo>
                  <a:lnTo>
                    <a:pt x="90805" y="243840"/>
                  </a:lnTo>
                  <a:close/>
                </a:path>
                <a:path w="257810" h="277495">
                  <a:moveTo>
                    <a:pt x="98171" y="109601"/>
                  </a:moveTo>
                  <a:lnTo>
                    <a:pt x="54991" y="42672"/>
                  </a:lnTo>
                  <a:lnTo>
                    <a:pt x="96012" y="0"/>
                  </a:lnTo>
                  <a:lnTo>
                    <a:pt x="66421" y="0"/>
                  </a:lnTo>
                  <a:lnTo>
                    <a:pt x="21971" y="48641"/>
                  </a:lnTo>
                  <a:lnTo>
                    <a:pt x="21971" y="0"/>
                  </a:lnTo>
                  <a:lnTo>
                    <a:pt x="0" y="0"/>
                  </a:lnTo>
                  <a:lnTo>
                    <a:pt x="0" y="109601"/>
                  </a:lnTo>
                  <a:lnTo>
                    <a:pt x="21971" y="109601"/>
                  </a:lnTo>
                  <a:lnTo>
                    <a:pt x="21971" y="76454"/>
                  </a:lnTo>
                  <a:lnTo>
                    <a:pt x="39751" y="58166"/>
                  </a:lnTo>
                  <a:lnTo>
                    <a:pt x="69723" y="109601"/>
                  </a:lnTo>
                  <a:lnTo>
                    <a:pt x="98171" y="109601"/>
                  </a:lnTo>
                  <a:close/>
                </a:path>
                <a:path w="257810" h="277495">
                  <a:moveTo>
                    <a:pt x="173101" y="75946"/>
                  </a:moveTo>
                  <a:lnTo>
                    <a:pt x="168325" y="63119"/>
                  </a:lnTo>
                  <a:lnTo>
                    <a:pt x="157861" y="34925"/>
                  </a:lnTo>
                  <a:lnTo>
                    <a:pt x="152400" y="31877"/>
                  </a:lnTo>
                  <a:lnTo>
                    <a:pt x="152400" y="63119"/>
                  </a:lnTo>
                  <a:lnTo>
                    <a:pt x="121158" y="63119"/>
                  </a:lnTo>
                  <a:lnTo>
                    <a:pt x="152400" y="63119"/>
                  </a:lnTo>
                  <a:lnTo>
                    <a:pt x="152400" y="31877"/>
                  </a:lnTo>
                  <a:lnTo>
                    <a:pt x="151384" y="31369"/>
                  </a:lnTo>
                  <a:lnTo>
                    <a:pt x="143891" y="29083"/>
                  </a:lnTo>
                  <a:lnTo>
                    <a:pt x="135636" y="28448"/>
                  </a:lnTo>
                  <a:lnTo>
                    <a:pt x="128016" y="29083"/>
                  </a:lnTo>
                  <a:lnTo>
                    <a:pt x="100076" y="61087"/>
                  </a:lnTo>
                  <a:lnTo>
                    <a:pt x="99441" y="70485"/>
                  </a:lnTo>
                  <a:lnTo>
                    <a:pt x="99949" y="78359"/>
                  </a:lnTo>
                  <a:lnTo>
                    <a:pt x="128016" y="110490"/>
                  </a:lnTo>
                  <a:lnTo>
                    <a:pt x="137668" y="111379"/>
                  </a:lnTo>
                  <a:lnTo>
                    <a:pt x="146304" y="111379"/>
                  </a:lnTo>
                  <a:lnTo>
                    <a:pt x="153543" y="109347"/>
                  </a:lnTo>
                  <a:lnTo>
                    <a:pt x="165100" y="101346"/>
                  </a:lnTo>
                  <a:lnTo>
                    <a:pt x="169189" y="95631"/>
                  </a:lnTo>
                  <a:lnTo>
                    <a:pt x="169291" y="95504"/>
                  </a:lnTo>
                  <a:lnTo>
                    <a:pt x="171958" y="87757"/>
                  </a:lnTo>
                  <a:lnTo>
                    <a:pt x="151130" y="84328"/>
                  </a:lnTo>
                  <a:lnTo>
                    <a:pt x="149987" y="88265"/>
                  </a:lnTo>
                  <a:lnTo>
                    <a:pt x="148336" y="91186"/>
                  </a:lnTo>
                  <a:lnTo>
                    <a:pt x="143891" y="94742"/>
                  </a:lnTo>
                  <a:lnTo>
                    <a:pt x="141097" y="95631"/>
                  </a:lnTo>
                  <a:lnTo>
                    <a:pt x="133096" y="95631"/>
                  </a:lnTo>
                  <a:lnTo>
                    <a:pt x="129032" y="93853"/>
                  </a:lnTo>
                  <a:lnTo>
                    <a:pt x="122682" y="86995"/>
                  </a:lnTo>
                  <a:lnTo>
                    <a:pt x="120904" y="82169"/>
                  </a:lnTo>
                  <a:lnTo>
                    <a:pt x="120777" y="75946"/>
                  </a:lnTo>
                  <a:lnTo>
                    <a:pt x="173101" y="75946"/>
                  </a:lnTo>
                  <a:close/>
                </a:path>
                <a:path w="257810" h="277495">
                  <a:moveTo>
                    <a:pt x="178943" y="221615"/>
                  </a:moveTo>
                  <a:lnTo>
                    <a:pt x="156845" y="194183"/>
                  </a:lnTo>
                  <a:lnTo>
                    <a:pt x="152146" y="194183"/>
                  </a:lnTo>
                  <a:lnTo>
                    <a:pt x="145288" y="194945"/>
                  </a:lnTo>
                  <a:lnTo>
                    <a:pt x="139065" y="197104"/>
                  </a:lnTo>
                  <a:lnTo>
                    <a:pt x="133223" y="200914"/>
                  </a:lnTo>
                  <a:lnTo>
                    <a:pt x="127889" y="205994"/>
                  </a:lnTo>
                  <a:lnTo>
                    <a:pt x="127889" y="165735"/>
                  </a:lnTo>
                  <a:lnTo>
                    <a:pt x="107061" y="165735"/>
                  </a:lnTo>
                  <a:lnTo>
                    <a:pt x="107061" y="275336"/>
                  </a:lnTo>
                  <a:lnTo>
                    <a:pt x="127889" y="275336"/>
                  </a:lnTo>
                  <a:lnTo>
                    <a:pt x="127889" y="228854"/>
                  </a:lnTo>
                  <a:lnTo>
                    <a:pt x="128524" y="223901"/>
                  </a:lnTo>
                  <a:lnTo>
                    <a:pt x="131064" y="217043"/>
                  </a:lnTo>
                  <a:lnTo>
                    <a:pt x="133096" y="214503"/>
                  </a:lnTo>
                  <a:lnTo>
                    <a:pt x="138557" y="211074"/>
                  </a:lnTo>
                  <a:lnTo>
                    <a:pt x="141605" y="210185"/>
                  </a:lnTo>
                  <a:lnTo>
                    <a:pt x="148082" y="210185"/>
                  </a:lnTo>
                  <a:lnTo>
                    <a:pt x="157988" y="225044"/>
                  </a:lnTo>
                  <a:lnTo>
                    <a:pt x="157988" y="275336"/>
                  </a:lnTo>
                  <a:lnTo>
                    <a:pt x="178943" y="275336"/>
                  </a:lnTo>
                  <a:lnTo>
                    <a:pt x="178943" y="221615"/>
                  </a:lnTo>
                  <a:close/>
                </a:path>
                <a:path w="257810" h="277495">
                  <a:moveTo>
                    <a:pt x="257810" y="75946"/>
                  </a:moveTo>
                  <a:lnTo>
                    <a:pt x="253034" y="63119"/>
                  </a:lnTo>
                  <a:lnTo>
                    <a:pt x="242570" y="34925"/>
                  </a:lnTo>
                  <a:lnTo>
                    <a:pt x="237109" y="31877"/>
                  </a:lnTo>
                  <a:lnTo>
                    <a:pt x="237109" y="63119"/>
                  </a:lnTo>
                  <a:lnTo>
                    <a:pt x="205867" y="63119"/>
                  </a:lnTo>
                  <a:lnTo>
                    <a:pt x="237109" y="63119"/>
                  </a:lnTo>
                  <a:lnTo>
                    <a:pt x="237109" y="31877"/>
                  </a:lnTo>
                  <a:lnTo>
                    <a:pt x="236093" y="31369"/>
                  </a:lnTo>
                  <a:lnTo>
                    <a:pt x="228600" y="29083"/>
                  </a:lnTo>
                  <a:lnTo>
                    <a:pt x="220345" y="28448"/>
                  </a:lnTo>
                  <a:lnTo>
                    <a:pt x="212725" y="29083"/>
                  </a:lnTo>
                  <a:lnTo>
                    <a:pt x="184785" y="61087"/>
                  </a:lnTo>
                  <a:lnTo>
                    <a:pt x="184150" y="70485"/>
                  </a:lnTo>
                  <a:lnTo>
                    <a:pt x="184658" y="78359"/>
                  </a:lnTo>
                  <a:lnTo>
                    <a:pt x="212725" y="110490"/>
                  </a:lnTo>
                  <a:lnTo>
                    <a:pt x="222377" y="111379"/>
                  </a:lnTo>
                  <a:lnTo>
                    <a:pt x="231013" y="111379"/>
                  </a:lnTo>
                  <a:lnTo>
                    <a:pt x="238252" y="109347"/>
                  </a:lnTo>
                  <a:lnTo>
                    <a:pt x="249809" y="101346"/>
                  </a:lnTo>
                  <a:lnTo>
                    <a:pt x="253898" y="95631"/>
                  </a:lnTo>
                  <a:lnTo>
                    <a:pt x="254000" y="95504"/>
                  </a:lnTo>
                  <a:lnTo>
                    <a:pt x="256667" y="87757"/>
                  </a:lnTo>
                  <a:lnTo>
                    <a:pt x="235839" y="84328"/>
                  </a:lnTo>
                  <a:lnTo>
                    <a:pt x="234696" y="88265"/>
                  </a:lnTo>
                  <a:lnTo>
                    <a:pt x="233045" y="91186"/>
                  </a:lnTo>
                  <a:lnTo>
                    <a:pt x="228600" y="94742"/>
                  </a:lnTo>
                  <a:lnTo>
                    <a:pt x="225806" y="95631"/>
                  </a:lnTo>
                  <a:lnTo>
                    <a:pt x="217805" y="95631"/>
                  </a:lnTo>
                  <a:lnTo>
                    <a:pt x="213741" y="93853"/>
                  </a:lnTo>
                  <a:lnTo>
                    <a:pt x="207391" y="86995"/>
                  </a:lnTo>
                  <a:lnTo>
                    <a:pt x="205613" y="82169"/>
                  </a:lnTo>
                  <a:lnTo>
                    <a:pt x="205486" y="75946"/>
                  </a:lnTo>
                  <a:lnTo>
                    <a:pt x="257810" y="759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0579" y="4653025"/>
              <a:ext cx="131063" cy="1092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715890" y="4513579"/>
              <a:ext cx="77470" cy="111760"/>
            </a:xfrm>
            <a:custGeom>
              <a:avLst/>
              <a:gdLst/>
              <a:ahLst/>
              <a:cxnLst/>
              <a:rect l="l" t="t" r="r" b="b"/>
              <a:pathLst>
                <a:path w="77470" h="111760">
                  <a:moveTo>
                    <a:pt x="19431" y="1777"/>
                  </a:moveTo>
                  <a:lnTo>
                    <a:pt x="0" y="1777"/>
                  </a:lnTo>
                  <a:lnTo>
                    <a:pt x="0" y="111251"/>
                  </a:lnTo>
                  <a:lnTo>
                    <a:pt x="20828" y="111251"/>
                  </a:lnTo>
                  <a:lnTo>
                    <a:pt x="20828" y="71246"/>
                  </a:lnTo>
                  <a:lnTo>
                    <a:pt x="62505" y="71246"/>
                  </a:lnTo>
                  <a:lnTo>
                    <a:pt x="65856" y="66166"/>
                  </a:lnTo>
                  <a:lnTo>
                    <a:pt x="33655" y="66166"/>
                  </a:lnTo>
                  <a:lnTo>
                    <a:pt x="29464" y="64134"/>
                  </a:lnTo>
                  <a:lnTo>
                    <a:pt x="22352" y="55625"/>
                  </a:lnTo>
                  <a:lnTo>
                    <a:pt x="20701" y="49021"/>
                  </a:lnTo>
                  <a:lnTo>
                    <a:pt x="20701" y="32257"/>
                  </a:lnTo>
                  <a:lnTo>
                    <a:pt x="22352" y="26415"/>
                  </a:lnTo>
                  <a:lnTo>
                    <a:pt x="29083" y="18541"/>
                  </a:lnTo>
                  <a:lnTo>
                    <a:pt x="33274" y="16509"/>
                  </a:lnTo>
                  <a:lnTo>
                    <a:pt x="55753" y="16509"/>
                  </a:lnTo>
                  <a:lnTo>
                    <a:pt x="55753" y="13334"/>
                  </a:lnTo>
                  <a:lnTo>
                    <a:pt x="19431" y="13334"/>
                  </a:lnTo>
                  <a:lnTo>
                    <a:pt x="19431" y="1777"/>
                  </a:lnTo>
                  <a:close/>
                </a:path>
                <a:path w="77470" h="111760">
                  <a:moveTo>
                    <a:pt x="62505" y="71246"/>
                  </a:moveTo>
                  <a:lnTo>
                    <a:pt x="20828" y="71246"/>
                  </a:lnTo>
                  <a:lnTo>
                    <a:pt x="24765" y="75564"/>
                  </a:lnTo>
                  <a:lnTo>
                    <a:pt x="28448" y="78485"/>
                  </a:lnTo>
                  <a:lnTo>
                    <a:pt x="35560" y="82041"/>
                  </a:lnTo>
                  <a:lnTo>
                    <a:pt x="39497" y="82930"/>
                  </a:lnTo>
                  <a:lnTo>
                    <a:pt x="44069" y="82930"/>
                  </a:lnTo>
                  <a:lnTo>
                    <a:pt x="50546" y="82168"/>
                  </a:lnTo>
                  <a:lnTo>
                    <a:pt x="55753" y="80390"/>
                  </a:lnTo>
                  <a:lnTo>
                    <a:pt x="56642" y="80136"/>
                  </a:lnTo>
                  <a:lnTo>
                    <a:pt x="62505" y="71246"/>
                  </a:lnTo>
                  <a:close/>
                </a:path>
                <a:path w="77470" h="111760">
                  <a:moveTo>
                    <a:pt x="55753" y="2285"/>
                  </a:moveTo>
                  <a:lnTo>
                    <a:pt x="55686" y="50291"/>
                  </a:lnTo>
                  <a:lnTo>
                    <a:pt x="54102" y="56387"/>
                  </a:lnTo>
                  <a:lnTo>
                    <a:pt x="47625" y="64261"/>
                  </a:lnTo>
                  <a:lnTo>
                    <a:pt x="43561" y="66166"/>
                  </a:lnTo>
                  <a:lnTo>
                    <a:pt x="65856" y="66166"/>
                  </a:lnTo>
                  <a:lnTo>
                    <a:pt x="76327" y="50291"/>
                  </a:lnTo>
                  <a:lnTo>
                    <a:pt x="76962" y="41020"/>
                  </a:lnTo>
                  <a:lnTo>
                    <a:pt x="56769" y="2666"/>
                  </a:lnTo>
                  <a:lnTo>
                    <a:pt x="55753" y="2285"/>
                  </a:lnTo>
                  <a:close/>
                </a:path>
                <a:path w="77470" h="111760">
                  <a:moveTo>
                    <a:pt x="55753" y="16509"/>
                  </a:moveTo>
                  <a:lnTo>
                    <a:pt x="43307" y="16509"/>
                  </a:lnTo>
                  <a:lnTo>
                    <a:pt x="47371" y="18541"/>
                  </a:lnTo>
                  <a:lnTo>
                    <a:pt x="53975" y="26669"/>
                  </a:lnTo>
                  <a:lnTo>
                    <a:pt x="55753" y="32765"/>
                  </a:lnTo>
                  <a:lnTo>
                    <a:pt x="55753" y="16509"/>
                  </a:lnTo>
                  <a:close/>
                </a:path>
                <a:path w="77470" h="111760">
                  <a:moveTo>
                    <a:pt x="44069" y="0"/>
                  </a:moveTo>
                  <a:lnTo>
                    <a:pt x="38735" y="0"/>
                  </a:lnTo>
                  <a:lnTo>
                    <a:pt x="34036" y="1142"/>
                  </a:lnTo>
                  <a:lnTo>
                    <a:pt x="25400" y="6222"/>
                  </a:lnTo>
                  <a:lnTo>
                    <a:pt x="21971" y="9397"/>
                  </a:lnTo>
                  <a:lnTo>
                    <a:pt x="19431" y="13334"/>
                  </a:lnTo>
                  <a:lnTo>
                    <a:pt x="55753" y="13334"/>
                  </a:lnTo>
                  <a:lnTo>
                    <a:pt x="55753" y="2285"/>
                  </a:lnTo>
                  <a:lnTo>
                    <a:pt x="50673" y="634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5498591" y="3211067"/>
            <a:ext cx="2225040" cy="2214880"/>
          </a:xfrm>
          <a:custGeom>
            <a:avLst/>
            <a:gdLst/>
            <a:ahLst/>
            <a:cxnLst/>
            <a:rect l="l" t="t" r="r" b="b"/>
            <a:pathLst>
              <a:path w="2225040" h="2214879">
                <a:moveTo>
                  <a:pt x="0" y="2214372"/>
                </a:moveTo>
                <a:lnTo>
                  <a:pt x="2225040" y="2214372"/>
                </a:lnTo>
                <a:lnTo>
                  <a:pt x="2225040" y="0"/>
                </a:lnTo>
                <a:lnTo>
                  <a:pt x="0" y="0"/>
                </a:lnTo>
                <a:lnTo>
                  <a:pt x="0" y="2214372"/>
                </a:lnTo>
                <a:close/>
              </a:path>
            </a:pathLst>
          </a:custGeom>
          <a:ln w="6350">
            <a:solidFill>
              <a:srgbClr val="FFE7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610097" y="3259266"/>
            <a:ext cx="1848485" cy="63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105"/>
              </a:spcBef>
            </a:pPr>
            <a:r>
              <a:rPr sz="950" dirty="0">
                <a:latin typeface="Arial"/>
                <a:cs typeface="Arial"/>
              </a:rPr>
              <a:t>Usually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yellow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white </a:t>
            </a:r>
            <a:r>
              <a:rPr sz="950" dirty="0">
                <a:latin typeface="Arial"/>
                <a:cs typeface="Arial"/>
              </a:rPr>
              <a:t>background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just yellow </a:t>
            </a:r>
            <a:r>
              <a:rPr sz="950" spc="-20" dirty="0">
                <a:latin typeface="Arial"/>
                <a:cs typeface="Arial"/>
              </a:rPr>
              <a:t>with </a:t>
            </a:r>
            <a:r>
              <a:rPr sz="950" dirty="0">
                <a:latin typeface="Arial"/>
                <a:cs typeface="Arial"/>
              </a:rPr>
              <a:t>black picture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WARN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you </a:t>
            </a:r>
            <a:r>
              <a:rPr sz="950" dirty="0">
                <a:latin typeface="Arial"/>
                <a:cs typeface="Arial"/>
              </a:rPr>
              <a:t>pictorially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hazard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danger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96965" y="5002783"/>
            <a:ext cx="819785" cy="276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7785" marR="5080" indent="-58419">
              <a:lnSpc>
                <a:spcPct val="105000"/>
              </a:lnSpc>
              <a:spcBef>
                <a:spcPts val="55"/>
              </a:spcBef>
            </a:pPr>
            <a:r>
              <a:rPr sz="800" dirty="0">
                <a:latin typeface="Arial"/>
                <a:cs typeface="Arial"/>
              </a:rPr>
              <a:t>Caution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wet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floor/ </a:t>
            </a:r>
            <a:r>
              <a:rPr sz="800" dirty="0">
                <a:latin typeface="Arial"/>
                <a:cs typeface="Arial"/>
              </a:rPr>
              <a:t>slippery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surface</a:t>
            </a:r>
            <a:endParaRPr sz="8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88150" y="5002783"/>
            <a:ext cx="791210" cy="27622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R="5080" indent="129539">
              <a:lnSpc>
                <a:spcPct val="105000"/>
              </a:lnSpc>
              <a:spcBef>
                <a:spcPts val="55"/>
              </a:spcBef>
            </a:pPr>
            <a:r>
              <a:rPr sz="800" dirty="0">
                <a:latin typeface="Arial"/>
                <a:cs typeface="Arial"/>
              </a:rPr>
              <a:t>Danger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high </a:t>
            </a:r>
            <a:r>
              <a:rPr sz="800" dirty="0">
                <a:latin typeface="Arial"/>
                <a:cs typeface="Arial"/>
              </a:rPr>
              <a:t>voltage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electricity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494020" y="2660904"/>
            <a:ext cx="2232660" cy="546735"/>
          </a:xfrm>
          <a:custGeom>
            <a:avLst/>
            <a:gdLst/>
            <a:ahLst/>
            <a:cxnLst/>
            <a:rect l="l" t="t" r="r" b="b"/>
            <a:pathLst>
              <a:path w="2232659" h="546735">
                <a:moveTo>
                  <a:pt x="2080133" y="0"/>
                </a:moveTo>
                <a:lnTo>
                  <a:pt x="0" y="0"/>
                </a:lnTo>
                <a:lnTo>
                  <a:pt x="0" y="546735"/>
                </a:lnTo>
                <a:lnTo>
                  <a:pt x="2232660" y="546735"/>
                </a:lnTo>
                <a:lnTo>
                  <a:pt x="2232660" y="152527"/>
                </a:lnTo>
                <a:lnTo>
                  <a:pt x="2224913" y="104267"/>
                </a:lnTo>
                <a:lnTo>
                  <a:pt x="2203196" y="62484"/>
                </a:lnTo>
                <a:lnTo>
                  <a:pt x="2170176" y="29464"/>
                </a:lnTo>
                <a:lnTo>
                  <a:pt x="2128393" y="7747"/>
                </a:lnTo>
                <a:lnTo>
                  <a:pt x="2080133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5590413" y="2731363"/>
            <a:ext cx="197294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10" dirty="0">
                <a:latin typeface="Arial"/>
                <a:cs typeface="Arial"/>
              </a:rPr>
              <a:t>WARNING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latin typeface="Arial"/>
                <a:cs typeface="Arial"/>
              </a:rPr>
              <a:t>(“Take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care,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 be careful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of…”)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891784" y="4258077"/>
            <a:ext cx="1479550" cy="641985"/>
            <a:chOff x="5891784" y="4258077"/>
            <a:chExt cx="1479550" cy="641985"/>
          </a:xfrm>
        </p:grpSpPr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91784" y="4258077"/>
              <a:ext cx="464820" cy="641582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7018020" y="4661890"/>
              <a:ext cx="353695" cy="179705"/>
            </a:xfrm>
            <a:custGeom>
              <a:avLst/>
              <a:gdLst/>
              <a:ahLst/>
              <a:cxnLst/>
              <a:rect l="l" t="t" r="r" b="b"/>
              <a:pathLst>
                <a:path w="353695" h="179704">
                  <a:moveTo>
                    <a:pt x="353072" y="0"/>
                  </a:moveTo>
                  <a:lnTo>
                    <a:pt x="0" y="0"/>
                  </a:lnTo>
                  <a:lnTo>
                    <a:pt x="0" y="179476"/>
                  </a:lnTo>
                  <a:lnTo>
                    <a:pt x="353072" y="179476"/>
                  </a:lnTo>
                  <a:lnTo>
                    <a:pt x="353072" y="0"/>
                  </a:lnTo>
                  <a:close/>
                </a:path>
              </a:pathLst>
            </a:custGeom>
            <a:solidFill>
              <a:srgbClr val="FFDB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21068" y="4338827"/>
              <a:ext cx="347472" cy="31089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1840" y="4683251"/>
              <a:ext cx="185927" cy="137160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8143620" y="3259775"/>
            <a:ext cx="1910714" cy="634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5000"/>
              </a:lnSpc>
              <a:spcBef>
                <a:spcPts val="105"/>
              </a:spcBef>
            </a:pPr>
            <a:r>
              <a:rPr sz="950" spc="-10" dirty="0">
                <a:latin typeface="Arial"/>
                <a:cs typeface="Arial"/>
              </a:rPr>
              <a:t>Usually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green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white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background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 just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green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white </a:t>
            </a:r>
            <a:r>
              <a:rPr sz="950" dirty="0">
                <a:latin typeface="Arial"/>
                <a:cs typeface="Arial"/>
              </a:rPr>
              <a:t>picture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identify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pictorially </a:t>
            </a:r>
            <a:r>
              <a:rPr sz="950" dirty="0">
                <a:latin typeface="Arial"/>
                <a:cs typeface="Arial"/>
              </a:rPr>
              <a:t>a </a:t>
            </a:r>
            <a:r>
              <a:rPr sz="950" spc="-95" dirty="0">
                <a:latin typeface="Arial"/>
                <a:cs typeface="Arial"/>
              </a:rPr>
              <a:t>SAFE</a:t>
            </a:r>
            <a:r>
              <a:rPr sz="950" spc="-114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CONDITION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031480" y="3211067"/>
            <a:ext cx="2225040" cy="2214245"/>
          </a:xfrm>
          <a:custGeom>
            <a:avLst/>
            <a:gdLst/>
            <a:ahLst/>
            <a:cxnLst/>
            <a:rect l="l" t="t" r="r" b="b"/>
            <a:pathLst>
              <a:path w="2225040" h="2214245">
                <a:moveTo>
                  <a:pt x="0" y="2213864"/>
                </a:moveTo>
                <a:lnTo>
                  <a:pt x="2225039" y="2213864"/>
                </a:lnTo>
                <a:lnTo>
                  <a:pt x="2225039" y="0"/>
                </a:lnTo>
                <a:lnTo>
                  <a:pt x="0" y="0"/>
                </a:lnTo>
                <a:lnTo>
                  <a:pt x="0" y="2213864"/>
                </a:lnTo>
                <a:close/>
              </a:path>
            </a:pathLst>
          </a:custGeom>
          <a:ln w="6350">
            <a:solidFill>
              <a:srgbClr val="0083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8323198" y="4970145"/>
            <a:ext cx="5099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Defibrillator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258934" y="4970145"/>
            <a:ext cx="873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Fire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assembly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point</a:t>
            </a:r>
            <a:endParaRPr sz="8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028431" y="2660904"/>
            <a:ext cx="2231390" cy="546735"/>
          </a:xfrm>
          <a:custGeom>
            <a:avLst/>
            <a:gdLst/>
            <a:ahLst/>
            <a:cxnLst/>
            <a:rect l="l" t="t" r="r" b="b"/>
            <a:pathLst>
              <a:path w="2231390" h="546735">
                <a:moveTo>
                  <a:pt x="2078735" y="0"/>
                </a:moveTo>
                <a:lnTo>
                  <a:pt x="0" y="0"/>
                </a:lnTo>
                <a:lnTo>
                  <a:pt x="0" y="546735"/>
                </a:lnTo>
                <a:lnTo>
                  <a:pt x="2231135" y="546735"/>
                </a:lnTo>
                <a:lnTo>
                  <a:pt x="2231135" y="152527"/>
                </a:lnTo>
                <a:lnTo>
                  <a:pt x="2223388" y="104267"/>
                </a:lnTo>
                <a:lnTo>
                  <a:pt x="2201671" y="62484"/>
                </a:lnTo>
                <a:lnTo>
                  <a:pt x="2168778" y="29464"/>
                </a:lnTo>
                <a:lnTo>
                  <a:pt x="2126868" y="7747"/>
                </a:lnTo>
                <a:lnTo>
                  <a:pt x="2078735" y="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8124190" y="2731363"/>
            <a:ext cx="201358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spc="-10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11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CONDITION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(“In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the…”)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8392668" y="4293108"/>
            <a:ext cx="1610995" cy="548640"/>
            <a:chOff x="8392668" y="4293108"/>
            <a:chExt cx="1610995" cy="548640"/>
          </a:xfrm>
        </p:grpSpPr>
        <p:pic>
          <p:nvPicPr>
            <p:cNvPr id="65" name="object 6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00032" y="4293108"/>
              <a:ext cx="603503" cy="54863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92668" y="4300728"/>
              <a:ext cx="408431" cy="541020"/>
            </a:xfrm>
            <a:prstGeom prst="rect">
              <a:avLst/>
            </a:prstGeom>
          </p:spPr>
        </p:pic>
      </p:grpSp>
      <p:sp>
        <p:nvSpPr>
          <p:cNvPr id="67" name="object 67"/>
          <p:cNvSpPr txBox="1"/>
          <p:nvPr/>
        </p:nvSpPr>
        <p:spPr>
          <a:xfrm>
            <a:off x="418896" y="7089749"/>
            <a:ext cx="94741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WS.STC.SSI.11.01a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1291" y="2700527"/>
            <a:ext cx="3673475" cy="3923029"/>
            <a:chOff x="431291" y="2700527"/>
            <a:chExt cx="3673475" cy="3923029"/>
          </a:xfrm>
        </p:grpSpPr>
        <p:sp>
          <p:nvSpPr>
            <p:cNvPr id="4" name="object 4"/>
            <p:cNvSpPr/>
            <p:nvPr/>
          </p:nvSpPr>
          <p:spPr>
            <a:xfrm>
              <a:off x="4098036" y="2700527"/>
              <a:ext cx="0" cy="66675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666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98036" y="276605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3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98036" y="3054095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24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98036" y="3537203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778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98036" y="3825239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29">
                  <a:moveTo>
                    <a:pt x="0" y="48094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98036" y="430682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77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98036" y="4594860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247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98036" y="507644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778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8036" y="5364479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247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8036" y="5846063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3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98036" y="6134099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4">
                  <a:moveTo>
                    <a:pt x="0" y="4764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5151" y="6617207"/>
              <a:ext cx="3268979" cy="0"/>
            </a:xfrm>
            <a:custGeom>
              <a:avLst/>
              <a:gdLst/>
              <a:ahLst/>
              <a:cxnLst/>
              <a:rect l="l" t="t" r="r" b="b"/>
              <a:pathLst>
                <a:path w="3268979">
                  <a:moveTo>
                    <a:pt x="0" y="0"/>
                  </a:moveTo>
                  <a:lnTo>
                    <a:pt x="3268472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45591" y="6617207"/>
              <a:ext cx="289560" cy="0"/>
            </a:xfrm>
            <a:custGeom>
              <a:avLst/>
              <a:gdLst/>
              <a:ahLst/>
              <a:cxnLst/>
              <a:rect l="l" t="t" r="r" b="b"/>
              <a:pathLst>
                <a:path w="289559">
                  <a:moveTo>
                    <a:pt x="0" y="0"/>
                  </a:moveTo>
                  <a:lnTo>
                    <a:pt x="28917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8911" y="2700527"/>
              <a:ext cx="0" cy="66675"/>
            </a:xfrm>
            <a:custGeom>
              <a:avLst/>
              <a:gdLst/>
              <a:ahLst/>
              <a:cxnLst/>
              <a:rect l="l" t="t" r="r" b="b"/>
              <a:pathLst>
                <a:path h="66675">
                  <a:moveTo>
                    <a:pt x="0" y="6667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8911" y="2766059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30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8911" y="3054095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24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8911" y="3537203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778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911" y="3825239"/>
              <a:ext cx="0" cy="481330"/>
            </a:xfrm>
            <a:custGeom>
              <a:avLst/>
              <a:gdLst/>
              <a:ahLst/>
              <a:cxnLst/>
              <a:rect l="l" t="t" r="r" b="b"/>
              <a:pathLst>
                <a:path h="481329">
                  <a:moveTo>
                    <a:pt x="0" y="480949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8911" y="430682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778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8911" y="4594860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247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8911" y="5076444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28778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8911" y="5364479"/>
              <a:ext cx="0" cy="482600"/>
            </a:xfrm>
            <a:custGeom>
              <a:avLst/>
              <a:gdLst/>
              <a:ahLst/>
              <a:cxnLst/>
              <a:rect l="l" t="t" r="r" b="b"/>
              <a:pathLst>
                <a:path h="482600">
                  <a:moveTo>
                    <a:pt x="0" y="48247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8911" y="5846063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28930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911" y="6134099"/>
              <a:ext cx="0" cy="476884"/>
            </a:xfrm>
            <a:custGeom>
              <a:avLst/>
              <a:gdLst/>
              <a:ahLst/>
              <a:cxnLst/>
              <a:rect l="l" t="t" r="r" b="b"/>
              <a:pathLst>
                <a:path h="476884">
                  <a:moveTo>
                    <a:pt x="0" y="476415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1291" y="6617207"/>
              <a:ext cx="115570" cy="0"/>
            </a:xfrm>
            <a:custGeom>
              <a:avLst/>
              <a:gdLst/>
              <a:ahLst/>
              <a:cxnLst/>
              <a:rect l="l" t="t" r="r" b="b"/>
              <a:pathLst>
                <a:path w="115570">
                  <a:moveTo>
                    <a:pt x="0" y="0"/>
                  </a:moveTo>
                  <a:lnTo>
                    <a:pt x="1152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38912" y="2406395"/>
            <a:ext cx="3659504" cy="29464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47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assess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risks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carrying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task!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45591" y="2766060"/>
            <a:ext cx="289560" cy="28956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298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35"/>
              </a:spcBef>
            </a:pP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3775" y="2674266"/>
            <a:ext cx="3124835" cy="78676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spc="-20" dirty="0">
                <a:latin typeface="Arial"/>
                <a:cs typeface="Arial"/>
              </a:rPr>
              <a:t>TASK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4500"/>
              </a:lnSpc>
              <a:spcBef>
                <a:spcPts val="445"/>
              </a:spcBef>
            </a:pPr>
            <a:r>
              <a:rPr sz="800" dirty="0">
                <a:latin typeface="Arial"/>
                <a:cs typeface="Arial"/>
              </a:rPr>
              <a:t>Consider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activity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itself,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i.e.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lifting,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lowering,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carrying,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pushing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 pulling.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task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involve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repetitive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movements, </a:t>
            </a:r>
            <a:r>
              <a:rPr sz="800" dirty="0">
                <a:latin typeface="Arial"/>
                <a:cs typeface="Arial"/>
              </a:rPr>
              <a:t>strenuous </a:t>
            </a:r>
            <a:r>
              <a:rPr sz="800" spc="-10" dirty="0">
                <a:latin typeface="Arial"/>
                <a:cs typeface="Arial"/>
              </a:rPr>
              <a:t>movements,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long distances,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uneven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weight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distribution?</a:t>
            </a:r>
            <a:endParaRPr sz="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5591" y="3537203"/>
            <a:ext cx="289560" cy="28829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29209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3775" y="3444521"/>
            <a:ext cx="3073400" cy="78676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spc="-10" dirty="0">
                <a:latin typeface="Arial"/>
                <a:cs typeface="Arial"/>
              </a:rPr>
              <a:t>INDIVIDUAL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4400"/>
              </a:lnSpc>
              <a:spcBef>
                <a:spcPts val="450"/>
              </a:spcBef>
            </a:pPr>
            <a:r>
              <a:rPr sz="800" dirty="0">
                <a:latin typeface="Arial"/>
                <a:cs typeface="Arial"/>
              </a:rPr>
              <a:t>Consider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capabilities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before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carrying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out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manual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handling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activity.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example,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how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strong,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fit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able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you?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Are</a:t>
            </a:r>
            <a:r>
              <a:rPr sz="800" dirty="0">
                <a:latin typeface="Arial"/>
                <a:cs typeface="Arial"/>
              </a:rPr>
              <a:t> you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capable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manual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handling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alone?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need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assistance?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45591" y="4306823"/>
            <a:ext cx="289560" cy="28829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29209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latin typeface="Arial"/>
                <a:cs typeface="Arial"/>
              </a:rPr>
              <a:t>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3775" y="4214776"/>
            <a:ext cx="2896235" cy="78676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spc="-20" dirty="0">
                <a:latin typeface="Arial"/>
                <a:cs typeface="Arial"/>
              </a:rPr>
              <a:t>LOAD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4400"/>
              </a:lnSpc>
              <a:spcBef>
                <a:spcPts val="450"/>
              </a:spcBef>
            </a:pPr>
            <a:r>
              <a:rPr sz="800" dirty="0">
                <a:latin typeface="Arial"/>
                <a:cs typeface="Arial"/>
              </a:rPr>
              <a:t>Consider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object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person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 being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moved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look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at</a:t>
            </a:r>
            <a:r>
              <a:rPr sz="800" dirty="0">
                <a:latin typeface="Arial"/>
                <a:cs typeface="Arial"/>
              </a:rPr>
              <a:t> how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affect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health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safety.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example,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load </a:t>
            </a:r>
            <a:r>
              <a:rPr sz="800" dirty="0">
                <a:latin typeface="Arial"/>
                <a:cs typeface="Arial"/>
              </a:rPr>
              <a:t>particularly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heavy,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bulky,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hard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grasp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unstable?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5591" y="5076444"/>
            <a:ext cx="289560" cy="28829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2984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35"/>
              </a:spcBef>
            </a:pP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93775" y="4984904"/>
            <a:ext cx="2905125" cy="78676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1400" spc="-10" dirty="0">
                <a:latin typeface="Arial"/>
                <a:cs typeface="Arial"/>
              </a:rPr>
              <a:t>ENVIRONMENT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ct val="104400"/>
              </a:lnSpc>
              <a:spcBef>
                <a:spcPts val="450"/>
              </a:spcBef>
            </a:pPr>
            <a:r>
              <a:rPr sz="800" dirty="0">
                <a:latin typeface="Arial"/>
                <a:cs typeface="Arial"/>
              </a:rPr>
              <a:t>Consider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area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look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how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could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make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manual </a:t>
            </a:r>
            <a:r>
              <a:rPr sz="800" dirty="0">
                <a:latin typeface="Arial"/>
                <a:cs typeface="Arial"/>
              </a:rPr>
              <a:t>handling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task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unsafe.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floor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slippery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uneven?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there </a:t>
            </a:r>
            <a:r>
              <a:rPr sz="800" spc="-10" dirty="0">
                <a:latin typeface="Arial"/>
                <a:cs typeface="Arial"/>
              </a:rPr>
              <a:t>slopes?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sufficient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lighting?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 there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trip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hazards?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45591" y="5846064"/>
            <a:ext cx="289560" cy="28956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048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240"/>
              </a:spcBef>
            </a:pPr>
            <a:r>
              <a:rPr sz="1400" dirty="0">
                <a:latin typeface="Arial"/>
                <a:cs typeface="Arial"/>
              </a:rPr>
              <a:t>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3775" y="5754078"/>
            <a:ext cx="2627630" cy="65976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400" spc="-110" dirty="0">
                <a:latin typeface="Arial"/>
                <a:cs typeface="Arial"/>
              </a:rPr>
              <a:t>OTHER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FACTORS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3800"/>
              </a:lnSpc>
              <a:spcBef>
                <a:spcPts val="455"/>
              </a:spcBef>
            </a:pPr>
            <a:r>
              <a:rPr sz="800" spc="-10" dirty="0">
                <a:latin typeface="Arial"/>
                <a:cs typeface="Arial"/>
              </a:rPr>
              <a:t>Are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factors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need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considered?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Personal </a:t>
            </a:r>
            <a:r>
              <a:rPr sz="800" dirty="0">
                <a:latin typeface="Arial"/>
                <a:cs typeface="Arial"/>
              </a:rPr>
              <a:t>Protective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Equipment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55" dirty="0">
                <a:latin typeface="Arial"/>
                <a:cs typeface="Arial"/>
              </a:rPr>
              <a:t>(PPE)</a:t>
            </a:r>
            <a:r>
              <a:rPr sz="800" spc="-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required?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315967" y="2685160"/>
            <a:ext cx="2545080" cy="6350"/>
            <a:chOff x="4315967" y="2685160"/>
            <a:chExt cx="2545080" cy="6350"/>
          </a:xfrm>
        </p:grpSpPr>
        <p:sp>
          <p:nvSpPr>
            <p:cNvPr id="41" name="object 41"/>
            <p:cNvSpPr/>
            <p:nvPr/>
          </p:nvSpPr>
          <p:spPr>
            <a:xfrm>
              <a:off x="4315967" y="2688335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63439" y="2688335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4315967" y="3044825"/>
            <a:ext cx="2545080" cy="6350"/>
            <a:chOff x="4315967" y="3044825"/>
            <a:chExt cx="2545080" cy="6350"/>
          </a:xfrm>
        </p:grpSpPr>
        <p:sp>
          <p:nvSpPr>
            <p:cNvPr id="44" name="object 44"/>
            <p:cNvSpPr/>
            <p:nvPr/>
          </p:nvSpPr>
          <p:spPr>
            <a:xfrm>
              <a:off x="4315967" y="3048000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63439" y="3048000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4315967" y="3369436"/>
            <a:ext cx="2545080" cy="6350"/>
            <a:chOff x="4315967" y="3369436"/>
            <a:chExt cx="2545080" cy="6350"/>
          </a:xfrm>
        </p:grpSpPr>
        <p:sp>
          <p:nvSpPr>
            <p:cNvPr id="47" name="object 47"/>
            <p:cNvSpPr/>
            <p:nvPr/>
          </p:nvSpPr>
          <p:spPr>
            <a:xfrm>
              <a:off x="4315967" y="3372611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663439" y="3372611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4315967" y="3694048"/>
            <a:ext cx="2545080" cy="6350"/>
            <a:chOff x="4315967" y="3694048"/>
            <a:chExt cx="2545080" cy="6350"/>
          </a:xfrm>
        </p:grpSpPr>
        <p:sp>
          <p:nvSpPr>
            <p:cNvPr id="50" name="object 50"/>
            <p:cNvSpPr/>
            <p:nvPr/>
          </p:nvSpPr>
          <p:spPr>
            <a:xfrm>
              <a:off x="4315967" y="3697223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663439" y="3697223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315967" y="4017136"/>
            <a:ext cx="2545080" cy="6350"/>
            <a:chOff x="4315967" y="4017136"/>
            <a:chExt cx="2545080" cy="6350"/>
          </a:xfrm>
        </p:grpSpPr>
        <p:sp>
          <p:nvSpPr>
            <p:cNvPr id="53" name="object 53"/>
            <p:cNvSpPr/>
            <p:nvPr/>
          </p:nvSpPr>
          <p:spPr>
            <a:xfrm>
              <a:off x="4315967" y="4020311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63439" y="4020311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4315967" y="4341748"/>
            <a:ext cx="2545080" cy="6350"/>
            <a:chOff x="4315967" y="4341748"/>
            <a:chExt cx="2545080" cy="6350"/>
          </a:xfrm>
        </p:grpSpPr>
        <p:sp>
          <p:nvSpPr>
            <p:cNvPr id="56" name="object 56"/>
            <p:cNvSpPr/>
            <p:nvPr/>
          </p:nvSpPr>
          <p:spPr>
            <a:xfrm>
              <a:off x="4315967" y="4344923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663439" y="4344923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315967" y="4701413"/>
            <a:ext cx="2545080" cy="6350"/>
            <a:chOff x="4315967" y="4701413"/>
            <a:chExt cx="2545080" cy="6350"/>
          </a:xfrm>
        </p:grpSpPr>
        <p:sp>
          <p:nvSpPr>
            <p:cNvPr id="59" name="object 59"/>
            <p:cNvSpPr/>
            <p:nvPr/>
          </p:nvSpPr>
          <p:spPr>
            <a:xfrm>
              <a:off x="4315967" y="4704588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63439" y="4704588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4315967" y="5026025"/>
            <a:ext cx="2545080" cy="6350"/>
            <a:chOff x="4315967" y="5026025"/>
            <a:chExt cx="2545080" cy="6350"/>
          </a:xfrm>
        </p:grpSpPr>
        <p:sp>
          <p:nvSpPr>
            <p:cNvPr id="62" name="object 62"/>
            <p:cNvSpPr/>
            <p:nvPr/>
          </p:nvSpPr>
          <p:spPr>
            <a:xfrm>
              <a:off x="4315967" y="5029200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663439" y="5029200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4315967" y="5349113"/>
            <a:ext cx="2545080" cy="6350"/>
            <a:chOff x="4315967" y="5349113"/>
            <a:chExt cx="2545080" cy="6350"/>
          </a:xfrm>
        </p:grpSpPr>
        <p:sp>
          <p:nvSpPr>
            <p:cNvPr id="65" name="object 65"/>
            <p:cNvSpPr/>
            <p:nvPr/>
          </p:nvSpPr>
          <p:spPr>
            <a:xfrm>
              <a:off x="4315967" y="5352288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663439" y="5352288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4315967" y="5673725"/>
            <a:ext cx="2545080" cy="6350"/>
            <a:chOff x="4315967" y="5673725"/>
            <a:chExt cx="2545080" cy="6350"/>
          </a:xfrm>
        </p:grpSpPr>
        <p:sp>
          <p:nvSpPr>
            <p:cNvPr id="68" name="object 68"/>
            <p:cNvSpPr/>
            <p:nvPr/>
          </p:nvSpPr>
          <p:spPr>
            <a:xfrm>
              <a:off x="4315967" y="5676900"/>
              <a:ext cx="348615" cy="0"/>
            </a:xfrm>
            <a:custGeom>
              <a:avLst/>
              <a:gdLst/>
              <a:ahLst/>
              <a:cxnLst/>
              <a:rect l="l" t="t" r="r" b="b"/>
              <a:pathLst>
                <a:path w="348614">
                  <a:moveTo>
                    <a:pt x="0" y="0"/>
                  </a:moveTo>
                  <a:lnTo>
                    <a:pt x="348615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663439" y="5676900"/>
              <a:ext cx="2197100" cy="0"/>
            </a:xfrm>
            <a:custGeom>
              <a:avLst/>
              <a:gdLst/>
              <a:ahLst/>
              <a:cxnLst/>
              <a:rect l="l" t="t" r="r" b="b"/>
              <a:pathLst>
                <a:path w="2197100">
                  <a:moveTo>
                    <a:pt x="0" y="0"/>
                  </a:moveTo>
                  <a:lnTo>
                    <a:pt x="2197100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2400300"/>
            <a:ext cx="214884" cy="216408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4687570" y="2324175"/>
            <a:ext cx="17322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Conduct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manual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handling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risk </a:t>
            </a:r>
            <a:r>
              <a:rPr sz="950" spc="-10" dirty="0">
                <a:latin typeface="Arial"/>
                <a:cs typeface="Arial"/>
              </a:rPr>
              <a:t>assessment</a:t>
            </a:r>
            <a:endParaRPr sz="950">
              <a:latin typeface="Arial"/>
              <a:cs typeface="Arial"/>
            </a:endParaRPr>
          </a:p>
        </p:txBody>
      </p:sp>
      <p:pic>
        <p:nvPicPr>
          <p:cNvPr id="72" name="object 7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784" y="2759963"/>
            <a:ext cx="214884" cy="216408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4687570" y="2683966"/>
            <a:ext cx="192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sz="950" spc="-40" dirty="0">
                <a:latin typeface="Arial"/>
                <a:cs typeface="Arial"/>
              </a:rPr>
              <a:t>Ensure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correct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manual </a:t>
            </a:r>
            <a:r>
              <a:rPr sz="950" dirty="0">
                <a:latin typeface="Arial"/>
                <a:cs typeface="Arial"/>
              </a:rPr>
              <a:t>handling</a:t>
            </a:r>
            <a:r>
              <a:rPr sz="950" spc="-10" dirty="0">
                <a:latin typeface="Arial"/>
                <a:cs typeface="Arial"/>
              </a:rPr>
              <a:t> training</a:t>
            </a:r>
            <a:endParaRPr sz="950">
              <a:latin typeface="Arial"/>
              <a:cs typeface="Arial"/>
            </a:endParaRPr>
          </a:p>
        </p:txBody>
      </p:sp>
      <p:pic>
        <p:nvPicPr>
          <p:cNvPr id="74" name="object 7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3102863"/>
            <a:ext cx="214884" cy="216408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4687570" y="3121279"/>
            <a:ext cx="210185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50" dirty="0">
                <a:latin typeface="Arial"/>
                <a:cs typeface="Arial"/>
              </a:rPr>
              <a:t>Use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mechanical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aids </a:t>
            </a:r>
            <a:r>
              <a:rPr sz="950" spc="-20" dirty="0">
                <a:latin typeface="Arial"/>
                <a:cs typeface="Arial"/>
              </a:rPr>
              <a:t>wherever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possible</a:t>
            </a:r>
            <a:endParaRPr sz="950">
              <a:latin typeface="Arial"/>
              <a:cs typeface="Arial"/>
            </a:endParaRPr>
          </a:p>
        </p:txBody>
      </p:sp>
      <p:pic>
        <p:nvPicPr>
          <p:cNvPr id="76" name="object 7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3425952"/>
            <a:ext cx="214884" cy="216408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4687570" y="3445255"/>
            <a:ext cx="16306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Plan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route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before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 </a:t>
            </a:r>
            <a:r>
              <a:rPr sz="950" spc="-20" dirty="0">
                <a:latin typeface="Arial"/>
                <a:cs typeface="Arial"/>
              </a:rPr>
              <a:t>start</a:t>
            </a:r>
            <a:endParaRPr sz="950">
              <a:latin typeface="Arial"/>
              <a:cs typeface="Arial"/>
            </a:endParaRPr>
          </a:p>
        </p:txBody>
      </p:sp>
      <p:pic>
        <p:nvPicPr>
          <p:cNvPr id="78" name="object 7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3750564"/>
            <a:ext cx="214884" cy="216408"/>
          </a:xfrm>
          <a:prstGeom prst="rect">
            <a:avLst/>
          </a:prstGeom>
        </p:spPr>
      </p:pic>
      <p:sp>
        <p:nvSpPr>
          <p:cNvPr id="79" name="object 79"/>
          <p:cNvSpPr txBox="1"/>
          <p:nvPr/>
        </p:nvSpPr>
        <p:spPr>
          <a:xfrm>
            <a:off x="4687570" y="3769232"/>
            <a:ext cx="132842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Work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stable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base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0" name="object 8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784" y="4075176"/>
            <a:ext cx="214884" cy="214884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4687570" y="4093209"/>
            <a:ext cx="147320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Hug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load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carrying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4416552"/>
            <a:ext cx="214884" cy="216407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4687570" y="4340809"/>
            <a:ext cx="15284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25" dirty="0">
                <a:latin typeface="Arial"/>
                <a:cs typeface="Arial"/>
              </a:rPr>
              <a:t>Bend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knees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lifting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lowering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4" name="object 8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4759452"/>
            <a:ext cx="214884" cy="214884"/>
          </a:xfrm>
          <a:prstGeom prst="rect">
            <a:avLst/>
          </a:prstGeom>
        </p:spPr>
      </p:pic>
      <p:sp>
        <p:nvSpPr>
          <p:cNvPr id="85" name="object 85"/>
          <p:cNvSpPr txBox="1"/>
          <p:nvPr/>
        </p:nvSpPr>
        <p:spPr>
          <a:xfrm>
            <a:off x="4687570" y="4777485"/>
            <a:ext cx="132397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Avoid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twisting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10" dirty="0">
                <a:latin typeface="Arial"/>
                <a:cs typeface="Arial"/>
              </a:rPr>
              <a:t> leaning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6" name="object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5082540"/>
            <a:ext cx="214884" cy="216407"/>
          </a:xfrm>
          <a:prstGeom prst="rect">
            <a:avLst/>
          </a:prstGeom>
        </p:spPr>
      </p:pic>
      <p:sp>
        <p:nvSpPr>
          <p:cNvPr id="87" name="object 87"/>
          <p:cNvSpPr txBox="1"/>
          <p:nvPr/>
        </p:nvSpPr>
        <p:spPr>
          <a:xfrm>
            <a:off x="4687570" y="5101589"/>
            <a:ext cx="10210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40" dirty="0">
                <a:latin typeface="Arial"/>
                <a:cs typeface="Arial"/>
              </a:rPr>
              <a:t>Keep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head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up</a:t>
            </a:r>
            <a:endParaRPr sz="950">
              <a:latin typeface="Arial"/>
              <a:cs typeface="Arial"/>
            </a:endParaRPr>
          </a:p>
        </p:txBody>
      </p:sp>
      <p:pic>
        <p:nvPicPr>
          <p:cNvPr id="88" name="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5407152"/>
            <a:ext cx="214884" cy="214884"/>
          </a:xfrm>
          <a:prstGeom prst="rect">
            <a:avLst/>
          </a:prstGeom>
        </p:spPr>
      </p:pic>
      <p:sp>
        <p:nvSpPr>
          <p:cNvPr id="89" name="object 89"/>
          <p:cNvSpPr txBox="1"/>
          <p:nvPr/>
        </p:nvSpPr>
        <p:spPr>
          <a:xfrm>
            <a:off x="4687570" y="5425566"/>
            <a:ext cx="890269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Know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limits</a:t>
            </a:r>
            <a:endParaRPr sz="950">
              <a:latin typeface="Arial"/>
              <a:cs typeface="Arial"/>
            </a:endParaRPr>
          </a:p>
        </p:txBody>
      </p:sp>
      <p:pic>
        <p:nvPicPr>
          <p:cNvPr id="90" name="object 9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5730240"/>
            <a:ext cx="214884" cy="216407"/>
          </a:xfrm>
          <a:prstGeom prst="rect">
            <a:avLst/>
          </a:prstGeom>
        </p:spPr>
      </p:pic>
      <p:sp>
        <p:nvSpPr>
          <p:cNvPr id="91" name="object 91"/>
          <p:cNvSpPr txBox="1"/>
          <p:nvPr/>
        </p:nvSpPr>
        <p:spPr>
          <a:xfrm>
            <a:off x="4687570" y="5749797"/>
            <a:ext cx="159004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40" dirty="0">
                <a:latin typeface="Arial"/>
                <a:cs typeface="Arial"/>
              </a:rPr>
              <a:t>Push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load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rather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pull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it</a:t>
            </a:r>
            <a:endParaRPr sz="9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315967" y="6048755"/>
            <a:ext cx="2675890" cy="659765"/>
          </a:xfrm>
          <a:custGeom>
            <a:avLst/>
            <a:gdLst/>
            <a:ahLst/>
            <a:cxnLst/>
            <a:rect l="l" t="t" r="r" b="b"/>
            <a:pathLst>
              <a:path w="2675890" h="659765">
                <a:moveTo>
                  <a:pt x="2523236" y="0"/>
                </a:moveTo>
                <a:lnTo>
                  <a:pt x="0" y="0"/>
                </a:lnTo>
                <a:lnTo>
                  <a:pt x="0" y="659396"/>
                </a:lnTo>
                <a:lnTo>
                  <a:pt x="2675636" y="659396"/>
                </a:lnTo>
                <a:lnTo>
                  <a:pt x="2675636" y="152526"/>
                </a:lnTo>
                <a:lnTo>
                  <a:pt x="2667889" y="104393"/>
                </a:lnTo>
                <a:lnTo>
                  <a:pt x="2646299" y="62483"/>
                </a:lnTo>
                <a:lnTo>
                  <a:pt x="2613279" y="29463"/>
                </a:lnTo>
                <a:lnTo>
                  <a:pt x="2571369" y="7746"/>
                </a:lnTo>
                <a:lnTo>
                  <a:pt x="2523236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4375784" y="6101588"/>
            <a:ext cx="2472690" cy="5289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r>
              <a:rPr sz="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8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significant</a:t>
            </a:r>
            <a:r>
              <a:rPr sz="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8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handling</a:t>
            </a:r>
            <a:r>
              <a:rPr sz="80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activities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role,</a:t>
            </a:r>
            <a:r>
              <a:rPr sz="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provided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8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8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in-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depth</a:t>
            </a:r>
            <a:r>
              <a:rPr sz="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manual</a:t>
            </a:r>
            <a:r>
              <a:rPr sz="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handling</a:t>
            </a:r>
            <a:r>
              <a:rPr sz="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training.</a:t>
            </a:r>
            <a:r>
              <a:rPr sz="8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Speak</a:t>
            </a:r>
            <a:r>
              <a:rPr sz="8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8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8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Arial"/>
                <a:cs typeface="Arial"/>
              </a:rPr>
              <a:t>line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8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concerns.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94" name="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95" name="object 95"/>
          <p:cNvSpPr txBox="1">
            <a:spLocks noGrp="1"/>
          </p:cNvSpPr>
          <p:nvPr>
            <p:ph type="title"/>
          </p:nvPr>
        </p:nvSpPr>
        <p:spPr>
          <a:xfrm>
            <a:off x="421335" y="1026414"/>
            <a:ext cx="2461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Manual</a:t>
            </a:r>
            <a:r>
              <a:rPr spc="65" dirty="0"/>
              <a:t> </a:t>
            </a:r>
            <a:r>
              <a:rPr spc="-10" dirty="0"/>
              <a:t>Handling</a:t>
            </a:r>
          </a:p>
        </p:txBody>
      </p:sp>
      <p:sp>
        <p:nvSpPr>
          <p:cNvPr id="96" name="object 96"/>
          <p:cNvSpPr/>
          <p:nvPr/>
        </p:nvSpPr>
        <p:spPr>
          <a:xfrm>
            <a:off x="431291" y="1558594"/>
            <a:ext cx="9829800" cy="675005"/>
          </a:xfrm>
          <a:custGeom>
            <a:avLst/>
            <a:gdLst/>
            <a:ahLst/>
            <a:cxnLst/>
            <a:rect l="l" t="t" r="r" b="b"/>
            <a:pathLst>
              <a:path w="9829800" h="675005">
                <a:moveTo>
                  <a:pt x="9676892" y="0"/>
                </a:moveTo>
                <a:lnTo>
                  <a:pt x="0" y="0"/>
                </a:lnTo>
                <a:lnTo>
                  <a:pt x="0" y="674412"/>
                </a:lnTo>
                <a:lnTo>
                  <a:pt x="9829292" y="674412"/>
                </a:lnTo>
                <a:lnTo>
                  <a:pt x="9829292" y="190328"/>
                </a:lnTo>
                <a:lnTo>
                  <a:pt x="9821545" y="130116"/>
                </a:lnTo>
                <a:lnTo>
                  <a:pt x="9799828" y="77847"/>
                </a:lnTo>
                <a:lnTo>
                  <a:pt x="9766808" y="36699"/>
                </a:lnTo>
                <a:lnTo>
                  <a:pt x="9725025" y="9691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516534" y="1593126"/>
            <a:ext cx="9201785" cy="586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b="1" dirty="0">
                <a:latin typeface="Arial"/>
                <a:cs typeface="Arial"/>
              </a:rPr>
              <a:t>Did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you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know?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three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 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handling,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musculo-</a:t>
            </a:r>
            <a:r>
              <a:rPr sz="1200" spc="-10" dirty="0">
                <a:latin typeface="Arial"/>
                <a:cs typeface="Arial"/>
              </a:rPr>
              <a:t>skeletal </a:t>
            </a:r>
            <a:r>
              <a:rPr sz="1200" dirty="0">
                <a:latin typeface="Arial"/>
                <a:cs typeface="Arial"/>
              </a:rPr>
              <a:t>injuries.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Every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300,000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UK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suffer from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manual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handling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accidents.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Ireland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handling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leading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reportable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incidents.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/>
          <p:nvPr/>
        </p:nvSpPr>
        <p:spPr>
          <a:xfrm>
            <a:off x="8778620" y="1077214"/>
            <a:ext cx="134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12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18896" y="6802018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WS.STC.SSI.12.01a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2028" y="5362955"/>
            <a:ext cx="1562100" cy="1171956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97468" y="5362955"/>
            <a:ext cx="1562100" cy="1171956"/>
          </a:xfrm>
          <a:prstGeom prst="rect">
            <a:avLst/>
          </a:prstGeom>
        </p:spPr>
      </p:pic>
      <p:sp>
        <p:nvSpPr>
          <p:cNvPr id="103" name="object 103"/>
          <p:cNvSpPr txBox="1"/>
          <p:nvPr/>
        </p:nvSpPr>
        <p:spPr>
          <a:xfrm>
            <a:off x="7078980" y="6481571"/>
            <a:ext cx="3180715" cy="224154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6990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70"/>
              </a:spcBef>
            </a:pPr>
            <a:r>
              <a:rPr sz="800" spc="-35" dirty="0">
                <a:latin typeface="Arial"/>
                <a:cs typeface="Arial"/>
              </a:rPr>
              <a:t>Use </a:t>
            </a:r>
            <a:r>
              <a:rPr sz="800" dirty="0">
                <a:latin typeface="Arial"/>
                <a:cs typeface="Arial"/>
              </a:rPr>
              <a:t>mechanical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aids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wherever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possible.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8980" y="2406395"/>
            <a:ext cx="1563624" cy="1171956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7468" y="2406395"/>
            <a:ext cx="1562100" cy="1171956"/>
          </a:xfrm>
          <a:prstGeom prst="rect">
            <a:avLst/>
          </a:prstGeom>
        </p:spPr>
      </p:pic>
      <p:sp>
        <p:nvSpPr>
          <p:cNvPr id="106" name="object 106"/>
          <p:cNvSpPr txBox="1"/>
          <p:nvPr/>
        </p:nvSpPr>
        <p:spPr>
          <a:xfrm>
            <a:off x="7078980" y="3532632"/>
            <a:ext cx="1564005" cy="224154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800" spc="-10" dirty="0">
                <a:latin typeface="Arial"/>
                <a:cs typeface="Arial"/>
              </a:rPr>
              <a:t>Bend knees,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back </a:t>
            </a:r>
            <a:r>
              <a:rPr sz="800" spc="-10" dirty="0">
                <a:latin typeface="Arial"/>
                <a:cs typeface="Arial"/>
              </a:rPr>
              <a:t>straight.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697468" y="3532632"/>
            <a:ext cx="1564005" cy="224154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635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365"/>
              </a:spcBef>
            </a:pPr>
            <a:r>
              <a:rPr sz="800" dirty="0">
                <a:latin typeface="Arial"/>
                <a:cs typeface="Arial"/>
              </a:rPr>
              <a:t>Hug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load,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up.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08" name="object 1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082028" y="3878579"/>
            <a:ext cx="1562100" cy="1171955"/>
          </a:xfrm>
          <a:prstGeom prst="rect">
            <a:avLst/>
          </a:prstGeom>
        </p:spPr>
      </p:pic>
      <p:pic>
        <p:nvPicPr>
          <p:cNvPr id="109" name="object 1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97468" y="3878579"/>
            <a:ext cx="1562100" cy="1171955"/>
          </a:xfrm>
          <a:prstGeom prst="rect">
            <a:avLst/>
          </a:prstGeom>
        </p:spPr>
      </p:pic>
      <p:sp>
        <p:nvSpPr>
          <p:cNvPr id="110" name="object 110"/>
          <p:cNvSpPr txBox="1"/>
          <p:nvPr/>
        </p:nvSpPr>
        <p:spPr>
          <a:xfrm>
            <a:off x="7078980" y="5012435"/>
            <a:ext cx="1564005" cy="224154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6355" rIns="0" bIns="0" rtlCol="0">
            <a:spAutoFit/>
          </a:bodyPr>
          <a:lstStyle/>
          <a:p>
            <a:pPr marL="73025">
              <a:lnSpc>
                <a:spcPct val="100000"/>
              </a:lnSpc>
              <a:spcBef>
                <a:spcPts val="365"/>
              </a:spcBef>
            </a:pPr>
            <a:r>
              <a:rPr sz="800" dirty="0">
                <a:latin typeface="Arial"/>
                <a:cs typeface="Arial"/>
              </a:rPr>
              <a:t>Lower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gently,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stoop.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8697468" y="5012435"/>
            <a:ext cx="1564005" cy="224154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635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365"/>
              </a:spcBef>
            </a:pPr>
            <a:r>
              <a:rPr sz="800" dirty="0">
                <a:latin typeface="Arial"/>
                <a:cs typeface="Arial"/>
              </a:rPr>
              <a:t>Get help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when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required.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7240" y="2575941"/>
          <a:ext cx="2872104" cy="42303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795">
                <a:tc gridSpan="3"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chemical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symbols</a:t>
                      </a:r>
                      <a:r>
                        <a:rPr sz="11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mean?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9525" algn="ctr">
                        <a:lnSpc>
                          <a:spcPts val="869"/>
                        </a:lnSpc>
                        <a:spcBef>
                          <a:spcPts val="79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Dangerous to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the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7310" algn="ctr">
                        <a:lnSpc>
                          <a:spcPts val="869"/>
                        </a:lnSpc>
                        <a:spcBef>
                          <a:spcPts val="79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Toxic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1275" algn="ctr">
                        <a:lnSpc>
                          <a:spcPts val="869"/>
                        </a:lnSpc>
                        <a:spcBef>
                          <a:spcPts val="79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under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115">
                <a:tc>
                  <a:txBody>
                    <a:bodyPr/>
                    <a:lstStyle/>
                    <a:p>
                      <a:pPr marR="13335" algn="ct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environment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pressure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Corrosive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6667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Explosive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381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Flammable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89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Caution</a:t>
                      </a:r>
                      <a:r>
                        <a:rPr sz="8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8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used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65405" algn="ct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Oxidising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50800" algn="ctr">
                        <a:lnSpc>
                          <a:spcPts val="890"/>
                        </a:lnSpc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Longer-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term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555">
                <a:tc>
                  <a:txBody>
                    <a:bodyPr/>
                    <a:lstStyle/>
                    <a:p>
                      <a:pPr marR="11430" algn="ctr">
                        <a:lnSpc>
                          <a:spcPts val="869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less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serious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869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hazards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R="8890" algn="ctr">
                        <a:lnSpc>
                          <a:spcPts val="9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health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hazards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like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ts val="90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such</a:t>
                      </a:r>
                      <a:r>
                        <a:rPr sz="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cancers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marR="12065" algn="ctr">
                        <a:lnSpc>
                          <a:spcPts val="94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skin</a:t>
                      </a:r>
                      <a:r>
                        <a:rPr sz="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irritation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3855720" y="2583230"/>
            <a:ext cx="6388735" cy="4198620"/>
            <a:chOff x="3855720" y="2583230"/>
            <a:chExt cx="6388735" cy="4198620"/>
          </a:xfrm>
        </p:grpSpPr>
        <p:sp>
          <p:nvSpPr>
            <p:cNvPr id="5" name="object 5"/>
            <p:cNvSpPr/>
            <p:nvPr/>
          </p:nvSpPr>
          <p:spPr>
            <a:xfrm>
              <a:off x="3855720" y="2583230"/>
              <a:ext cx="6388735" cy="432434"/>
            </a:xfrm>
            <a:custGeom>
              <a:avLst/>
              <a:gdLst/>
              <a:ahLst/>
              <a:cxnLst/>
              <a:rect l="l" t="t" r="r" b="b"/>
              <a:pathLst>
                <a:path w="6388735" h="432435">
                  <a:moveTo>
                    <a:pt x="6388608" y="0"/>
                  </a:moveTo>
                  <a:lnTo>
                    <a:pt x="0" y="0"/>
                  </a:lnTo>
                  <a:lnTo>
                    <a:pt x="0" y="432384"/>
                  </a:lnTo>
                  <a:lnTo>
                    <a:pt x="6388608" y="432384"/>
                  </a:lnTo>
                  <a:lnTo>
                    <a:pt x="6388608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55720" y="3014471"/>
              <a:ext cx="6388735" cy="3767454"/>
            </a:xfrm>
            <a:custGeom>
              <a:avLst/>
              <a:gdLst/>
              <a:ahLst/>
              <a:cxnLst/>
              <a:rect l="l" t="t" r="r" b="b"/>
              <a:pathLst>
                <a:path w="6388734" h="3767454">
                  <a:moveTo>
                    <a:pt x="1277747" y="0"/>
                  </a:moveTo>
                  <a:lnTo>
                    <a:pt x="0" y="0"/>
                  </a:lnTo>
                  <a:lnTo>
                    <a:pt x="0" y="1807464"/>
                  </a:lnTo>
                  <a:lnTo>
                    <a:pt x="1277747" y="1807464"/>
                  </a:lnTo>
                  <a:lnTo>
                    <a:pt x="1277747" y="0"/>
                  </a:lnTo>
                  <a:close/>
                </a:path>
                <a:path w="6388734" h="3767454">
                  <a:moveTo>
                    <a:pt x="2555494" y="1807464"/>
                  </a:moveTo>
                  <a:lnTo>
                    <a:pt x="1277747" y="1807464"/>
                  </a:lnTo>
                  <a:lnTo>
                    <a:pt x="1277747" y="3767290"/>
                  </a:lnTo>
                  <a:lnTo>
                    <a:pt x="2555494" y="3767290"/>
                  </a:lnTo>
                  <a:lnTo>
                    <a:pt x="2555494" y="1807464"/>
                  </a:lnTo>
                  <a:close/>
                </a:path>
                <a:path w="6388734" h="3767454">
                  <a:moveTo>
                    <a:pt x="3833114" y="0"/>
                  </a:moveTo>
                  <a:lnTo>
                    <a:pt x="2555494" y="0"/>
                  </a:lnTo>
                  <a:lnTo>
                    <a:pt x="2555494" y="1807464"/>
                  </a:lnTo>
                  <a:lnTo>
                    <a:pt x="3833114" y="1807464"/>
                  </a:lnTo>
                  <a:lnTo>
                    <a:pt x="3833114" y="0"/>
                  </a:lnTo>
                  <a:close/>
                </a:path>
                <a:path w="6388734" h="3767454">
                  <a:moveTo>
                    <a:pt x="5110861" y="1807464"/>
                  </a:moveTo>
                  <a:lnTo>
                    <a:pt x="3833114" y="1807464"/>
                  </a:lnTo>
                  <a:lnTo>
                    <a:pt x="3833114" y="3767290"/>
                  </a:lnTo>
                  <a:lnTo>
                    <a:pt x="5110861" y="3767290"/>
                  </a:lnTo>
                  <a:lnTo>
                    <a:pt x="5110861" y="1807464"/>
                  </a:lnTo>
                  <a:close/>
                </a:path>
                <a:path w="6388734" h="3767454">
                  <a:moveTo>
                    <a:pt x="6388608" y="0"/>
                  </a:moveTo>
                  <a:lnTo>
                    <a:pt x="5110861" y="0"/>
                  </a:lnTo>
                  <a:lnTo>
                    <a:pt x="5110861" y="1807464"/>
                  </a:lnTo>
                  <a:lnTo>
                    <a:pt x="6388608" y="1807464"/>
                  </a:lnTo>
                  <a:lnTo>
                    <a:pt x="63886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55720" y="3014471"/>
              <a:ext cx="6388735" cy="3767454"/>
            </a:xfrm>
            <a:custGeom>
              <a:avLst/>
              <a:gdLst/>
              <a:ahLst/>
              <a:cxnLst/>
              <a:rect l="l" t="t" r="r" b="b"/>
              <a:pathLst>
                <a:path w="6388734" h="3767454">
                  <a:moveTo>
                    <a:pt x="1277747" y="1807464"/>
                  </a:moveTo>
                  <a:lnTo>
                    <a:pt x="0" y="1807464"/>
                  </a:lnTo>
                  <a:lnTo>
                    <a:pt x="0" y="3767290"/>
                  </a:lnTo>
                  <a:lnTo>
                    <a:pt x="1277747" y="3767290"/>
                  </a:lnTo>
                  <a:lnTo>
                    <a:pt x="1277747" y="1807464"/>
                  </a:lnTo>
                  <a:close/>
                </a:path>
                <a:path w="6388734" h="3767454">
                  <a:moveTo>
                    <a:pt x="2555494" y="0"/>
                  </a:moveTo>
                  <a:lnTo>
                    <a:pt x="1277747" y="0"/>
                  </a:lnTo>
                  <a:lnTo>
                    <a:pt x="1277747" y="1807464"/>
                  </a:lnTo>
                  <a:lnTo>
                    <a:pt x="2555494" y="1807464"/>
                  </a:lnTo>
                  <a:lnTo>
                    <a:pt x="2555494" y="0"/>
                  </a:lnTo>
                  <a:close/>
                </a:path>
                <a:path w="6388734" h="3767454">
                  <a:moveTo>
                    <a:pt x="3833114" y="1807464"/>
                  </a:moveTo>
                  <a:lnTo>
                    <a:pt x="2555494" y="1807464"/>
                  </a:lnTo>
                  <a:lnTo>
                    <a:pt x="2555494" y="3767290"/>
                  </a:lnTo>
                  <a:lnTo>
                    <a:pt x="3833114" y="3767290"/>
                  </a:lnTo>
                  <a:lnTo>
                    <a:pt x="3833114" y="1807464"/>
                  </a:lnTo>
                  <a:close/>
                </a:path>
                <a:path w="6388734" h="3767454">
                  <a:moveTo>
                    <a:pt x="5110861" y="0"/>
                  </a:moveTo>
                  <a:lnTo>
                    <a:pt x="3833114" y="0"/>
                  </a:lnTo>
                  <a:lnTo>
                    <a:pt x="3833114" y="1807464"/>
                  </a:lnTo>
                  <a:lnTo>
                    <a:pt x="5110861" y="1807464"/>
                  </a:lnTo>
                  <a:lnTo>
                    <a:pt x="5110861" y="0"/>
                  </a:lnTo>
                  <a:close/>
                </a:path>
                <a:path w="6388734" h="3767454">
                  <a:moveTo>
                    <a:pt x="6388608" y="1807464"/>
                  </a:moveTo>
                  <a:lnTo>
                    <a:pt x="5110861" y="1807464"/>
                  </a:lnTo>
                  <a:lnTo>
                    <a:pt x="5110861" y="3767290"/>
                  </a:lnTo>
                  <a:lnTo>
                    <a:pt x="6388608" y="3767290"/>
                  </a:lnTo>
                  <a:lnTo>
                    <a:pt x="6388608" y="1807464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50334" y="2688082"/>
            <a:ext cx="3289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Golden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Rules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0334" y="2951416"/>
            <a:ext cx="1050925" cy="16357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3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chemicals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been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trained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line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receive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required training.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28590" y="2950781"/>
            <a:ext cx="1040765" cy="14833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4900"/>
              </a:lnSpc>
              <a:spcBef>
                <a:spcPts val="535"/>
              </a:spcBef>
            </a:pPr>
            <a:r>
              <a:rPr sz="950" spc="-45" dirty="0">
                <a:latin typeface="Arial"/>
                <a:cs typeface="Arial"/>
              </a:rPr>
              <a:t>Be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sure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can </a:t>
            </a:r>
            <a:r>
              <a:rPr sz="950" dirty="0">
                <a:latin typeface="Arial"/>
                <a:cs typeface="Arial"/>
              </a:rPr>
              <a:t>read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labels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follow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instructions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for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use. </a:t>
            </a:r>
            <a:r>
              <a:rPr sz="950" spc="-35" dirty="0">
                <a:latin typeface="Arial"/>
                <a:cs typeface="Arial"/>
              </a:rPr>
              <a:t>Never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guess </a:t>
            </a:r>
            <a:r>
              <a:rPr sz="950" dirty="0">
                <a:latin typeface="Arial"/>
                <a:cs typeface="Arial"/>
              </a:rPr>
              <a:t>what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chemical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in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container.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06971" y="2951035"/>
            <a:ext cx="1018540" cy="17881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12700" marR="93980">
              <a:lnSpc>
                <a:spcPct val="104900"/>
              </a:lnSpc>
              <a:spcBef>
                <a:spcPts val="535"/>
              </a:spcBef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Always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follow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rules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practices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100"/>
              </a:lnSpc>
              <a:spcBef>
                <a:spcPts val="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workplace.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Always 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accordance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manufacturers’ advice.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84972" y="2951768"/>
            <a:ext cx="1015365" cy="148272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12700" marR="154305">
              <a:lnSpc>
                <a:spcPct val="105100"/>
              </a:lnSpc>
              <a:spcBef>
                <a:spcPts val="535"/>
              </a:spcBef>
            </a:pPr>
            <a:r>
              <a:rPr sz="950" spc="-30" dirty="0">
                <a:latin typeface="Arial"/>
                <a:cs typeface="Arial"/>
              </a:rPr>
              <a:t>Be</a:t>
            </a:r>
            <a:r>
              <a:rPr sz="950" spc="-9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sure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you </a:t>
            </a:r>
            <a:r>
              <a:rPr sz="950" dirty="0">
                <a:latin typeface="Arial"/>
                <a:cs typeface="Arial"/>
              </a:rPr>
              <a:t>know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what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first </a:t>
            </a:r>
            <a:r>
              <a:rPr sz="950" dirty="0">
                <a:latin typeface="Arial"/>
                <a:cs typeface="Arial"/>
              </a:rPr>
              <a:t>aid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treatment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is </a:t>
            </a:r>
            <a:r>
              <a:rPr sz="950" dirty="0">
                <a:latin typeface="Arial"/>
                <a:cs typeface="Arial"/>
              </a:rPr>
              <a:t>required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you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anyone </a:t>
            </a:r>
            <a:r>
              <a:rPr sz="950" spc="-20" dirty="0">
                <a:latin typeface="Arial"/>
                <a:cs typeface="Arial"/>
              </a:rPr>
              <a:t>else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10"/>
              </a:spcBef>
            </a:pPr>
            <a:r>
              <a:rPr sz="950" spc="-10" dirty="0">
                <a:latin typeface="Arial"/>
                <a:cs typeface="Arial"/>
              </a:rPr>
              <a:t>comes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into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contact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chemicals.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63355" y="2950781"/>
            <a:ext cx="1040765" cy="17881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35"/>
              </a:spcBef>
            </a:pP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recommended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Protective Equipment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(PPE).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provided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safe!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damaged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faulty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PPE.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0334" y="4759134"/>
            <a:ext cx="933450" cy="17881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35"/>
              </a:spcBef>
            </a:pPr>
            <a:r>
              <a:rPr sz="950" dirty="0">
                <a:latin typeface="Arial"/>
                <a:cs typeface="Arial"/>
              </a:rPr>
              <a:t>Dilute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chemicals </a:t>
            </a:r>
            <a:r>
              <a:rPr sz="950" dirty="0">
                <a:latin typeface="Arial"/>
                <a:cs typeface="Arial"/>
              </a:rPr>
              <a:t>according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spc="-10" dirty="0">
                <a:latin typeface="Arial"/>
                <a:cs typeface="Arial"/>
              </a:rPr>
              <a:t>manufacturers’ </a:t>
            </a:r>
            <a:r>
              <a:rPr sz="950" spc="-25" dirty="0">
                <a:latin typeface="Arial"/>
                <a:cs typeface="Arial"/>
              </a:rPr>
              <a:t>recommendation. </a:t>
            </a:r>
            <a:r>
              <a:rPr sz="950" spc="-35" dirty="0">
                <a:latin typeface="Arial"/>
                <a:cs typeface="Arial"/>
              </a:rPr>
              <a:t>Never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change </a:t>
            </a:r>
            <a:r>
              <a:rPr sz="950" dirty="0">
                <a:latin typeface="Arial"/>
                <a:cs typeface="Arial"/>
              </a:rPr>
              <a:t>dilution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rates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as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concentration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become harmful.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28590" y="4758880"/>
            <a:ext cx="1063625" cy="14833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4900"/>
              </a:lnSpc>
              <a:spcBef>
                <a:spcPts val="53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mix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chemicals.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Some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when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mixed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react, causing explosions,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toxic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fumes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corrosive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solutions.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06971" y="4758880"/>
            <a:ext cx="1016000" cy="17881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  <a:p>
            <a:pPr marL="12700" marR="121285">
              <a:lnSpc>
                <a:spcPct val="105100"/>
              </a:lnSpc>
              <a:spcBef>
                <a:spcPts val="535"/>
              </a:spcBef>
            </a:pPr>
            <a:r>
              <a:rPr sz="950" spc="-35" dirty="0">
                <a:latin typeface="Arial"/>
                <a:cs typeface="Arial"/>
              </a:rPr>
              <a:t>Never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put </a:t>
            </a:r>
            <a:r>
              <a:rPr sz="950" spc="-10" dirty="0">
                <a:latin typeface="Arial"/>
                <a:cs typeface="Arial"/>
              </a:rPr>
              <a:t>chemicals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into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use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chemicals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unmarked </a:t>
            </a:r>
            <a:r>
              <a:rPr sz="950" dirty="0">
                <a:latin typeface="Arial"/>
                <a:cs typeface="Arial"/>
              </a:rPr>
              <a:t>containers.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This </a:t>
            </a:r>
            <a:r>
              <a:rPr sz="950" spc="-10" dirty="0">
                <a:latin typeface="Arial"/>
                <a:cs typeface="Arial"/>
              </a:rPr>
              <a:t>is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dangerous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40"/>
              </a:spcBef>
            </a:pPr>
            <a:r>
              <a:rPr sz="950" dirty="0">
                <a:latin typeface="Arial"/>
                <a:cs typeface="Arial"/>
              </a:rPr>
              <a:t>for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anyone </a:t>
            </a:r>
            <a:r>
              <a:rPr sz="950" spc="-25" dirty="0">
                <a:latin typeface="Arial"/>
                <a:cs typeface="Arial"/>
              </a:rPr>
              <a:t>who </a:t>
            </a:r>
            <a:r>
              <a:rPr sz="950" dirty="0">
                <a:latin typeface="Arial"/>
                <a:cs typeface="Arial"/>
              </a:rPr>
              <a:t>attempts 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use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 </a:t>
            </a:r>
            <a:r>
              <a:rPr sz="950" spc="-10" dirty="0">
                <a:latin typeface="Arial"/>
                <a:cs typeface="Arial"/>
              </a:rPr>
              <a:t>unknown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product.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84972" y="4759134"/>
            <a:ext cx="1033144" cy="19405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  <a:p>
            <a:pPr marL="12700" marR="278765">
              <a:lnSpc>
                <a:spcPct val="104700"/>
              </a:lnSpc>
              <a:spcBef>
                <a:spcPts val="540"/>
              </a:spcBef>
            </a:pP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put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chemicals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bottles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100"/>
              </a:lnSpc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containers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uses,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example,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eating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drinking. 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Residue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harmful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ingested.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63355" y="4758499"/>
            <a:ext cx="1053465" cy="178816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400" spc="-2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5100"/>
              </a:lnSpc>
              <a:spcBef>
                <a:spcPts val="535"/>
              </a:spcBef>
            </a:pPr>
            <a:r>
              <a:rPr sz="950" spc="-10" dirty="0">
                <a:latin typeface="Arial"/>
                <a:cs typeface="Arial"/>
              </a:rPr>
              <a:t>Report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any </a:t>
            </a:r>
            <a:r>
              <a:rPr sz="950" spc="-10" dirty="0">
                <a:latin typeface="Arial"/>
                <a:cs typeface="Arial"/>
              </a:rPr>
              <a:t>damaged containers,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spills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or </a:t>
            </a:r>
            <a:r>
              <a:rPr sz="950" dirty="0">
                <a:latin typeface="Arial"/>
                <a:cs typeface="Arial"/>
              </a:rPr>
              <a:t>faulty</a:t>
            </a:r>
            <a:r>
              <a:rPr sz="950" spc="1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containers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dispensers</a:t>
            </a:r>
            <a:endParaRPr sz="950">
              <a:latin typeface="Arial"/>
              <a:cs typeface="Arial"/>
            </a:endParaRPr>
          </a:p>
          <a:p>
            <a:pPr marL="12700" marR="156845">
              <a:lnSpc>
                <a:spcPct val="104900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to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line </a:t>
            </a:r>
            <a:r>
              <a:rPr sz="950" spc="-10" dirty="0">
                <a:latin typeface="Arial"/>
                <a:cs typeface="Arial"/>
              </a:rPr>
              <a:t>manager.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Safety is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everyone’s responsibility!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dirty="0"/>
              <a:t>Working</a:t>
            </a:r>
            <a:r>
              <a:rPr spc="-120" dirty="0"/>
              <a:t> </a:t>
            </a:r>
            <a:r>
              <a:rPr dirty="0"/>
              <a:t>with</a:t>
            </a:r>
            <a:r>
              <a:rPr spc="-130" dirty="0"/>
              <a:t> </a:t>
            </a:r>
            <a:r>
              <a:rPr spc="-10" dirty="0"/>
              <a:t>Chemicals</a:t>
            </a:r>
          </a:p>
        </p:txBody>
      </p:sp>
      <p:sp>
        <p:nvSpPr>
          <p:cNvPr id="21" name="object 21"/>
          <p:cNvSpPr/>
          <p:nvPr/>
        </p:nvSpPr>
        <p:spPr>
          <a:xfrm>
            <a:off x="431291" y="1694688"/>
            <a:ext cx="9829800" cy="717550"/>
          </a:xfrm>
          <a:custGeom>
            <a:avLst/>
            <a:gdLst/>
            <a:ahLst/>
            <a:cxnLst/>
            <a:rect l="l" t="t" r="r" b="b"/>
            <a:pathLst>
              <a:path w="9829800" h="717550">
                <a:moveTo>
                  <a:pt x="9676892" y="0"/>
                </a:moveTo>
                <a:lnTo>
                  <a:pt x="0" y="0"/>
                </a:lnTo>
                <a:lnTo>
                  <a:pt x="0" y="717169"/>
                </a:lnTo>
                <a:lnTo>
                  <a:pt x="9829292" y="717169"/>
                </a:lnTo>
                <a:lnTo>
                  <a:pt x="9829292" y="152273"/>
                </a:lnTo>
                <a:lnTo>
                  <a:pt x="9821545" y="104140"/>
                </a:lnTo>
                <a:lnTo>
                  <a:pt x="9799828" y="62357"/>
                </a:lnTo>
                <a:lnTo>
                  <a:pt x="9766808" y="29337"/>
                </a:lnTo>
                <a:lnTo>
                  <a:pt x="9725025" y="7747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6795" y="1737486"/>
            <a:ext cx="9436100" cy="5880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order 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safely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chemicals,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how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harm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 </a:t>
            </a:r>
            <a:r>
              <a:rPr sz="1200" spc="-10" dirty="0">
                <a:latin typeface="Arial"/>
                <a:cs typeface="Arial"/>
              </a:rPr>
              <a:t>guidelines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their use.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 </a:t>
            </a:r>
            <a:r>
              <a:rPr sz="1200" spc="-25" dirty="0">
                <a:latin typeface="Arial"/>
                <a:cs typeface="Arial"/>
              </a:rPr>
              <a:t>use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chemicals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exposed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chemicals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ensure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received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necessary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information.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81033" y="1077214"/>
            <a:ext cx="134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13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44651" y="3002279"/>
            <a:ext cx="650875" cy="650875"/>
            <a:chOff x="644651" y="3002279"/>
            <a:chExt cx="650875" cy="650875"/>
          </a:xfrm>
        </p:grpSpPr>
        <p:sp>
          <p:nvSpPr>
            <p:cNvPr id="26" name="object 26"/>
            <p:cNvSpPr/>
            <p:nvPr/>
          </p:nvSpPr>
          <p:spPr>
            <a:xfrm>
              <a:off x="644651" y="3002279"/>
              <a:ext cx="650875" cy="650875"/>
            </a:xfrm>
            <a:custGeom>
              <a:avLst/>
              <a:gdLst/>
              <a:ahLst/>
              <a:cxnLst/>
              <a:rect l="l" t="t" r="r" b="b"/>
              <a:pathLst>
                <a:path w="650875" h="650875">
                  <a:moveTo>
                    <a:pt x="325170" y="0"/>
                  </a:moveTo>
                  <a:lnTo>
                    <a:pt x="0" y="325120"/>
                  </a:lnTo>
                  <a:lnTo>
                    <a:pt x="325158" y="650367"/>
                  </a:lnTo>
                  <a:lnTo>
                    <a:pt x="650367" y="325120"/>
                  </a:lnTo>
                  <a:lnTo>
                    <a:pt x="325170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6467" y="3055619"/>
              <a:ext cx="545465" cy="544195"/>
            </a:xfrm>
            <a:custGeom>
              <a:avLst/>
              <a:gdLst/>
              <a:ahLst/>
              <a:cxnLst/>
              <a:rect l="l" t="t" r="r" b="b"/>
              <a:pathLst>
                <a:path w="545465" h="544195">
                  <a:moveTo>
                    <a:pt x="272732" y="0"/>
                  </a:moveTo>
                  <a:lnTo>
                    <a:pt x="0" y="271907"/>
                  </a:lnTo>
                  <a:lnTo>
                    <a:pt x="272732" y="543941"/>
                  </a:lnTo>
                  <a:lnTo>
                    <a:pt x="545452" y="271907"/>
                  </a:lnTo>
                  <a:lnTo>
                    <a:pt x="2727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36676" y="3180587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66700" h="266700">
                  <a:moveTo>
                    <a:pt x="238747" y="168402"/>
                  </a:moveTo>
                  <a:lnTo>
                    <a:pt x="238721" y="165608"/>
                  </a:lnTo>
                  <a:lnTo>
                    <a:pt x="236486" y="163322"/>
                  </a:lnTo>
                  <a:lnTo>
                    <a:pt x="230911" y="163322"/>
                  </a:lnTo>
                  <a:lnTo>
                    <a:pt x="228676" y="165608"/>
                  </a:lnTo>
                  <a:lnTo>
                    <a:pt x="228676" y="171196"/>
                  </a:lnTo>
                  <a:lnTo>
                    <a:pt x="230898" y="173355"/>
                  </a:lnTo>
                  <a:lnTo>
                    <a:pt x="233705" y="173482"/>
                  </a:lnTo>
                  <a:lnTo>
                    <a:pt x="236474" y="173482"/>
                  </a:lnTo>
                  <a:lnTo>
                    <a:pt x="238721" y="171196"/>
                  </a:lnTo>
                  <a:lnTo>
                    <a:pt x="238747" y="168402"/>
                  </a:lnTo>
                  <a:close/>
                </a:path>
                <a:path w="266700" h="266700">
                  <a:moveTo>
                    <a:pt x="266420" y="247777"/>
                  </a:moveTo>
                  <a:lnTo>
                    <a:pt x="247865" y="247777"/>
                  </a:lnTo>
                  <a:lnTo>
                    <a:pt x="249313" y="243713"/>
                  </a:lnTo>
                  <a:lnTo>
                    <a:pt x="249682" y="242697"/>
                  </a:lnTo>
                  <a:lnTo>
                    <a:pt x="256768" y="239014"/>
                  </a:lnTo>
                  <a:lnTo>
                    <a:pt x="255917" y="233934"/>
                  </a:lnTo>
                  <a:lnTo>
                    <a:pt x="223685" y="230759"/>
                  </a:lnTo>
                  <a:lnTo>
                    <a:pt x="229768" y="228092"/>
                  </a:lnTo>
                  <a:lnTo>
                    <a:pt x="241071" y="222758"/>
                  </a:lnTo>
                  <a:lnTo>
                    <a:pt x="247053" y="220218"/>
                  </a:lnTo>
                  <a:lnTo>
                    <a:pt x="241820" y="215011"/>
                  </a:lnTo>
                  <a:lnTo>
                    <a:pt x="235775" y="210566"/>
                  </a:lnTo>
                  <a:lnTo>
                    <a:pt x="229489" y="206248"/>
                  </a:lnTo>
                  <a:lnTo>
                    <a:pt x="223685" y="201549"/>
                  </a:lnTo>
                  <a:lnTo>
                    <a:pt x="254317" y="165227"/>
                  </a:lnTo>
                  <a:lnTo>
                    <a:pt x="259969" y="141732"/>
                  </a:lnTo>
                  <a:lnTo>
                    <a:pt x="254317" y="143002"/>
                  </a:lnTo>
                  <a:lnTo>
                    <a:pt x="254317" y="147320"/>
                  </a:lnTo>
                  <a:lnTo>
                    <a:pt x="243243" y="176022"/>
                  </a:lnTo>
                  <a:lnTo>
                    <a:pt x="222554" y="196596"/>
                  </a:lnTo>
                  <a:lnTo>
                    <a:pt x="195364" y="211201"/>
                  </a:lnTo>
                  <a:lnTo>
                    <a:pt x="164858" y="221869"/>
                  </a:lnTo>
                  <a:lnTo>
                    <a:pt x="160007" y="226441"/>
                  </a:lnTo>
                  <a:lnTo>
                    <a:pt x="156032" y="232029"/>
                  </a:lnTo>
                  <a:lnTo>
                    <a:pt x="152450" y="237871"/>
                  </a:lnTo>
                  <a:lnTo>
                    <a:pt x="148755" y="243713"/>
                  </a:lnTo>
                  <a:lnTo>
                    <a:pt x="128790" y="235458"/>
                  </a:lnTo>
                  <a:lnTo>
                    <a:pt x="119126" y="231013"/>
                  </a:lnTo>
                  <a:lnTo>
                    <a:pt x="114363" y="228346"/>
                  </a:lnTo>
                  <a:lnTo>
                    <a:pt x="110070" y="225933"/>
                  </a:lnTo>
                  <a:lnTo>
                    <a:pt x="145135" y="208280"/>
                  </a:lnTo>
                  <a:lnTo>
                    <a:pt x="168770" y="179197"/>
                  </a:lnTo>
                  <a:lnTo>
                    <a:pt x="183400" y="162941"/>
                  </a:lnTo>
                  <a:lnTo>
                    <a:pt x="190728" y="154686"/>
                  </a:lnTo>
                  <a:lnTo>
                    <a:pt x="193662" y="151384"/>
                  </a:lnTo>
                  <a:lnTo>
                    <a:pt x="198335" y="149733"/>
                  </a:lnTo>
                  <a:lnTo>
                    <a:pt x="232537" y="137668"/>
                  </a:lnTo>
                  <a:lnTo>
                    <a:pt x="229768" y="144780"/>
                  </a:lnTo>
                  <a:lnTo>
                    <a:pt x="225221" y="150241"/>
                  </a:lnTo>
                  <a:lnTo>
                    <a:pt x="222084" y="157099"/>
                  </a:lnTo>
                  <a:lnTo>
                    <a:pt x="229489" y="155321"/>
                  </a:lnTo>
                  <a:lnTo>
                    <a:pt x="231749" y="154559"/>
                  </a:lnTo>
                  <a:lnTo>
                    <a:pt x="237807" y="152781"/>
                  </a:lnTo>
                  <a:lnTo>
                    <a:pt x="246329" y="150114"/>
                  </a:lnTo>
                  <a:lnTo>
                    <a:pt x="247408" y="149733"/>
                  </a:lnTo>
                  <a:lnTo>
                    <a:pt x="254317" y="147320"/>
                  </a:lnTo>
                  <a:lnTo>
                    <a:pt x="254317" y="143002"/>
                  </a:lnTo>
                  <a:lnTo>
                    <a:pt x="252577" y="143383"/>
                  </a:lnTo>
                  <a:lnTo>
                    <a:pt x="245592" y="145415"/>
                  </a:lnTo>
                  <a:lnTo>
                    <a:pt x="238721" y="147701"/>
                  </a:lnTo>
                  <a:lnTo>
                    <a:pt x="231749" y="149733"/>
                  </a:lnTo>
                  <a:lnTo>
                    <a:pt x="232638" y="147701"/>
                  </a:lnTo>
                  <a:lnTo>
                    <a:pt x="234137" y="144145"/>
                  </a:lnTo>
                  <a:lnTo>
                    <a:pt x="237604" y="139446"/>
                  </a:lnTo>
                  <a:lnTo>
                    <a:pt x="238264" y="137668"/>
                  </a:lnTo>
                  <a:lnTo>
                    <a:pt x="239801" y="133604"/>
                  </a:lnTo>
                  <a:lnTo>
                    <a:pt x="236537" y="133604"/>
                  </a:lnTo>
                  <a:lnTo>
                    <a:pt x="223685" y="133477"/>
                  </a:lnTo>
                  <a:lnTo>
                    <a:pt x="210451" y="137160"/>
                  </a:lnTo>
                  <a:lnTo>
                    <a:pt x="198780" y="143129"/>
                  </a:lnTo>
                  <a:lnTo>
                    <a:pt x="188214" y="149733"/>
                  </a:lnTo>
                  <a:lnTo>
                    <a:pt x="188150" y="149352"/>
                  </a:lnTo>
                  <a:lnTo>
                    <a:pt x="102806" y="149352"/>
                  </a:lnTo>
                  <a:lnTo>
                    <a:pt x="102819" y="136779"/>
                  </a:lnTo>
                  <a:lnTo>
                    <a:pt x="104051" y="135509"/>
                  </a:lnTo>
                  <a:lnTo>
                    <a:pt x="105905" y="133477"/>
                  </a:lnTo>
                  <a:lnTo>
                    <a:pt x="111569" y="127381"/>
                  </a:lnTo>
                  <a:lnTo>
                    <a:pt x="119392" y="117094"/>
                  </a:lnTo>
                  <a:lnTo>
                    <a:pt x="129006" y="108458"/>
                  </a:lnTo>
                  <a:lnTo>
                    <a:pt x="143090" y="104394"/>
                  </a:lnTo>
                  <a:lnTo>
                    <a:pt x="144500" y="102235"/>
                  </a:lnTo>
                  <a:lnTo>
                    <a:pt x="149898" y="93980"/>
                  </a:lnTo>
                  <a:lnTo>
                    <a:pt x="157060" y="83439"/>
                  </a:lnTo>
                  <a:lnTo>
                    <a:pt x="163715" y="72898"/>
                  </a:lnTo>
                  <a:lnTo>
                    <a:pt x="168910" y="62357"/>
                  </a:lnTo>
                  <a:lnTo>
                    <a:pt x="162750" y="62230"/>
                  </a:lnTo>
                  <a:lnTo>
                    <a:pt x="158750" y="70993"/>
                  </a:lnTo>
                  <a:lnTo>
                    <a:pt x="154381" y="75311"/>
                  </a:lnTo>
                  <a:lnTo>
                    <a:pt x="148958" y="79248"/>
                  </a:lnTo>
                  <a:lnTo>
                    <a:pt x="145643" y="85344"/>
                  </a:lnTo>
                  <a:lnTo>
                    <a:pt x="139090" y="88265"/>
                  </a:lnTo>
                  <a:lnTo>
                    <a:pt x="134086" y="89916"/>
                  </a:lnTo>
                  <a:lnTo>
                    <a:pt x="120434" y="89916"/>
                  </a:lnTo>
                  <a:lnTo>
                    <a:pt x="114668" y="92837"/>
                  </a:lnTo>
                  <a:lnTo>
                    <a:pt x="110363" y="97409"/>
                  </a:lnTo>
                  <a:lnTo>
                    <a:pt x="105232" y="101219"/>
                  </a:lnTo>
                  <a:lnTo>
                    <a:pt x="105321" y="102235"/>
                  </a:lnTo>
                  <a:lnTo>
                    <a:pt x="104051" y="101727"/>
                  </a:lnTo>
                  <a:lnTo>
                    <a:pt x="105232" y="101219"/>
                  </a:lnTo>
                  <a:lnTo>
                    <a:pt x="106235" y="98806"/>
                  </a:lnTo>
                  <a:lnTo>
                    <a:pt x="108521" y="93345"/>
                  </a:lnTo>
                  <a:lnTo>
                    <a:pt x="111226" y="84836"/>
                  </a:lnTo>
                  <a:lnTo>
                    <a:pt x="112331" y="75692"/>
                  </a:lnTo>
                  <a:lnTo>
                    <a:pt x="110871" y="65532"/>
                  </a:lnTo>
                  <a:lnTo>
                    <a:pt x="114236" y="58801"/>
                  </a:lnTo>
                  <a:lnTo>
                    <a:pt x="117830" y="52324"/>
                  </a:lnTo>
                  <a:lnTo>
                    <a:pt x="120777" y="47752"/>
                  </a:lnTo>
                  <a:lnTo>
                    <a:pt x="121767" y="46228"/>
                  </a:lnTo>
                  <a:lnTo>
                    <a:pt x="126187" y="40513"/>
                  </a:lnTo>
                  <a:lnTo>
                    <a:pt x="130086" y="34290"/>
                  </a:lnTo>
                  <a:lnTo>
                    <a:pt x="134823" y="28956"/>
                  </a:lnTo>
                  <a:lnTo>
                    <a:pt x="138684" y="22733"/>
                  </a:lnTo>
                  <a:lnTo>
                    <a:pt x="139890" y="13716"/>
                  </a:lnTo>
                  <a:lnTo>
                    <a:pt x="131419" y="21844"/>
                  </a:lnTo>
                  <a:lnTo>
                    <a:pt x="123545" y="31115"/>
                  </a:lnTo>
                  <a:lnTo>
                    <a:pt x="115989" y="40259"/>
                  </a:lnTo>
                  <a:lnTo>
                    <a:pt x="108458" y="47752"/>
                  </a:lnTo>
                  <a:lnTo>
                    <a:pt x="107010" y="38100"/>
                  </a:lnTo>
                  <a:lnTo>
                    <a:pt x="105892" y="30099"/>
                  </a:lnTo>
                  <a:lnTo>
                    <a:pt x="103619" y="12192"/>
                  </a:lnTo>
                  <a:lnTo>
                    <a:pt x="96367" y="12192"/>
                  </a:lnTo>
                  <a:lnTo>
                    <a:pt x="97332" y="31115"/>
                  </a:lnTo>
                  <a:lnTo>
                    <a:pt x="99047" y="58801"/>
                  </a:lnTo>
                  <a:lnTo>
                    <a:pt x="99593" y="75311"/>
                  </a:lnTo>
                  <a:lnTo>
                    <a:pt x="95567" y="81534"/>
                  </a:lnTo>
                  <a:lnTo>
                    <a:pt x="91630" y="87503"/>
                  </a:lnTo>
                  <a:lnTo>
                    <a:pt x="87376" y="93345"/>
                  </a:lnTo>
                  <a:lnTo>
                    <a:pt x="82664" y="98806"/>
                  </a:lnTo>
                  <a:lnTo>
                    <a:pt x="82232" y="97155"/>
                  </a:lnTo>
                  <a:lnTo>
                    <a:pt x="77177" y="77343"/>
                  </a:lnTo>
                  <a:lnTo>
                    <a:pt x="72377" y="60706"/>
                  </a:lnTo>
                  <a:lnTo>
                    <a:pt x="70993" y="55880"/>
                  </a:lnTo>
                  <a:lnTo>
                    <a:pt x="67437" y="33147"/>
                  </a:lnTo>
                  <a:lnTo>
                    <a:pt x="68033" y="26670"/>
                  </a:lnTo>
                  <a:lnTo>
                    <a:pt x="69773" y="8128"/>
                  </a:lnTo>
                  <a:lnTo>
                    <a:pt x="63639" y="9779"/>
                  </a:lnTo>
                  <a:lnTo>
                    <a:pt x="60744" y="14859"/>
                  </a:lnTo>
                  <a:lnTo>
                    <a:pt x="59143" y="21082"/>
                  </a:lnTo>
                  <a:lnTo>
                    <a:pt x="56883" y="26670"/>
                  </a:lnTo>
                  <a:lnTo>
                    <a:pt x="52438" y="19812"/>
                  </a:lnTo>
                  <a:lnTo>
                    <a:pt x="48209" y="12700"/>
                  </a:lnTo>
                  <a:lnTo>
                    <a:pt x="43688" y="5969"/>
                  </a:lnTo>
                  <a:lnTo>
                    <a:pt x="38341" y="0"/>
                  </a:lnTo>
                  <a:lnTo>
                    <a:pt x="35090" y="3556"/>
                  </a:lnTo>
                  <a:lnTo>
                    <a:pt x="36055" y="8001"/>
                  </a:lnTo>
                  <a:lnTo>
                    <a:pt x="38963" y="12700"/>
                  </a:lnTo>
                  <a:lnTo>
                    <a:pt x="41541" y="17018"/>
                  </a:lnTo>
                  <a:lnTo>
                    <a:pt x="44259" y="23749"/>
                  </a:lnTo>
                  <a:lnTo>
                    <a:pt x="48463" y="28956"/>
                  </a:lnTo>
                  <a:lnTo>
                    <a:pt x="51231" y="35560"/>
                  </a:lnTo>
                  <a:lnTo>
                    <a:pt x="54419" y="60706"/>
                  </a:lnTo>
                  <a:lnTo>
                    <a:pt x="44678" y="55118"/>
                  </a:lnTo>
                  <a:lnTo>
                    <a:pt x="35090" y="49149"/>
                  </a:lnTo>
                  <a:lnTo>
                    <a:pt x="25717" y="43434"/>
                  </a:lnTo>
                  <a:lnTo>
                    <a:pt x="15773" y="38100"/>
                  </a:lnTo>
                  <a:lnTo>
                    <a:pt x="15519" y="42926"/>
                  </a:lnTo>
                  <a:lnTo>
                    <a:pt x="16878" y="44323"/>
                  </a:lnTo>
                  <a:lnTo>
                    <a:pt x="15773" y="46990"/>
                  </a:lnTo>
                  <a:lnTo>
                    <a:pt x="28841" y="57658"/>
                  </a:lnTo>
                  <a:lnTo>
                    <a:pt x="42760" y="67564"/>
                  </a:lnTo>
                  <a:lnTo>
                    <a:pt x="54457" y="79756"/>
                  </a:lnTo>
                  <a:lnTo>
                    <a:pt x="60909" y="97155"/>
                  </a:lnTo>
                  <a:lnTo>
                    <a:pt x="53403" y="93980"/>
                  </a:lnTo>
                  <a:lnTo>
                    <a:pt x="46228" y="90424"/>
                  </a:lnTo>
                  <a:lnTo>
                    <a:pt x="38925" y="86995"/>
                  </a:lnTo>
                  <a:lnTo>
                    <a:pt x="31076" y="84201"/>
                  </a:lnTo>
                  <a:lnTo>
                    <a:pt x="25958" y="86106"/>
                  </a:lnTo>
                  <a:lnTo>
                    <a:pt x="25717" y="86233"/>
                  </a:lnTo>
                  <a:lnTo>
                    <a:pt x="21793" y="89408"/>
                  </a:lnTo>
                  <a:lnTo>
                    <a:pt x="17399" y="92329"/>
                  </a:lnTo>
                  <a:lnTo>
                    <a:pt x="14846" y="96139"/>
                  </a:lnTo>
                  <a:lnTo>
                    <a:pt x="6197" y="97663"/>
                  </a:lnTo>
                  <a:lnTo>
                    <a:pt x="7734" y="102870"/>
                  </a:lnTo>
                  <a:lnTo>
                    <a:pt x="24053" y="102997"/>
                  </a:lnTo>
                  <a:lnTo>
                    <a:pt x="38595" y="108712"/>
                  </a:lnTo>
                  <a:lnTo>
                    <a:pt x="60909" y="122301"/>
                  </a:lnTo>
                  <a:lnTo>
                    <a:pt x="64947" y="124714"/>
                  </a:lnTo>
                  <a:lnTo>
                    <a:pt x="64947" y="149352"/>
                  </a:lnTo>
                  <a:lnTo>
                    <a:pt x="0" y="149352"/>
                  </a:lnTo>
                  <a:lnTo>
                    <a:pt x="0" y="154559"/>
                  </a:lnTo>
                  <a:lnTo>
                    <a:pt x="64046" y="154559"/>
                  </a:lnTo>
                  <a:lnTo>
                    <a:pt x="64058" y="188722"/>
                  </a:lnTo>
                  <a:lnTo>
                    <a:pt x="63322" y="199136"/>
                  </a:lnTo>
                  <a:lnTo>
                    <a:pt x="57505" y="201676"/>
                  </a:lnTo>
                  <a:lnTo>
                    <a:pt x="52666" y="205232"/>
                  </a:lnTo>
                  <a:lnTo>
                    <a:pt x="47205" y="208026"/>
                  </a:lnTo>
                  <a:lnTo>
                    <a:pt x="43738" y="211709"/>
                  </a:lnTo>
                  <a:lnTo>
                    <a:pt x="33743" y="212725"/>
                  </a:lnTo>
                  <a:lnTo>
                    <a:pt x="34302" y="217805"/>
                  </a:lnTo>
                  <a:lnTo>
                    <a:pt x="41541" y="218821"/>
                  </a:lnTo>
                  <a:lnTo>
                    <a:pt x="44259" y="218694"/>
                  </a:lnTo>
                  <a:lnTo>
                    <a:pt x="51231" y="218186"/>
                  </a:lnTo>
                  <a:lnTo>
                    <a:pt x="60909" y="216789"/>
                  </a:lnTo>
                  <a:lnTo>
                    <a:pt x="64160" y="216535"/>
                  </a:lnTo>
                  <a:lnTo>
                    <a:pt x="64947" y="216535"/>
                  </a:lnTo>
                  <a:lnTo>
                    <a:pt x="67437" y="216408"/>
                  </a:lnTo>
                  <a:lnTo>
                    <a:pt x="69773" y="216154"/>
                  </a:lnTo>
                  <a:lnTo>
                    <a:pt x="75666" y="219202"/>
                  </a:lnTo>
                  <a:lnTo>
                    <a:pt x="78371" y="225425"/>
                  </a:lnTo>
                  <a:lnTo>
                    <a:pt x="85090" y="227457"/>
                  </a:lnTo>
                  <a:lnTo>
                    <a:pt x="88265" y="222377"/>
                  </a:lnTo>
                  <a:lnTo>
                    <a:pt x="91173" y="216916"/>
                  </a:lnTo>
                  <a:lnTo>
                    <a:pt x="92011" y="216154"/>
                  </a:lnTo>
                  <a:lnTo>
                    <a:pt x="95567" y="212979"/>
                  </a:lnTo>
                  <a:lnTo>
                    <a:pt x="102806" y="211836"/>
                  </a:lnTo>
                  <a:lnTo>
                    <a:pt x="106527" y="211201"/>
                  </a:lnTo>
                  <a:lnTo>
                    <a:pt x="117830" y="209804"/>
                  </a:lnTo>
                  <a:lnTo>
                    <a:pt x="128790" y="208153"/>
                  </a:lnTo>
                  <a:lnTo>
                    <a:pt x="139077" y="205613"/>
                  </a:lnTo>
                  <a:lnTo>
                    <a:pt x="120434" y="196850"/>
                  </a:lnTo>
                  <a:lnTo>
                    <a:pt x="111226" y="192024"/>
                  </a:lnTo>
                  <a:lnTo>
                    <a:pt x="102819" y="187071"/>
                  </a:lnTo>
                  <a:lnTo>
                    <a:pt x="102819" y="154686"/>
                  </a:lnTo>
                  <a:lnTo>
                    <a:pt x="183400" y="154686"/>
                  </a:lnTo>
                  <a:lnTo>
                    <a:pt x="172897" y="165735"/>
                  </a:lnTo>
                  <a:lnTo>
                    <a:pt x="163283" y="177800"/>
                  </a:lnTo>
                  <a:lnTo>
                    <a:pt x="154241" y="190373"/>
                  </a:lnTo>
                  <a:lnTo>
                    <a:pt x="145516" y="203200"/>
                  </a:lnTo>
                  <a:lnTo>
                    <a:pt x="136093" y="210439"/>
                  </a:lnTo>
                  <a:lnTo>
                    <a:pt x="125323" y="216281"/>
                  </a:lnTo>
                  <a:lnTo>
                    <a:pt x="113182" y="220853"/>
                  </a:lnTo>
                  <a:lnTo>
                    <a:pt x="99606" y="224282"/>
                  </a:lnTo>
                  <a:lnTo>
                    <a:pt x="97370" y="228727"/>
                  </a:lnTo>
                  <a:lnTo>
                    <a:pt x="104597" y="228346"/>
                  </a:lnTo>
                  <a:lnTo>
                    <a:pt x="106845" y="230759"/>
                  </a:lnTo>
                  <a:lnTo>
                    <a:pt x="66738" y="247523"/>
                  </a:lnTo>
                  <a:lnTo>
                    <a:pt x="53721" y="253365"/>
                  </a:lnTo>
                  <a:lnTo>
                    <a:pt x="53403" y="253365"/>
                  </a:lnTo>
                  <a:lnTo>
                    <a:pt x="51930" y="252730"/>
                  </a:lnTo>
                  <a:lnTo>
                    <a:pt x="50457" y="252095"/>
                  </a:lnTo>
                  <a:lnTo>
                    <a:pt x="46228" y="252603"/>
                  </a:lnTo>
                  <a:lnTo>
                    <a:pt x="43738" y="252730"/>
                  </a:lnTo>
                  <a:lnTo>
                    <a:pt x="40767" y="252603"/>
                  </a:lnTo>
                  <a:lnTo>
                    <a:pt x="33439" y="253873"/>
                  </a:lnTo>
                  <a:lnTo>
                    <a:pt x="25958" y="255016"/>
                  </a:lnTo>
                  <a:lnTo>
                    <a:pt x="19011" y="256667"/>
                  </a:lnTo>
                  <a:lnTo>
                    <a:pt x="13804" y="259842"/>
                  </a:lnTo>
                  <a:lnTo>
                    <a:pt x="3606" y="260223"/>
                  </a:lnTo>
                  <a:lnTo>
                    <a:pt x="1460" y="266446"/>
                  </a:lnTo>
                  <a:lnTo>
                    <a:pt x="266128" y="266446"/>
                  </a:lnTo>
                  <a:lnTo>
                    <a:pt x="266242" y="253365"/>
                  </a:lnTo>
                  <a:lnTo>
                    <a:pt x="266268" y="250952"/>
                  </a:lnTo>
                  <a:lnTo>
                    <a:pt x="266420" y="24777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644651" y="5231891"/>
            <a:ext cx="650875" cy="648970"/>
            <a:chOff x="644651" y="5231891"/>
            <a:chExt cx="650875" cy="648970"/>
          </a:xfrm>
        </p:grpSpPr>
        <p:sp>
          <p:nvSpPr>
            <p:cNvPr id="30" name="object 30"/>
            <p:cNvSpPr/>
            <p:nvPr/>
          </p:nvSpPr>
          <p:spPr>
            <a:xfrm>
              <a:off x="644651" y="5231891"/>
              <a:ext cx="650875" cy="648970"/>
            </a:xfrm>
            <a:custGeom>
              <a:avLst/>
              <a:gdLst/>
              <a:ahLst/>
              <a:cxnLst/>
              <a:rect l="l" t="t" r="r" b="b"/>
              <a:pathLst>
                <a:path w="650875" h="648970">
                  <a:moveTo>
                    <a:pt x="325158" y="0"/>
                  </a:moveTo>
                  <a:lnTo>
                    <a:pt x="0" y="324358"/>
                  </a:lnTo>
                  <a:lnTo>
                    <a:pt x="325170" y="648843"/>
                  </a:lnTo>
                  <a:lnTo>
                    <a:pt x="650367" y="324358"/>
                  </a:lnTo>
                  <a:lnTo>
                    <a:pt x="325158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6467" y="5283707"/>
              <a:ext cx="545465" cy="545465"/>
            </a:xfrm>
            <a:custGeom>
              <a:avLst/>
              <a:gdLst/>
              <a:ahLst/>
              <a:cxnLst/>
              <a:rect l="l" t="t" r="r" b="b"/>
              <a:pathLst>
                <a:path w="545465" h="545464">
                  <a:moveTo>
                    <a:pt x="272745" y="0"/>
                  </a:moveTo>
                  <a:lnTo>
                    <a:pt x="0" y="272795"/>
                  </a:lnTo>
                  <a:lnTo>
                    <a:pt x="272757" y="545464"/>
                  </a:lnTo>
                  <a:lnTo>
                    <a:pt x="545465" y="272795"/>
                  </a:lnTo>
                  <a:lnTo>
                    <a:pt x="272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928116" y="5388864"/>
            <a:ext cx="90170" cy="303530"/>
            <a:chOff x="928116" y="5388864"/>
            <a:chExt cx="90170" cy="303530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5736" y="5618988"/>
              <a:ext cx="73152" cy="7315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8116" y="5388864"/>
              <a:ext cx="89915" cy="20878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4651" y="4194047"/>
            <a:ext cx="649224" cy="649224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1723770" y="4343400"/>
            <a:ext cx="346075" cy="236220"/>
            <a:chOff x="1723770" y="4343400"/>
            <a:chExt cx="346075" cy="236220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7651" y="4343400"/>
              <a:ext cx="281939" cy="1722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3770" y="4496562"/>
              <a:ext cx="89535" cy="82550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46860" y="4194047"/>
            <a:ext cx="648970" cy="648970"/>
            <a:chOff x="1546860" y="4194047"/>
            <a:chExt cx="648970" cy="648970"/>
          </a:xfrm>
        </p:grpSpPr>
        <p:sp>
          <p:nvSpPr>
            <p:cNvPr id="40" name="object 40"/>
            <p:cNvSpPr/>
            <p:nvPr/>
          </p:nvSpPr>
          <p:spPr>
            <a:xfrm>
              <a:off x="1546860" y="4194047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69" h="648970">
                  <a:moveTo>
                    <a:pt x="324358" y="0"/>
                  </a:moveTo>
                  <a:lnTo>
                    <a:pt x="0" y="324357"/>
                  </a:lnTo>
                  <a:lnTo>
                    <a:pt x="324358" y="648842"/>
                  </a:lnTo>
                  <a:lnTo>
                    <a:pt x="648843" y="324357"/>
                  </a:lnTo>
                  <a:lnTo>
                    <a:pt x="324358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8676" y="4245863"/>
              <a:ext cx="545465" cy="545465"/>
            </a:xfrm>
            <a:custGeom>
              <a:avLst/>
              <a:gdLst/>
              <a:ahLst/>
              <a:cxnLst/>
              <a:rect l="l" t="t" r="r" b="b"/>
              <a:pathLst>
                <a:path w="545464" h="545464">
                  <a:moveTo>
                    <a:pt x="272669" y="0"/>
                  </a:moveTo>
                  <a:lnTo>
                    <a:pt x="0" y="272669"/>
                  </a:lnTo>
                  <a:lnTo>
                    <a:pt x="272669" y="545465"/>
                  </a:lnTo>
                  <a:lnTo>
                    <a:pt x="545465" y="272796"/>
                  </a:lnTo>
                  <a:lnTo>
                    <a:pt x="272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676400" y="4392167"/>
              <a:ext cx="367030" cy="201295"/>
            </a:xfrm>
            <a:custGeom>
              <a:avLst/>
              <a:gdLst/>
              <a:ahLst/>
              <a:cxnLst/>
              <a:rect l="l" t="t" r="r" b="b"/>
              <a:pathLst>
                <a:path w="367030" h="201295">
                  <a:moveTo>
                    <a:pt x="192786" y="12573"/>
                  </a:moveTo>
                  <a:lnTo>
                    <a:pt x="189103" y="127"/>
                  </a:lnTo>
                  <a:lnTo>
                    <a:pt x="184023" y="0"/>
                  </a:lnTo>
                  <a:lnTo>
                    <a:pt x="181737" y="6223"/>
                  </a:lnTo>
                  <a:lnTo>
                    <a:pt x="177800" y="4826"/>
                  </a:lnTo>
                  <a:lnTo>
                    <a:pt x="174879" y="14605"/>
                  </a:lnTo>
                  <a:lnTo>
                    <a:pt x="180340" y="17653"/>
                  </a:lnTo>
                  <a:lnTo>
                    <a:pt x="181991" y="24892"/>
                  </a:lnTo>
                  <a:lnTo>
                    <a:pt x="192786" y="12573"/>
                  </a:lnTo>
                  <a:close/>
                </a:path>
                <a:path w="367030" h="201295">
                  <a:moveTo>
                    <a:pt x="230378" y="37084"/>
                  </a:moveTo>
                  <a:lnTo>
                    <a:pt x="227838" y="31750"/>
                  </a:lnTo>
                  <a:lnTo>
                    <a:pt x="225679" y="32766"/>
                  </a:lnTo>
                  <a:lnTo>
                    <a:pt x="223393" y="31369"/>
                  </a:lnTo>
                  <a:lnTo>
                    <a:pt x="220218" y="35814"/>
                  </a:lnTo>
                  <a:lnTo>
                    <a:pt x="219837" y="43307"/>
                  </a:lnTo>
                  <a:lnTo>
                    <a:pt x="225298" y="48387"/>
                  </a:lnTo>
                  <a:lnTo>
                    <a:pt x="228473" y="43688"/>
                  </a:lnTo>
                  <a:lnTo>
                    <a:pt x="230378" y="37084"/>
                  </a:lnTo>
                  <a:close/>
                </a:path>
                <a:path w="367030" h="201295">
                  <a:moveTo>
                    <a:pt x="273177" y="150622"/>
                  </a:moveTo>
                  <a:lnTo>
                    <a:pt x="273037" y="149225"/>
                  </a:lnTo>
                  <a:lnTo>
                    <a:pt x="272796" y="146812"/>
                  </a:lnTo>
                  <a:lnTo>
                    <a:pt x="255016" y="144526"/>
                  </a:lnTo>
                  <a:lnTo>
                    <a:pt x="219837" y="139573"/>
                  </a:lnTo>
                  <a:lnTo>
                    <a:pt x="216852" y="139192"/>
                  </a:lnTo>
                  <a:lnTo>
                    <a:pt x="201930" y="137287"/>
                  </a:lnTo>
                  <a:lnTo>
                    <a:pt x="202438" y="136271"/>
                  </a:lnTo>
                  <a:lnTo>
                    <a:pt x="202565" y="136017"/>
                  </a:lnTo>
                  <a:lnTo>
                    <a:pt x="203073" y="134620"/>
                  </a:lnTo>
                  <a:lnTo>
                    <a:pt x="203581" y="133096"/>
                  </a:lnTo>
                  <a:lnTo>
                    <a:pt x="183896" y="120904"/>
                  </a:lnTo>
                  <a:lnTo>
                    <a:pt x="183896" y="129032"/>
                  </a:lnTo>
                  <a:lnTo>
                    <a:pt x="171704" y="136271"/>
                  </a:lnTo>
                  <a:lnTo>
                    <a:pt x="170040" y="134874"/>
                  </a:lnTo>
                  <a:lnTo>
                    <a:pt x="167182" y="132461"/>
                  </a:lnTo>
                  <a:lnTo>
                    <a:pt x="155448" y="122555"/>
                  </a:lnTo>
                  <a:lnTo>
                    <a:pt x="142875" y="132461"/>
                  </a:lnTo>
                  <a:lnTo>
                    <a:pt x="123571" y="128016"/>
                  </a:lnTo>
                  <a:lnTo>
                    <a:pt x="131064" y="128270"/>
                  </a:lnTo>
                  <a:lnTo>
                    <a:pt x="127000" y="128016"/>
                  </a:lnTo>
                  <a:lnTo>
                    <a:pt x="114808" y="127254"/>
                  </a:lnTo>
                  <a:lnTo>
                    <a:pt x="100584" y="126365"/>
                  </a:lnTo>
                  <a:lnTo>
                    <a:pt x="100457" y="125984"/>
                  </a:lnTo>
                  <a:lnTo>
                    <a:pt x="99949" y="126365"/>
                  </a:lnTo>
                  <a:lnTo>
                    <a:pt x="98298" y="126238"/>
                  </a:lnTo>
                  <a:lnTo>
                    <a:pt x="98298" y="127127"/>
                  </a:lnTo>
                  <a:lnTo>
                    <a:pt x="95504" y="128651"/>
                  </a:lnTo>
                  <a:lnTo>
                    <a:pt x="94488" y="127000"/>
                  </a:lnTo>
                  <a:lnTo>
                    <a:pt x="98298" y="127127"/>
                  </a:lnTo>
                  <a:lnTo>
                    <a:pt x="98298" y="126238"/>
                  </a:lnTo>
                  <a:lnTo>
                    <a:pt x="93726" y="125984"/>
                  </a:lnTo>
                  <a:lnTo>
                    <a:pt x="93345" y="125349"/>
                  </a:lnTo>
                  <a:lnTo>
                    <a:pt x="92837" y="124460"/>
                  </a:lnTo>
                  <a:lnTo>
                    <a:pt x="84963" y="124206"/>
                  </a:lnTo>
                  <a:lnTo>
                    <a:pt x="84201" y="125349"/>
                  </a:lnTo>
                  <a:lnTo>
                    <a:pt x="33147" y="122174"/>
                  </a:lnTo>
                  <a:lnTo>
                    <a:pt x="35560" y="124968"/>
                  </a:lnTo>
                  <a:lnTo>
                    <a:pt x="83439" y="126619"/>
                  </a:lnTo>
                  <a:lnTo>
                    <a:pt x="80899" y="130683"/>
                  </a:lnTo>
                  <a:lnTo>
                    <a:pt x="83439" y="132588"/>
                  </a:lnTo>
                  <a:lnTo>
                    <a:pt x="86995" y="135382"/>
                  </a:lnTo>
                  <a:lnTo>
                    <a:pt x="94488" y="136398"/>
                  </a:lnTo>
                  <a:lnTo>
                    <a:pt x="95250" y="136525"/>
                  </a:lnTo>
                  <a:lnTo>
                    <a:pt x="97282" y="133477"/>
                  </a:lnTo>
                  <a:lnTo>
                    <a:pt x="98298" y="133350"/>
                  </a:lnTo>
                  <a:lnTo>
                    <a:pt x="100711" y="132842"/>
                  </a:lnTo>
                  <a:lnTo>
                    <a:pt x="101727" y="132715"/>
                  </a:lnTo>
                  <a:lnTo>
                    <a:pt x="100965" y="128651"/>
                  </a:lnTo>
                  <a:lnTo>
                    <a:pt x="100711" y="127254"/>
                  </a:lnTo>
                  <a:lnTo>
                    <a:pt x="122809" y="128016"/>
                  </a:lnTo>
                  <a:lnTo>
                    <a:pt x="123190" y="130302"/>
                  </a:lnTo>
                  <a:lnTo>
                    <a:pt x="123571" y="131445"/>
                  </a:lnTo>
                  <a:lnTo>
                    <a:pt x="123786" y="132461"/>
                  </a:lnTo>
                  <a:lnTo>
                    <a:pt x="124587" y="134747"/>
                  </a:lnTo>
                  <a:lnTo>
                    <a:pt x="0" y="148844"/>
                  </a:lnTo>
                  <a:lnTo>
                    <a:pt x="254" y="152273"/>
                  </a:lnTo>
                  <a:lnTo>
                    <a:pt x="124587" y="134874"/>
                  </a:lnTo>
                  <a:lnTo>
                    <a:pt x="125260" y="136525"/>
                  </a:lnTo>
                  <a:lnTo>
                    <a:pt x="125730" y="137795"/>
                  </a:lnTo>
                  <a:lnTo>
                    <a:pt x="126492" y="139192"/>
                  </a:lnTo>
                  <a:lnTo>
                    <a:pt x="33147" y="159258"/>
                  </a:lnTo>
                  <a:lnTo>
                    <a:pt x="33020" y="163068"/>
                  </a:lnTo>
                  <a:lnTo>
                    <a:pt x="79248" y="151511"/>
                  </a:lnTo>
                  <a:lnTo>
                    <a:pt x="106426" y="145161"/>
                  </a:lnTo>
                  <a:lnTo>
                    <a:pt x="126492" y="140970"/>
                  </a:lnTo>
                  <a:lnTo>
                    <a:pt x="127254" y="140716"/>
                  </a:lnTo>
                  <a:lnTo>
                    <a:pt x="127381" y="140970"/>
                  </a:lnTo>
                  <a:lnTo>
                    <a:pt x="120396" y="143002"/>
                  </a:lnTo>
                  <a:lnTo>
                    <a:pt x="97536" y="149098"/>
                  </a:lnTo>
                  <a:lnTo>
                    <a:pt x="97155" y="152400"/>
                  </a:lnTo>
                  <a:lnTo>
                    <a:pt x="127889" y="141859"/>
                  </a:lnTo>
                  <a:lnTo>
                    <a:pt x="128270" y="142494"/>
                  </a:lnTo>
                  <a:lnTo>
                    <a:pt x="129032" y="143637"/>
                  </a:lnTo>
                  <a:lnTo>
                    <a:pt x="116586" y="149860"/>
                  </a:lnTo>
                  <a:lnTo>
                    <a:pt x="86995" y="165354"/>
                  </a:lnTo>
                  <a:lnTo>
                    <a:pt x="78740" y="169799"/>
                  </a:lnTo>
                  <a:lnTo>
                    <a:pt x="78867" y="172466"/>
                  </a:lnTo>
                  <a:lnTo>
                    <a:pt x="117094" y="150241"/>
                  </a:lnTo>
                  <a:lnTo>
                    <a:pt x="129032" y="143891"/>
                  </a:lnTo>
                  <a:lnTo>
                    <a:pt x="129159" y="143764"/>
                  </a:lnTo>
                  <a:lnTo>
                    <a:pt x="130556" y="145923"/>
                  </a:lnTo>
                  <a:lnTo>
                    <a:pt x="132207" y="147955"/>
                  </a:lnTo>
                  <a:lnTo>
                    <a:pt x="133985" y="149733"/>
                  </a:lnTo>
                  <a:lnTo>
                    <a:pt x="121539" y="159893"/>
                  </a:lnTo>
                  <a:lnTo>
                    <a:pt x="74803" y="196977"/>
                  </a:lnTo>
                  <a:lnTo>
                    <a:pt x="79248" y="200914"/>
                  </a:lnTo>
                  <a:lnTo>
                    <a:pt x="86995" y="193929"/>
                  </a:lnTo>
                  <a:lnTo>
                    <a:pt x="96647" y="185039"/>
                  </a:lnTo>
                  <a:lnTo>
                    <a:pt x="106426" y="176276"/>
                  </a:lnTo>
                  <a:lnTo>
                    <a:pt x="114300" y="169545"/>
                  </a:lnTo>
                  <a:lnTo>
                    <a:pt x="116205" y="176530"/>
                  </a:lnTo>
                  <a:lnTo>
                    <a:pt x="120777" y="172593"/>
                  </a:lnTo>
                  <a:lnTo>
                    <a:pt x="121158" y="172212"/>
                  </a:lnTo>
                  <a:lnTo>
                    <a:pt x="126492" y="174371"/>
                  </a:lnTo>
                  <a:lnTo>
                    <a:pt x="128778" y="172593"/>
                  </a:lnTo>
                  <a:lnTo>
                    <a:pt x="128943" y="172212"/>
                  </a:lnTo>
                  <a:lnTo>
                    <a:pt x="129984" y="169926"/>
                  </a:lnTo>
                  <a:lnTo>
                    <a:pt x="130073" y="169545"/>
                  </a:lnTo>
                  <a:lnTo>
                    <a:pt x="130429" y="166243"/>
                  </a:lnTo>
                  <a:lnTo>
                    <a:pt x="128524" y="164211"/>
                  </a:lnTo>
                  <a:lnTo>
                    <a:pt x="127127" y="163830"/>
                  </a:lnTo>
                  <a:lnTo>
                    <a:pt x="125730" y="163449"/>
                  </a:lnTo>
                  <a:lnTo>
                    <a:pt x="124587" y="163449"/>
                  </a:lnTo>
                  <a:lnTo>
                    <a:pt x="120777" y="163830"/>
                  </a:lnTo>
                  <a:lnTo>
                    <a:pt x="125463" y="159131"/>
                  </a:lnTo>
                  <a:lnTo>
                    <a:pt x="129667" y="154559"/>
                  </a:lnTo>
                  <a:lnTo>
                    <a:pt x="133985" y="151638"/>
                  </a:lnTo>
                  <a:lnTo>
                    <a:pt x="135001" y="150876"/>
                  </a:lnTo>
                  <a:lnTo>
                    <a:pt x="141097" y="155702"/>
                  </a:lnTo>
                  <a:lnTo>
                    <a:pt x="148082" y="159258"/>
                  </a:lnTo>
                  <a:lnTo>
                    <a:pt x="155702" y="161544"/>
                  </a:lnTo>
                  <a:lnTo>
                    <a:pt x="163830" y="162433"/>
                  </a:lnTo>
                  <a:lnTo>
                    <a:pt x="169799" y="162433"/>
                  </a:lnTo>
                  <a:lnTo>
                    <a:pt x="175514" y="161163"/>
                  </a:lnTo>
                  <a:lnTo>
                    <a:pt x="180721" y="158750"/>
                  </a:lnTo>
                  <a:lnTo>
                    <a:pt x="183642" y="157607"/>
                  </a:lnTo>
                  <a:lnTo>
                    <a:pt x="186182" y="156083"/>
                  </a:lnTo>
                  <a:lnTo>
                    <a:pt x="188468" y="154305"/>
                  </a:lnTo>
                  <a:lnTo>
                    <a:pt x="189865" y="153289"/>
                  </a:lnTo>
                  <a:lnTo>
                    <a:pt x="192278" y="151130"/>
                  </a:lnTo>
                  <a:lnTo>
                    <a:pt x="193167" y="151765"/>
                  </a:lnTo>
                  <a:lnTo>
                    <a:pt x="212471" y="167640"/>
                  </a:lnTo>
                  <a:lnTo>
                    <a:pt x="222631" y="175641"/>
                  </a:lnTo>
                  <a:lnTo>
                    <a:pt x="232410" y="182372"/>
                  </a:lnTo>
                  <a:lnTo>
                    <a:pt x="228092" y="176911"/>
                  </a:lnTo>
                  <a:lnTo>
                    <a:pt x="222504" y="172085"/>
                  </a:lnTo>
                  <a:lnTo>
                    <a:pt x="206502" y="160655"/>
                  </a:lnTo>
                  <a:lnTo>
                    <a:pt x="202311" y="157988"/>
                  </a:lnTo>
                  <a:lnTo>
                    <a:pt x="197358" y="154432"/>
                  </a:lnTo>
                  <a:lnTo>
                    <a:pt x="194183" y="152527"/>
                  </a:lnTo>
                  <a:lnTo>
                    <a:pt x="193560" y="151130"/>
                  </a:lnTo>
                  <a:lnTo>
                    <a:pt x="193446" y="150876"/>
                  </a:lnTo>
                  <a:lnTo>
                    <a:pt x="193167" y="150241"/>
                  </a:lnTo>
                  <a:lnTo>
                    <a:pt x="193929" y="149606"/>
                  </a:lnTo>
                  <a:lnTo>
                    <a:pt x="195326" y="147955"/>
                  </a:lnTo>
                  <a:lnTo>
                    <a:pt x="196723" y="149098"/>
                  </a:lnTo>
                  <a:lnTo>
                    <a:pt x="205105" y="155194"/>
                  </a:lnTo>
                  <a:lnTo>
                    <a:pt x="215011" y="163068"/>
                  </a:lnTo>
                  <a:lnTo>
                    <a:pt x="234061" y="178435"/>
                  </a:lnTo>
                  <a:lnTo>
                    <a:pt x="237998" y="181483"/>
                  </a:lnTo>
                  <a:lnTo>
                    <a:pt x="242951" y="186690"/>
                  </a:lnTo>
                  <a:lnTo>
                    <a:pt x="247777" y="185674"/>
                  </a:lnTo>
                  <a:lnTo>
                    <a:pt x="245618" y="181229"/>
                  </a:lnTo>
                  <a:lnTo>
                    <a:pt x="240157" y="178435"/>
                  </a:lnTo>
                  <a:lnTo>
                    <a:pt x="228346" y="169926"/>
                  </a:lnTo>
                  <a:lnTo>
                    <a:pt x="214122" y="159893"/>
                  </a:lnTo>
                  <a:lnTo>
                    <a:pt x="207391" y="154940"/>
                  </a:lnTo>
                  <a:lnTo>
                    <a:pt x="203835" y="152273"/>
                  </a:lnTo>
                  <a:lnTo>
                    <a:pt x="198628" y="150114"/>
                  </a:lnTo>
                  <a:lnTo>
                    <a:pt x="197548" y="147955"/>
                  </a:lnTo>
                  <a:lnTo>
                    <a:pt x="196723" y="146304"/>
                  </a:lnTo>
                  <a:lnTo>
                    <a:pt x="197866" y="144653"/>
                  </a:lnTo>
                  <a:lnTo>
                    <a:pt x="198755" y="145161"/>
                  </a:lnTo>
                  <a:lnTo>
                    <a:pt x="209804" y="151765"/>
                  </a:lnTo>
                  <a:lnTo>
                    <a:pt x="221361" y="159258"/>
                  </a:lnTo>
                  <a:lnTo>
                    <a:pt x="233045" y="166243"/>
                  </a:lnTo>
                  <a:lnTo>
                    <a:pt x="244602" y="171958"/>
                  </a:lnTo>
                  <a:lnTo>
                    <a:pt x="234442" y="163449"/>
                  </a:lnTo>
                  <a:lnTo>
                    <a:pt x="222504" y="156718"/>
                  </a:lnTo>
                  <a:lnTo>
                    <a:pt x="210185" y="150495"/>
                  </a:lnTo>
                  <a:lnTo>
                    <a:pt x="200787" y="144653"/>
                  </a:lnTo>
                  <a:lnTo>
                    <a:pt x="199364" y="143764"/>
                  </a:lnTo>
                  <a:lnTo>
                    <a:pt x="198755" y="143383"/>
                  </a:lnTo>
                  <a:lnTo>
                    <a:pt x="199644" y="142113"/>
                  </a:lnTo>
                  <a:lnTo>
                    <a:pt x="199771" y="141859"/>
                  </a:lnTo>
                  <a:lnTo>
                    <a:pt x="200342" y="140716"/>
                  </a:lnTo>
                  <a:lnTo>
                    <a:pt x="201168" y="139192"/>
                  </a:lnTo>
                  <a:lnTo>
                    <a:pt x="226695" y="146812"/>
                  </a:lnTo>
                  <a:lnTo>
                    <a:pt x="217424" y="145161"/>
                  </a:lnTo>
                  <a:lnTo>
                    <a:pt x="215011" y="149225"/>
                  </a:lnTo>
                  <a:lnTo>
                    <a:pt x="224155" y="156083"/>
                  </a:lnTo>
                  <a:lnTo>
                    <a:pt x="226695" y="156464"/>
                  </a:lnTo>
                  <a:lnTo>
                    <a:pt x="242062" y="159131"/>
                  </a:lnTo>
                  <a:lnTo>
                    <a:pt x="247015" y="159893"/>
                  </a:lnTo>
                  <a:lnTo>
                    <a:pt x="246634" y="154051"/>
                  </a:lnTo>
                  <a:lnTo>
                    <a:pt x="242062" y="149225"/>
                  </a:lnTo>
                  <a:lnTo>
                    <a:pt x="249428" y="151257"/>
                  </a:lnTo>
                  <a:lnTo>
                    <a:pt x="264287" y="155067"/>
                  </a:lnTo>
                  <a:lnTo>
                    <a:pt x="272034" y="156591"/>
                  </a:lnTo>
                  <a:lnTo>
                    <a:pt x="271399" y="152400"/>
                  </a:lnTo>
                  <a:lnTo>
                    <a:pt x="273177" y="150622"/>
                  </a:lnTo>
                  <a:close/>
                </a:path>
                <a:path w="367030" h="201295">
                  <a:moveTo>
                    <a:pt x="291211" y="79121"/>
                  </a:moveTo>
                  <a:lnTo>
                    <a:pt x="279527" y="66548"/>
                  </a:lnTo>
                  <a:lnTo>
                    <a:pt x="273050" y="76454"/>
                  </a:lnTo>
                  <a:lnTo>
                    <a:pt x="291211" y="79121"/>
                  </a:lnTo>
                  <a:close/>
                </a:path>
                <a:path w="367030" h="201295">
                  <a:moveTo>
                    <a:pt x="339979" y="56007"/>
                  </a:moveTo>
                  <a:lnTo>
                    <a:pt x="339471" y="41021"/>
                  </a:lnTo>
                  <a:lnTo>
                    <a:pt x="331216" y="27559"/>
                  </a:lnTo>
                  <a:lnTo>
                    <a:pt x="327406" y="39497"/>
                  </a:lnTo>
                  <a:lnTo>
                    <a:pt x="316230" y="39497"/>
                  </a:lnTo>
                  <a:lnTo>
                    <a:pt x="313436" y="42291"/>
                  </a:lnTo>
                  <a:lnTo>
                    <a:pt x="313690" y="49784"/>
                  </a:lnTo>
                  <a:lnTo>
                    <a:pt x="321310" y="54610"/>
                  </a:lnTo>
                  <a:lnTo>
                    <a:pt x="326771" y="48387"/>
                  </a:lnTo>
                  <a:lnTo>
                    <a:pt x="339979" y="56007"/>
                  </a:lnTo>
                  <a:close/>
                </a:path>
                <a:path w="367030" h="201295">
                  <a:moveTo>
                    <a:pt x="367030" y="136398"/>
                  </a:moveTo>
                  <a:lnTo>
                    <a:pt x="364617" y="133477"/>
                  </a:lnTo>
                  <a:lnTo>
                    <a:pt x="323824" y="132334"/>
                  </a:lnTo>
                  <a:lnTo>
                    <a:pt x="278511" y="131064"/>
                  </a:lnTo>
                  <a:lnTo>
                    <a:pt x="278968" y="130556"/>
                  </a:lnTo>
                  <a:lnTo>
                    <a:pt x="285496" y="123444"/>
                  </a:lnTo>
                  <a:lnTo>
                    <a:pt x="263271" y="113538"/>
                  </a:lnTo>
                  <a:lnTo>
                    <a:pt x="263017" y="113792"/>
                  </a:lnTo>
                  <a:lnTo>
                    <a:pt x="263017" y="130556"/>
                  </a:lnTo>
                  <a:lnTo>
                    <a:pt x="255016" y="130302"/>
                  </a:lnTo>
                  <a:lnTo>
                    <a:pt x="256032" y="129286"/>
                  </a:lnTo>
                  <a:lnTo>
                    <a:pt x="261239" y="128270"/>
                  </a:lnTo>
                  <a:lnTo>
                    <a:pt x="263017" y="130556"/>
                  </a:lnTo>
                  <a:lnTo>
                    <a:pt x="263017" y="113792"/>
                  </a:lnTo>
                  <a:lnTo>
                    <a:pt x="257175" y="120142"/>
                  </a:lnTo>
                  <a:lnTo>
                    <a:pt x="248920" y="122936"/>
                  </a:lnTo>
                  <a:lnTo>
                    <a:pt x="250571" y="129921"/>
                  </a:lnTo>
                  <a:lnTo>
                    <a:pt x="252095" y="130302"/>
                  </a:lnTo>
                  <a:lnTo>
                    <a:pt x="196977" y="128651"/>
                  </a:lnTo>
                  <a:lnTo>
                    <a:pt x="255016" y="131318"/>
                  </a:lnTo>
                  <a:lnTo>
                    <a:pt x="263017" y="131572"/>
                  </a:lnTo>
                  <a:lnTo>
                    <a:pt x="263906" y="131699"/>
                  </a:lnTo>
                  <a:lnTo>
                    <a:pt x="264541" y="132461"/>
                  </a:lnTo>
                  <a:lnTo>
                    <a:pt x="276860" y="132969"/>
                  </a:lnTo>
                  <a:lnTo>
                    <a:pt x="277368" y="132334"/>
                  </a:lnTo>
                  <a:lnTo>
                    <a:pt x="278511" y="132334"/>
                  </a:lnTo>
                  <a:lnTo>
                    <a:pt x="367030" y="1363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1546860" y="3002279"/>
            <a:ext cx="648970" cy="650875"/>
            <a:chOff x="1546860" y="3002279"/>
            <a:chExt cx="648970" cy="650875"/>
          </a:xfrm>
        </p:grpSpPr>
        <p:sp>
          <p:nvSpPr>
            <p:cNvPr id="44" name="object 44"/>
            <p:cNvSpPr/>
            <p:nvPr/>
          </p:nvSpPr>
          <p:spPr>
            <a:xfrm>
              <a:off x="1546860" y="3002279"/>
              <a:ext cx="648970" cy="650875"/>
            </a:xfrm>
            <a:custGeom>
              <a:avLst/>
              <a:gdLst/>
              <a:ahLst/>
              <a:cxnLst/>
              <a:rect l="l" t="t" r="r" b="b"/>
              <a:pathLst>
                <a:path w="648969" h="650875">
                  <a:moveTo>
                    <a:pt x="324358" y="0"/>
                  </a:moveTo>
                  <a:lnTo>
                    <a:pt x="0" y="325120"/>
                  </a:lnTo>
                  <a:lnTo>
                    <a:pt x="324358" y="650367"/>
                  </a:lnTo>
                  <a:lnTo>
                    <a:pt x="648843" y="325120"/>
                  </a:lnTo>
                  <a:lnTo>
                    <a:pt x="324358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98676" y="3055619"/>
              <a:ext cx="545465" cy="544195"/>
            </a:xfrm>
            <a:custGeom>
              <a:avLst/>
              <a:gdLst/>
              <a:ahLst/>
              <a:cxnLst/>
              <a:rect l="l" t="t" r="r" b="b"/>
              <a:pathLst>
                <a:path w="545464" h="544195">
                  <a:moveTo>
                    <a:pt x="272669" y="0"/>
                  </a:moveTo>
                  <a:lnTo>
                    <a:pt x="0" y="271907"/>
                  </a:lnTo>
                  <a:lnTo>
                    <a:pt x="272669" y="543941"/>
                  </a:lnTo>
                  <a:lnTo>
                    <a:pt x="545465" y="271907"/>
                  </a:lnTo>
                  <a:lnTo>
                    <a:pt x="2726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11452" y="3154679"/>
              <a:ext cx="320040" cy="280670"/>
            </a:xfrm>
            <a:custGeom>
              <a:avLst/>
              <a:gdLst/>
              <a:ahLst/>
              <a:cxnLst/>
              <a:rect l="l" t="t" r="r" b="b"/>
              <a:pathLst>
                <a:path w="320039" h="280670">
                  <a:moveTo>
                    <a:pt x="320040" y="238125"/>
                  </a:moveTo>
                  <a:lnTo>
                    <a:pt x="318770" y="229235"/>
                  </a:lnTo>
                  <a:lnTo>
                    <a:pt x="312420" y="222885"/>
                  </a:lnTo>
                  <a:lnTo>
                    <a:pt x="308610" y="220980"/>
                  </a:lnTo>
                  <a:lnTo>
                    <a:pt x="308610" y="233807"/>
                  </a:lnTo>
                  <a:lnTo>
                    <a:pt x="308610" y="238760"/>
                  </a:lnTo>
                  <a:lnTo>
                    <a:pt x="302133" y="242951"/>
                  </a:lnTo>
                  <a:lnTo>
                    <a:pt x="300863" y="239014"/>
                  </a:lnTo>
                  <a:lnTo>
                    <a:pt x="303403" y="234823"/>
                  </a:lnTo>
                  <a:lnTo>
                    <a:pt x="290703" y="232791"/>
                  </a:lnTo>
                  <a:lnTo>
                    <a:pt x="290703" y="251079"/>
                  </a:lnTo>
                  <a:lnTo>
                    <a:pt x="288163" y="260604"/>
                  </a:lnTo>
                  <a:lnTo>
                    <a:pt x="288163" y="271145"/>
                  </a:lnTo>
                  <a:lnTo>
                    <a:pt x="276733" y="271526"/>
                  </a:lnTo>
                  <a:lnTo>
                    <a:pt x="267716" y="266573"/>
                  </a:lnTo>
                  <a:lnTo>
                    <a:pt x="267716" y="263271"/>
                  </a:lnTo>
                  <a:lnTo>
                    <a:pt x="258826" y="244094"/>
                  </a:lnTo>
                  <a:lnTo>
                    <a:pt x="242316" y="232537"/>
                  </a:lnTo>
                  <a:lnTo>
                    <a:pt x="223139" y="224409"/>
                  </a:lnTo>
                  <a:lnTo>
                    <a:pt x="203962" y="215392"/>
                  </a:lnTo>
                  <a:lnTo>
                    <a:pt x="205232" y="212217"/>
                  </a:lnTo>
                  <a:lnTo>
                    <a:pt x="207772" y="209804"/>
                  </a:lnTo>
                  <a:lnTo>
                    <a:pt x="210439" y="208026"/>
                  </a:lnTo>
                  <a:lnTo>
                    <a:pt x="214249" y="209677"/>
                  </a:lnTo>
                  <a:lnTo>
                    <a:pt x="237109" y="220980"/>
                  </a:lnTo>
                  <a:lnTo>
                    <a:pt x="244856" y="224409"/>
                  </a:lnTo>
                  <a:lnTo>
                    <a:pt x="251206" y="228092"/>
                  </a:lnTo>
                  <a:lnTo>
                    <a:pt x="257556" y="231267"/>
                  </a:lnTo>
                  <a:lnTo>
                    <a:pt x="263906" y="233172"/>
                  </a:lnTo>
                  <a:lnTo>
                    <a:pt x="271526" y="233172"/>
                  </a:lnTo>
                  <a:lnTo>
                    <a:pt x="280543" y="231013"/>
                  </a:lnTo>
                  <a:lnTo>
                    <a:pt x="288163" y="228473"/>
                  </a:lnTo>
                  <a:lnTo>
                    <a:pt x="295783" y="227584"/>
                  </a:lnTo>
                  <a:lnTo>
                    <a:pt x="303403" y="229616"/>
                  </a:lnTo>
                  <a:lnTo>
                    <a:pt x="308610" y="233807"/>
                  </a:lnTo>
                  <a:lnTo>
                    <a:pt x="308610" y="220980"/>
                  </a:lnTo>
                  <a:lnTo>
                    <a:pt x="304800" y="219075"/>
                  </a:lnTo>
                  <a:lnTo>
                    <a:pt x="294513" y="217805"/>
                  </a:lnTo>
                  <a:lnTo>
                    <a:pt x="286893" y="218821"/>
                  </a:lnTo>
                  <a:lnTo>
                    <a:pt x="274193" y="223012"/>
                  </a:lnTo>
                  <a:lnTo>
                    <a:pt x="267716" y="223520"/>
                  </a:lnTo>
                  <a:lnTo>
                    <a:pt x="260096" y="221742"/>
                  </a:lnTo>
                  <a:lnTo>
                    <a:pt x="252476" y="218440"/>
                  </a:lnTo>
                  <a:lnTo>
                    <a:pt x="246126" y="214503"/>
                  </a:lnTo>
                  <a:lnTo>
                    <a:pt x="225679" y="204597"/>
                  </a:lnTo>
                  <a:lnTo>
                    <a:pt x="219329" y="201168"/>
                  </a:lnTo>
                  <a:lnTo>
                    <a:pt x="214249" y="197485"/>
                  </a:lnTo>
                  <a:lnTo>
                    <a:pt x="220599" y="193421"/>
                  </a:lnTo>
                  <a:lnTo>
                    <a:pt x="228219" y="189357"/>
                  </a:lnTo>
                  <a:lnTo>
                    <a:pt x="246126" y="180467"/>
                  </a:lnTo>
                  <a:lnTo>
                    <a:pt x="262636" y="171069"/>
                  </a:lnTo>
                  <a:lnTo>
                    <a:pt x="271526" y="167259"/>
                  </a:lnTo>
                  <a:lnTo>
                    <a:pt x="280543" y="165735"/>
                  </a:lnTo>
                  <a:lnTo>
                    <a:pt x="289433" y="168021"/>
                  </a:lnTo>
                  <a:lnTo>
                    <a:pt x="297053" y="171831"/>
                  </a:lnTo>
                  <a:lnTo>
                    <a:pt x="304800" y="173990"/>
                  </a:lnTo>
                  <a:lnTo>
                    <a:pt x="309880" y="172593"/>
                  </a:lnTo>
                  <a:lnTo>
                    <a:pt x="313690" y="171450"/>
                  </a:lnTo>
                  <a:lnTo>
                    <a:pt x="318770" y="163322"/>
                  </a:lnTo>
                  <a:lnTo>
                    <a:pt x="318770" y="151765"/>
                  </a:lnTo>
                  <a:lnTo>
                    <a:pt x="314960" y="140081"/>
                  </a:lnTo>
                  <a:lnTo>
                    <a:pt x="309880" y="133375"/>
                  </a:lnTo>
                  <a:lnTo>
                    <a:pt x="309880" y="152781"/>
                  </a:lnTo>
                  <a:lnTo>
                    <a:pt x="309880" y="161036"/>
                  </a:lnTo>
                  <a:lnTo>
                    <a:pt x="307340" y="163322"/>
                  </a:lnTo>
                  <a:lnTo>
                    <a:pt x="299593" y="162941"/>
                  </a:lnTo>
                  <a:lnTo>
                    <a:pt x="293243" y="160401"/>
                  </a:lnTo>
                  <a:lnTo>
                    <a:pt x="288163" y="157480"/>
                  </a:lnTo>
                  <a:lnTo>
                    <a:pt x="280543" y="156083"/>
                  </a:lnTo>
                  <a:lnTo>
                    <a:pt x="263906" y="159766"/>
                  </a:lnTo>
                  <a:lnTo>
                    <a:pt x="247396" y="168910"/>
                  </a:lnTo>
                  <a:lnTo>
                    <a:pt x="230759" y="178816"/>
                  </a:lnTo>
                  <a:lnTo>
                    <a:pt x="214249" y="185293"/>
                  </a:lnTo>
                  <a:lnTo>
                    <a:pt x="214249" y="172339"/>
                  </a:lnTo>
                  <a:lnTo>
                    <a:pt x="228219" y="165862"/>
                  </a:lnTo>
                  <a:lnTo>
                    <a:pt x="270256" y="142621"/>
                  </a:lnTo>
                  <a:lnTo>
                    <a:pt x="276733" y="133604"/>
                  </a:lnTo>
                  <a:lnTo>
                    <a:pt x="284353" y="126492"/>
                  </a:lnTo>
                  <a:lnTo>
                    <a:pt x="297053" y="124333"/>
                  </a:lnTo>
                  <a:lnTo>
                    <a:pt x="299593" y="131064"/>
                  </a:lnTo>
                  <a:lnTo>
                    <a:pt x="299593" y="148590"/>
                  </a:lnTo>
                  <a:lnTo>
                    <a:pt x="302133" y="154432"/>
                  </a:lnTo>
                  <a:lnTo>
                    <a:pt x="306070" y="154178"/>
                  </a:lnTo>
                  <a:lnTo>
                    <a:pt x="308610" y="153162"/>
                  </a:lnTo>
                  <a:lnTo>
                    <a:pt x="308610" y="149479"/>
                  </a:lnTo>
                  <a:lnTo>
                    <a:pt x="309880" y="152781"/>
                  </a:lnTo>
                  <a:lnTo>
                    <a:pt x="309880" y="133375"/>
                  </a:lnTo>
                  <a:lnTo>
                    <a:pt x="308610" y="131699"/>
                  </a:lnTo>
                  <a:lnTo>
                    <a:pt x="307340" y="122809"/>
                  </a:lnTo>
                  <a:lnTo>
                    <a:pt x="304800" y="116713"/>
                  </a:lnTo>
                  <a:lnTo>
                    <a:pt x="299593" y="114554"/>
                  </a:lnTo>
                  <a:lnTo>
                    <a:pt x="285623" y="113919"/>
                  </a:lnTo>
                  <a:lnTo>
                    <a:pt x="275463" y="121158"/>
                  </a:lnTo>
                  <a:lnTo>
                    <a:pt x="258826" y="140589"/>
                  </a:lnTo>
                  <a:lnTo>
                    <a:pt x="251206" y="145796"/>
                  </a:lnTo>
                  <a:lnTo>
                    <a:pt x="243586" y="149225"/>
                  </a:lnTo>
                  <a:lnTo>
                    <a:pt x="229997" y="153797"/>
                  </a:lnTo>
                  <a:lnTo>
                    <a:pt x="228219" y="154432"/>
                  </a:lnTo>
                  <a:lnTo>
                    <a:pt x="229489" y="153924"/>
                  </a:lnTo>
                  <a:lnTo>
                    <a:pt x="229997" y="153797"/>
                  </a:lnTo>
                  <a:lnTo>
                    <a:pt x="232029" y="151511"/>
                  </a:lnTo>
                  <a:lnTo>
                    <a:pt x="235839" y="147193"/>
                  </a:lnTo>
                  <a:lnTo>
                    <a:pt x="237109" y="143510"/>
                  </a:lnTo>
                  <a:lnTo>
                    <a:pt x="237109" y="111379"/>
                  </a:lnTo>
                  <a:lnTo>
                    <a:pt x="246126" y="97282"/>
                  </a:lnTo>
                  <a:lnTo>
                    <a:pt x="249936" y="91313"/>
                  </a:lnTo>
                  <a:lnTo>
                    <a:pt x="255016" y="79883"/>
                  </a:lnTo>
                  <a:lnTo>
                    <a:pt x="255016" y="65786"/>
                  </a:lnTo>
                  <a:lnTo>
                    <a:pt x="251206" y="57404"/>
                  </a:lnTo>
                  <a:lnTo>
                    <a:pt x="246126" y="51650"/>
                  </a:lnTo>
                  <a:lnTo>
                    <a:pt x="246126" y="67437"/>
                  </a:lnTo>
                  <a:lnTo>
                    <a:pt x="246126" y="75692"/>
                  </a:lnTo>
                  <a:lnTo>
                    <a:pt x="241046" y="86106"/>
                  </a:lnTo>
                  <a:lnTo>
                    <a:pt x="241046" y="77089"/>
                  </a:lnTo>
                  <a:lnTo>
                    <a:pt x="238379" y="68707"/>
                  </a:lnTo>
                  <a:lnTo>
                    <a:pt x="233299" y="61468"/>
                  </a:lnTo>
                  <a:lnTo>
                    <a:pt x="228219" y="56007"/>
                  </a:lnTo>
                  <a:lnTo>
                    <a:pt x="225679" y="57531"/>
                  </a:lnTo>
                  <a:lnTo>
                    <a:pt x="224409" y="60325"/>
                  </a:lnTo>
                  <a:lnTo>
                    <a:pt x="221869" y="61722"/>
                  </a:lnTo>
                  <a:lnTo>
                    <a:pt x="225679" y="69088"/>
                  </a:lnTo>
                  <a:lnTo>
                    <a:pt x="230759" y="70993"/>
                  </a:lnTo>
                  <a:lnTo>
                    <a:pt x="232029" y="77978"/>
                  </a:lnTo>
                  <a:lnTo>
                    <a:pt x="232029" y="85725"/>
                  </a:lnTo>
                  <a:lnTo>
                    <a:pt x="229489" y="93091"/>
                  </a:lnTo>
                  <a:lnTo>
                    <a:pt x="226949" y="106426"/>
                  </a:lnTo>
                  <a:lnTo>
                    <a:pt x="228219" y="115316"/>
                  </a:lnTo>
                  <a:lnTo>
                    <a:pt x="229489" y="125349"/>
                  </a:lnTo>
                  <a:lnTo>
                    <a:pt x="229489" y="135382"/>
                  </a:lnTo>
                  <a:lnTo>
                    <a:pt x="226949" y="143891"/>
                  </a:lnTo>
                  <a:lnTo>
                    <a:pt x="215519" y="152908"/>
                  </a:lnTo>
                  <a:lnTo>
                    <a:pt x="205232" y="157924"/>
                  </a:lnTo>
                  <a:lnTo>
                    <a:pt x="205232" y="170688"/>
                  </a:lnTo>
                  <a:lnTo>
                    <a:pt x="205232" y="185928"/>
                  </a:lnTo>
                  <a:lnTo>
                    <a:pt x="202692" y="197739"/>
                  </a:lnTo>
                  <a:lnTo>
                    <a:pt x="197612" y="207264"/>
                  </a:lnTo>
                  <a:lnTo>
                    <a:pt x="160655" y="228346"/>
                  </a:lnTo>
                  <a:lnTo>
                    <a:pt x="145415" y="225933"/>
                  </a:lnTo>
                  <a:lnTo>
                    <a:pt x="130048" y="218059"/>
                  </a:lnTo>
                  <a:lnTo>
                    <a:pt x="117348" y="207010"/>
                  </a:lnTo>
                  <a:lnTo>
                    <a:pt x="112268" y="199186"/>
                  </a:lnTo>
                  <a:lnTo>
                    <a:pt x="112268" y="217043"/>
                  </a:lnTo>
                  <a:lnTo>
                    <a:pt x="98171" y="224155"/>
                  </a:lnTo>
                  <a:lnTo>
                    <a:pt x="82931" y="229743"/>
                  </a:lnTo>
                  <a:lnTo>
                    <a:pt x="68834" y="236347"/>
                  </a:lnTo>
                  <a:lnTo>
                    <a:pt x="57404" y="246253"/>
                  </a:lnTo>
                  <a:lnTo>
                    <a:pt x="53594" y="254635"/>
                  </a:lnTo>
                  <a:lnTo>
                    <a:pt x="49784" y="264414"/>
                  </a:lnTo>
                  <a:lnTo>
                    <a:pt x="43307" y="270891"/>
                  </a:lnTo>
                  <a:lnTo>
                    <a:pt x="33147" y="268986"/>
                  </a:lnTo>
                  <a:lnTo>
                    <a:pt x="30607" y="261112"/>
                  </a:lnTo>
                  <a:lnTo>
                    <a:pt x="29337" y="249682"/>
                  </a:lnTo>
                  <a:lnTo>
                    <a:pt x="26797" y="239141"/>
                  </a:lnTo>
                  <a:lnTo>
                    <a:pt x="22987" y="234061"/>
                  </a:lnTo>
                  <a:lnTo>
                    <a:pt x="19177" y="233426"/>
                  </a:lnTo>
                  <a:lnTo>
                    <a:pt x="15240" y="236855"/>
                  </a:lnTo>
                  <a:lnTo>
                    <a:pt x="17907" y="242189"/>
                  </a:lnTo>
                  <a:lnTo>
                    <a:pt x="15240" y="242824"/>
                  </a:lnTo>
                  <a:lnTo>
                    <a:pt x="10160" y="239776"/>
                  </a:lnTo>
                  <a:lnTo>
                    <a:pt x="8890" y="236474"/>
                  </a:lnTo>
                  <a:lnTo>
                    <a:pt x="16637" y="228346"/>
                  </a:lnTo>
                  <a:lnTo>
                    <a:pt x="28067" y="228600"/>
                  </a:lnTo>
                  <a:lnTo>
                    <a:pt x="40767" y="232029"/>
                  </a:lnTo>
                  <a:lnTo>
                    <a:pt x="53594" y="233172"/>
                  </a:lnTo>
                  <a:lnTo>
                    <a:pt x="61214" y="231521"/>
                  </a:lnTo>
                  <a:lnTo>
                    <a:pt x="67564" y="228473"/>
                  </a:lnTo>
                  <a:lnTo>
                    <a:pt x="80391" y="221869"/>
                  </a:lnTo>
                  <a:lnTo>
                    <a:pt x="86741" y="218821"/>
                  </a:lnTo>
                  <a:lnTo>
                    <a:pt x="101981" y="210820"/>
                  </a:lnTo>
                  <a:lnTo>
                    <a:pt x="105791" y="208915"/>
                  </a:lnTo>
                  <a:lnTo>
                    <a:pt x="109601" y="212344"/>
                  </a:lnTo>
                  <a:lnTo>
                    <a:pt x="110871" y="213487"/>
                  </a:lnTo>
                  <a:lnTo>
                    <a:pt x="112268" y="217043"/>
                  </a:lnTo>
                  <a:lnTo>
                    <a:pt x="112268" y="199186"/>
                  </a:lnTo>
                  <a:lnTo>
                    <a:pt x="109601" y="195072"/>
                  </a:lnTo>
                  <a:lnTo>
                    <a:pt x="109601" y="169799"/>
                  </a:lnTo>
                  <a:lnTo>
                    <a:pt x="118618" y="173736"/>
                  </a:lnTo>
                  <a:lnTo>
                    <a:pt x="119888" y="177165"/>
                  </a:lnTo>
                  <a:lnTo>
                    <a:pt x="121158" y="189992"/>
                  </a:lnTo>
                  <a:lnTo>
                    <a:pt x="128778" y="199644"/>
                  </a:lnTo>
                  <a:lnTo>
                    <a:pt x="140208" y="205994"/>
                  </a:lnTo>
                  <a:lnTo>
                    <a:pt x="154305" y="208915"/>
                  </a:lnTo>
                  <a:lnTo>
                    <a:pt x="169545" y="207772"/>
                  </a:lnTo>
                  <a:lnTo>
                    <a:pt x="183642" y="201930"/>
                  </a:lnTo>
                  <a:lnTo>
                    <a:pt x="193802" y="191643"/>
                  </a:lnTo>
                  <a:lnTo>
                    <a:pt x="196342" y="177165"/>
                  </a:lnTo>
                  <a:lnTo>
                    <a:pt x="197612" y="173482"/>
                  </a:lnTo>
                  <a:lnTo>
                    <a:pt x="205232" y="170688"/>
                  </a:lnTo>
                  <a:lnTo>
                    <a:pt x="205232" y="157924"/>
                  </a:lnTo>
                  <a:lnTo>
                    <a:pt x="200152" y="160401"/>
                  </a:lnTo>
                  <a:lnTo>
                    <a:pt x="188722" y="170688"/>
                  </a:lnTo>
                  <a:lnTo>
                    <a:pt x="186182" y="187706"/>
                  </a:lnTo>
                  <a:lnTo>
                    <a:pt x="173355" y="196088"/>
                  </a:lnTo>
                  <a:lnTo>
                    <a:pt x="158115" y="198755"/>
                  </a:lnTo>
                  <a:lnTo>
                    <a:pt x="141478" y="195580"/>
                  </a:lnTo>
                  <a:lnTo>
                    <a:pt x="130048" y="186944"/>
                  </a:lnTo>
                  <a:lnTo>
                    <a:pt x="127508" y="170307"/>
                  </a:lnTo>
                  <a:lnTo>
                    <a:pt x="114808" y="160401"/>
                  </a:lnTo>
                  <a:lnTo>
                    <a:pt x="100711" y="153416"/>
                  </a:lnTo>
                  <a:lnTo>
                    <a:pt x="100711" y="170688"/>
                  </a:lnTo>
                  <a:lnTo>
                    <a:pt x="100711" y="183642"/>
                  </a:lnTo>
                  <a:lnTo>
                    <a:pt x="86741" y="177546"/>
                  </a:lnTo>
                  <a:lnTo>
                    <a:pt x="71374" y="168148"/>
                  </a:lnTo>
                  <a:lnTo>
                    <a:pt x="54864" y="159639"/>
                  </a:lnTo>
                  <a:lnTo>
                    <a:pt x="39497" y="156083"/>
                  </a:lnTo>
                  <a:lnTo>
                    <a:pt x="31877" y="157353"/>
                  </a:lnTo>
                  <a:lnTo>
                    <a:pt x="26797" y="159893"/>
                  </a:lnTo>
                  <a:lnTo>
                    <a:pt x="20447" y="162433"/>
                  </a:lnTo>
                  <a:lnTo>
                    <a:pt x="12700" y="163322"/>
                  </a:lnTo>
                  <a:lnTo>
                    <a:pt x="8890" y="162687"/>
                  </a:lnTo>
                  <a:lnTo>
                    <a:pt x="10160" y="156591"/>
                  </a:lnTo>
                  <a:lnTo>
                    <a:pt x="10160" y="148209"/>
                  </a:lnTo>
                  <a:lnTo>
                    <a:pt x="12700" y="155321"/>
                  </a:lnTo>
                  <a:lnTo>
                    <a:pt x="15240" y="154432"/>
                  </a:lnTo>
                  <a:lnTo>
                    <a:pt x="17907" y="153924"/>
                  </a:lnTo>
                  <a:lnTo>
                    <a:pt x="19177" y="152019"/>
                  </a:lnTo>
                  <a:lnTo>
                    <a:pt x="20447" y="151130"/>
                  </a:lnTo>
                  <a:lnTo>
                    <a:pt x="19177" y="139065"/>
                  </a:lnTo>
                  <a:lnTo>
                    <a:pt x="21717" y="128651"/>
                  </a:lnTo>
                  <a:lnTo>
                    <a:pt x="26797" y="123317"/>
                  </a:lnTo>
                  <a:lnTo>
                    <a:pt x="36957" y="126746"/>
                  </a:lnTo>
                  <a:lnTo>
                    <a:pt x="42037" y="131953"/>
                  </a:lnTo>
                  <a:lnTo>
                    <a:pt x="45847" y="138557"/>
                  </a:lnTo>
                  <a:lnTo>
                    <a:pt x="51054" y="145288"/>
                  </a:lnTo>
                  <a:lnTo>
                    <a:pt x="57404" y="151130"/>
                  </a:lnTo>
                  <a:lnTo>
                    <a:pt x="68834" y="157226"/>
                  </a:lnTo>
                  <a:lnTo>
                    <a:pt x="82931" y="162687"/>
                  </a:lnTo>
                  <a:lnTo>
                    <a:pt x="84201" y="163195"/>
                  </a:lnTo>
                  <a:lnTo>
                    <a:pt x="86741" y="164211"/>
                  </a:lnTo>
                  <a:lnTo>
                    <a:pt x="90551" y="165735"/>
                  </a:lnTo>
                  <a:lnTo>
                    <a:pt x="100711" y="170688"/>
                  </a:lnTo>
                  <a:lnTo>
                    <a:pt x="100711" y="153416"/>
                  </a:lnTo>
                  <a:lnTo>
                    <a:pt x="99441" y="152781"/>
                  </a:lnTo>
                  <a:lnTo>
                    <a:pt x="88011" y="142240"/>
                  </a:lnTo>
                  <a:lnTo>
                    <a:pt x="86741" y="134493"/>
                  </a:lnTo>
                  <a:lnTo>
                    <a:pt x="86741" y="125857"/>
                  </a:lnTo>
                  <a:lnTo>
                    <a:pt x="89281" y="108839"/>
                  </a:lnTo>
                  <a:lnTo>
                    <a:pt x="89281" y="102108"/>
                  </a:lnTo>
                  <a:lnTo>
                    <a:pt x="86741" y="94488"/>
                  </a:lnTo>
                  <a:lnTo>
                    <a:pt x="84201" y="86360"/>
                  </a:lnTo>
                  <a:lnTo>
                    <a:pt x="84201" y="77978"/>
                  </a:lnTo>
                  <a:lnTo>
                    <a:pt x="86741" y="68834"/>
                  </a:lnTo>
                  <a:lnTo>
                    <a:pt x="91821" y="67437"/>
                  </a:lnTo>
                  <a:lnTo>
                    <a:pt x="96901" y="59309"/>
                  </a:lnTo>
                  <a:lnTo>
                    <a:pt x="93091" y="54483"/>
                  </a:lnTo>
                  <a:lnTo>
                    <a:pt x="84201" y="59309"/>
                  </a:lnTo>
                  <a:lnTo>
                    <a:pt x="78994" y="67437"/>
                  </a:lnTo>
                  <a:lnTo>
                    <a:pt x="75184" y="77978"/>
                  </a:lnTo>
                  <a:lnTo>
                    <a:pt x="75184" y="90170"/>
                  </a:lnTo>
                  <a:lnTo>
                    <a:pt x="72644" y="83439"/>
                  </a:lnTo>
                  <a:lnTo>
                    <a:pt x="67564" y="77978"/>
                  </a:lnTo>
                  <a:lnTo>
                    <a:pt x="68834" y="68326"/>
                  </a:lnTo>
                  <a:lnTo>
                    <a:pt x="72644" y="61722"/>
                  </a:lnTo>
                  <a:lnTo>
                    <a:pt x="78994" y="55245"/>
                  </a:lnTo>
                  <a:lnTo>
                    <a:pt x="85471" y="49149"/>
                  </a:lnTo>
                  <a:lnTo>
                    <a:pt x="91821" y="43942"/>
                  </a:lnTo>
                  <a:lnTo>
                    <a:pt x="105791" y="31115"/>
                  </a:lnTo>
                  <a:lnTo>
                    <a:pt x="121158" y="19812"/>
                  </a:lnTo>
                  <a:lnTo>
                    <a:pt x="138938" y="12192"/>
                  </a:lnTo>
                  <a:lnTo>
                    <a:pt x="164465" y="10541"/>
                  </a:lnTo>
                  <a:lnTo>
                    <a:pt x="181102" y="13970"/>
                  </a:lnTo>
                  <a:lnTo>
                    <a:pt x="193802" y="20701"/>
                  </a:lnTo>
                  <a:lnTo>
                    <a:pt x="206502" y="29718"/>
                  </a:lnTo>
                  <a:lnTo>
                    <a:pt x="216789" y="39878"/>
                  </a:lnTo>
                  <a:lnTo>
                    <a:pt x="233299" y="53213"/>
                  </a:lnTo>
                  <a:lnTo>
                    <a:pt x="239649" y="59817"/>
                  </a:lnTo>
                  <a:lnTo>
                    <a:pt x="246126" y="67437"/>
                  </a:lnTo>
                  <a:lnTo>
                    <a:pt x="246126" y="51650"/>
                  </a:lnTo>
                  <a:lnTo>
                    <a:pt x="243586" y="48768"/>
                  </a:lnTo>
                  <a:lnTo>
                    <a:pt x="234569" y="40767"/>
                  </a:lnTo>
                  <a:lnTo>
                    <a:pt x="225679" y="34163"/>
                  </a:lnTo>
                  <a:lnTo>
                    <a:pt x="211709" y="21971"/>
                  </a:lnTo>
                  <a:lnTo>
                    <a:pt x="197612" y="11049"/>
                  </a:lnTo>
                  <a:lnTo>
                    <a:pt x="179832" y="3048"/>
                  </a:lnTo>
                  <a:lnTo>
                    <a:pt x="158115" y="0"/>
                  </a:lnTo>
                  <a:lnTo>
                    <a:pt x="133858" y="3556"/>
                  </a:lnTo>
                  <a:lnTo>
                    <a:pt x="98171" y="24892"/>
                  </a:lnTo>
                  <a:lnTo>
                    <a:pt x="68834" y="50800"/>
                  </a:lnTo>
                  <a:lnTo>
                    <a:pt x="58674" y="72771"/>
                  </a:lnTo>
                  <a:lnTo>
                    <a:pt x="59944" y="79375"/>
                  </a:lnTo>
                  <a:lnTo>
                    <a:pt x="65024" y="91059"/>
                  </a:lnTo>
                  <a:lnTo>
                    <a:pt x="67564" y="95250"/>
                  </a:lnTo>
                  <a:lnTo>
                    <a:pt x="68834" y="97409"/>
                  </a:lnTo>
                  <a:lnTo>
                    <a:pt x="75184" y="104013"/>
                  </a:lnTo>
                  <a:lnTo>
                    <a:pt x="76454" y="111379"/>
                  </a:lnTo>
                  <a:lnTo>
                    <a:pt x="76454" y="118237"/>
                  </a:lnTo>
                  <a:lnTo>
                    <a:pt x="75184" y="131826"/>
                  </a:lnTo>
                  <a:lnTo>
                    <a:pt x="75184" y="138176"/>
                  </a:lnTo>
                  <a:lnTo>
                    <a:pt x="76454" y="144145"/>
                  </a:lnTo>
                  <a:lnTo>
                    <a:pt x="78994" y="146050"/>
                  </a:lnTo>
                  <a:lnTo>
                    <a:pt x="82931" y="152019"/>
                  </a:lnTo>
                  <a:lnTo>
                    <a:pt x="76454" y="147320"/>
                  </a:lnTo>
                  <a:lnTo>
                    <a:pt x="70104" y="147447"/>
                  </a:lnTo>
                  <a:lnTo>
                    <a:pt x="62484" y="142240"/>
                  </a:lnTo>
                  <a:lnTo>
                    <a:pt x="56134" y="137160"/>
                  </a:lnTo>
                  <a:lnTo>
                    <a:pt x="48514" y="125222"/>
                  </a:lnTo>
                  <a:lnTo>
                    <a:pt x="44577" y="120269"/>
                  </a:lnTo>
                  <a:lnTo>
                    <a:pt x="33147" y="114808"/>
                  </a:lnTo>
                  <a:lnTo>
                    <a:pt x="21717" y="114808"/>
                  </a:lnTo>
                  <a:lnTo>
                    <a:pt x="13970" y="120523"/>
                  </a:lnTo>
                  <a:lnTo>
                    <a:pt x="10160" y="132461"/>
                  </a:lnTo>
                  <a:lnTo>
                    <a:pt x="6350" y="135763"/>
                  </a:lnTo>
                  <a:lnTo>
                    <a:pt x="3810" y="139954"/>
                  </a:lnTo>
                  <a:lnTo>
                    <a:pt x="1270" y="144653"/>
                  </a:lnTo>
                  <a:lnTo>
                    <a:pt x="1270" y="164084"/>
                  </a:lnTo>
                  <a:lnTo>
                    <a:pt x="5080" y="170688"/>
                  </a:lnTo>
                  <a:lnTo>
                    <a:pt x="8890" y="172339"/>
                  </a:lnTo>
                  <a:lnTo>
                    <a:pt x="12700" y="173863"/>
                  </a:lnTo>
                  <a:lnTo>
                    <a:pt x="19177" y="173228"/>
                  </a:lnTo>
                  <a:lnTo>
                    <a:pt x="26797" y="170307"/>
                  </a:lnTo>
                  <a:lnTo>
                    <a:pt x="33147" y="167259"/>
                  </a:lnTo>
                  <a:lnTo>
                    <a:pt x="39497" y="165735"/>
                  </a:lnTo>
                  <a:lnTo>
                    <a:pt x="47117" y="167259"/>
                  </a:lnTo>
                  <a:lnTo>
                    <a:pt x="56134" y="171196"/>
                  </a:lnTo>
                  <a:lnTo>
                    <a:pt x="72644" y="180467"/>
                  </a:lnTo>
                  <a:lnTo>
                    <a:pt x="77724" y="183007"/>
                  </a:lnTo>
                  <a:lnTo>
                    <a:pt x="82931" y="185928"/>
                  </a:lnTo>
                  <a:lnTo>
                    <a:pt x="94361" y="191135"/>
                  </a:lnTo>
                  <a:lnTo>
                    <a:pt x="100711" y="192913"/>
                  </a:lnTo>
                  <a:lnTo>
                    <a:pt x="101981" y="199898"/>
                  </a:lnTo>
                  <a:lnTo>
                    <a:pt x="96901" y="203073"/>
                  </a:lnTo>
                  <a:lnTo>
                    <a:pt x="71374" y="215011"/>
                  </a:lnTo>
                  <a:lnTo>
                    <a:pt x="65024" y="218567"/>
                  </a:lnTo>
                  <a:lnTo>
                    <a:pt x="58674" y="221742"/>
                  </a:lnTo>
                  <a:lnTo>
                    <a:pt x="52324" y="223520"/>
                  </a:lnTo>
                  <a:lnTo>
                    <a:pt x="44577" y="223012"/>
                  </a:lnTo>
                  <a:lnTo>
                    <a:pt x="38227" y="220853"/>
                  </a:lnTo>
                  <a:lnTo>
                    <a:pt x="30607" y="218694"/>
                  </a:lnTo>
                  <a:lnTo>
                    <a:pt x="0" y="236474"/>
                  </a:lnTo>
                  <a:lnTo>
                    <a:pt x="1270" y="243840"/>
                  </a:lnTo>
                  <a:lnTo>
                    <a:pt x="7620" y="248412"/>
                  </a:lnTo>
                  <a:lnTo>
                    <a:pt x="8890" y="249047"/>
                  </a:lnTo>
                  <a:lnTo>
                    <a:pt x="13970" y="251841"/>
                  </a:lnTo>
                  <a:lnTo>
                    <a:pt x="17907" y="254254"/>
                  </a:lnTo>
                  <a:lnTo>
                    <a:pt x="20447" y="256032"/>
                  </a:lnTo>
                  <a:lnTo>
                    <a:pt x="24257" y="272288"/>
                  </a:lnTo>
                  <a:lnTo>
                    <a:pt x="35687" y="279527"/>
                  </a:lnTo>
                  <a:lnTo>
                    <a:pt x="49784" y="278257"/>
                  </a:lnTo>
                  <a:lnTo>
                    <a:pt x="59944" y="268986"/>
                  </a:lnTo>
                  <a:lnTo>
                    <a:pt x="61214" y="266573"/>
                  </a:lnTo>
                  <a:lnTo>
                    <a:pt x="62484" y="264033"/>
                  </a:lnTo>
                  <a:lnTo>
                    <a:pt x="61214" y="257556"/>
                  </a:lnTo>
                  <a:lnTo>
                    <a:pt x="65024" y="252730"/>
                  </a:lnTo>
                  <a:lnTo>
                    <a:pt x="70104" y="247523"/>
                  </a:lnTo>
                  <a:lnTo>
                    <a:pt x="77724" y="243459"/>
                  </a:lnTo>
                  <a:lnTo>
                    <a:pt x="112268" y="227457"/>
                  </a:lnTo>
                  <a:lnTo>
                    <a:pt x="114808" y="226187"/>
                  </a:lnTo>
                  <a:lnTo>
                    <a:pt x="121158" y="223520"/>
                  </a:lnTo>
                  <a:lnTo>
                    <a:pt x="130048" y="228473"/>
                  </a:lnTo>
                  <a:lnTo>
                    <a:pt x="140208" y="233680"/>
                  </a:lnTo>
                  <a:lnTo>
                    <a:pt x="151765" y="237490"/>
                  </a:lnTo>
                  <a:lnTo>
                    <a:pt x="163195" y="238125"/>
                  </a:lnTo>
                  <a:lnTo>
                    <a:pt x="172085" y="235458"/>
                  </a:lnTo>
                  <a:lnTo>
                    <a:pt x="181102" y="231013"/>
                  </a:lnTo>
                  <a:lnTo>
                    <a:pt x="188722" y="225933"/>
                  </a:lnTo>
                  <a:lnTo>
                    <a:pt x="196342" y="221869"/>
                  </a:lnTo>
                  <a:lnTo>
                    <a:pt x="203962" y="225425"/>
                  </a:lnTo>
                  <a:lnTo>
                    <a:pt x="210439" y="228600"/>
                  </a:lnTo>
                  <a:lnTo>
                    <a:pt x="218059" y="231775"/>
                  </a:lnTo>
                  <a:lnTo>
                    <a:pt x="233299" y="239014"/>
                  </a:lnTo>
                  <a:lnTo>
                    <a:pt x="261366" y="268732"/>
                  </a:lnTo>
                  <a:lnTo>
                    <a:pt x="265176" y="276098"/>
                  </a:lnTo>
                  <a:lnTo>
                    <a:pt x="274193" y="280416"/>
                  </a:lnTo>
                  <a:lnTo>
                    <a:pt x="285623" y="279908"/>
                  </a:lnTo>
                  <a:lnTo>
                    <a:pt x="293243" y="274447"/>
                  </a:lnTo>
                  <a:lnTo>
                    <a:pt x="297053" y="265684"/>
                  </a:lnTo>
                  <a:lnTo>
                    <a:pt x="298323" y="255143"/>
                  </a:lnTo>
                  <a:lnTo>
                    <a:pt x="300863" y="253746"/>
                  </a:lnTo>
                  <a:lnTo>
                    <a:pt x="304800" y="251714"/>
                  </a:lnTo>
                  <a:lnTo>
                    <a:pt x="308610" y="249936"/>
                  </a:lnTo>
                  <a:lnTo>
                    <a:pt x="311150" y="248666"/>
                  </a:lnTo>
                  <a:lnTo>
                    <a:pt x="317500" y="244602"/>
                  </a:lnTo>
                  <a:lnTo>
                    <a:pt x="320040" y="2381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07464" y="3262883"/>
              <a:ext cx="143637" cy="7620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0220" y="5394578"/>
            <a:ext cx="170180" cy="309499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546860" y="5231891"/>
            <a:ext cx="648970" cy="648970"/>
            <a:chOff x="1546860" y="5231891"/>
            <a:chExt cx="648970" cy="648970"/>
          </a:xfrm>
        </p:grpSpPr>
        <p:sp>
          <p:nvSpPr>
            <p:cNvPr id="50" name="object 50"/>
            <p:cNvSpPr/>
            <p:nvPr/>
          </p:nvSpPr>
          <p:spPr>
            <a:xfrm>
              <a:off x="1546860" y="5231891"/>
              <a:ext cx="648970" cy="648970"/>
            </a:xfrm>
            <a:custGeom>
              <a:avLst/>
              <a:gdLst/>
              <a:ahLst/>
              <a:cxnLst/>
              <a:rect l="l" t="t" r="r" b="b"/>
              <a:pathLst>
                <a:path w="648969" h="648970">
                  <a:moveTo>
                    <a:pt x="324358" y="0"/>
                  </a:moveTo>
                  <a:lnTo>
                    <a:pt x="0" y="324358"/>
                  </a:lnTo>
                  <a:lnTo>
                    <a:pt x="324485" y="648843"/>
                  </a:lnTo>
                  <a:lnTo>
                    <a:pt x="648843" y="324358"/>
                  </a:lnTo>
                  <a:lnTo>
                    <a:pt x="324358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98676" y="5283707"/>
              <a:ext cx="545465" cy="545465"/>
            </a:xfrm>
            <a:custGeom>
              <a:avLst/>
              <a:gdLst/>
              <a:ahLst/>
              <a:cxnLst/>
              <a:rect l="l" t="t" r="r" b="b"/>
              <a:pathLst>
                <a:path w="545464" h="545464">
                  <a:moveTo>
                    <a:pt x="272796" y="0"/>
                  </a:moveTo>
                  <a:lnTo>
                    <a:pt x="0" y="272668"/>
                  </a:lnTo>
                  <a:lnTo>
                    <a:pt x="272796" y="545464"/>
                  </a:lnTo>
                  <a:lnTo>
                    <a:pt x="545465" y="27279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18640" y="5329427"/>
              <a:ext cx="163830" cy="374650"/>
            </a:xfrm>
            <a:custGeom>
              <a:avLst/>
              <a:gdLst/>
              <a:ahLst/>
              <a:cxnLst/>
              <a:rect l="l" t="t" r="r" b="b"/>
              <a:pathLst>
                <a:path w="163830" h="374650">
                  <a:moveTo>
                    <a:pt x="139700" y="346456"/>
                  </a:moveTo>
                  <a:lnTo>
                    <a:pt x="73152" y="346456"/>
                  </a:lnTo>
                  <a:lnTo>
                    <a:pt x="73152" y="374650"/>
                  </a:lnTo>
                  <a:lnTo>
                    <a:pt x="139700" y="374650"/>
                  </a:lnTo>
                  <a:lnTo>
                    <a:pt x="139700" y="346456"/>
                  </a:lnTo>
                  <a:close/>
                </a:path>
                <a:path w="163830" h="374650">
                  <a:moveTo>
                    <a:pt x="163703" y="202184"/>
                  </a:moveTo>
                  <a:lnTo>
                    <a:pt x="161290" y="175133"/>
                  </a:lnTo>
                  <a:lnTo>
                    <a:pt x="153924" y="150241"/>
                  </a:lnTo>
                  <a:lnTo>
                    <a:pt x="151257" y="158242"/>
                  </a:lnTo>
                  <a:lnTo>
                    <a:pt x="146050" y="163703"/>
                  </a:lnTo>
                  <a:lnTo>
                    <a:pt x="138938" y="167513"/>
                  </a:lnTo>
                  <a:lnTo>
                    <a:pt x="136652" y="168351"/>
                  </a:lnTo>
                  <a:lnTo>
                    <a:pt x="136652" y="204089"/>
                  </a:lnTo>
                  <a:lnTo>
                    <a:pt x="136017" y="216535"/>
                  </a:lnTo>
                  <a:lnTo>
                    <a:pt x="133350" y="240284"/>
                  </a:lnTo>
                  <a:lnTo>
                    <a:pt x="130302" y="231521"/>
                  </a:lnTo>
                  <a:lnTo>
                    <a:pt x="126365" y="223266"/>
                  </a:lnTo>
                  <a:lnTo>
                    <a:pt x="121539" y="215519"/>
                  </a:lnTo>
                  <a:lnTo>
                    <a:pt x="116078" y="208280"/>
                  </a:lnTo>
                  <a:lnTo>
                    <a:pt x="120269" y="202819"/>
                  </a:lnTo>
                  <a:lnTo>
                    <a:pt x="131318" y="199136"/>
                  </a:lnTo>
                  <a:lnTo>
                    <a:pt x="133096" y="198501"/>
                  </a:lnTo>
                  <a:lnTo>
                    <a:pt x="136144" y="193040"/>
                  </a:lnTo>
                  <a:lnTo>
                    <a:pt x="136652" y="204089"/>
                  </a:lnTo>
                  <a:lnTo>
                    <a:pt x="136652" y="168351"/>
                  </a:lnTo>
                  <a:lnTo>
                    <a:pt x="131318" y="170307"/>
                  </a:lnTo>
                  <a:lnTo>
                    <a:pt x="135509" y="154813"/>
                  </a:lnTo>
                  <a:lnTo>
                    <a:pt x="138938" y="139065"/>
                  </a:lnTo>
                  <a:lnTo>
                    <a:pt x="139319" y="123698"/>
                  </a:lnTo>
                  <a:lnTo>
                    <a:pt x="133731" y="108966"/>
                  </a:lnTo>
                  <a:lnTo>
                    <a:pt x="130937" y="117475"/>
                  </a:lnTo>
                  <a:lnTo>
                    <a:pt x="125730" y="123825"/>
                  </a:lnTo>
                  <a:lnTo>
                    <a:pt x="118999" y="128270"/>
                  </a:lnTo>
                  <a:lnTo>
                    <a:pt x="111760" y="130810"/>
                  </a:lnTo>
                  <a:lnTo>
                    <a:pt x="113055" y="121158"/>
                  </a:lnTo>
                  <a:lnTo>
                    <a:pt x="114554" y="110109"/>
                  </a:lnTo>
                  <a:lnTo>
                    <a:pt x="113296" y="101727"/>
                  </a:lnTo>
                  <a:lnTo>
                    <a:pt x="111760" y="91313"/>
                  </a:lnTo>
                  <a:lnTo>
                    <a:pt x="105410" y="74676"/>
                  </a:lnTo>
                  <a:lnTo>
                    <a:pt x="105029" y="74028"/>
                  </a:lnTo>
                  <a:lnTo>
                    <a:pt x="105029" y="197485"/>
                  </a:lnTo>
                  <a:lnTo>
                    <a:pt x="98679" y="192786"/>
                  </a:lnTo>
                  <a:lnTo>
                    <a:pt x="92075" y="188722"/>
                  </a:lnTo>
                  <a:lnTo>
                    <a:pt x="84963" y="185293"/>
                  </a:lnTo>
                  <a:lnTo>
                    <a:pt x="77597" y="182499"/>
                  </a:lnTo>
                  <a:lnTo>
                    <a:pt x="81788" y="175133"/>
                  </a:lnTo>
                  <a:lnTo>
                    <a:pt x="86868" y="168148"/>
                  </a:lnTo>
                  <a:lnTo>
                    <a:pt x="92075" y="161163"/>
                  </a:lnTo>
                  <a:lnTo>
                    <a:pt x="96393" y="154178"/>
                  </a:lnTo>
                  <a:lnTo>
                    <a:pt x="99187" y="163830"/>
                  </a:lnTo>
                  <a:lnTo>
                    <a:pt x="101511" y="175133"/>
                  </a:lnTo>
                  <a:lnTo>
                    <a:pt x="105029" y="197485"/>
                  </a:lnTo>
                  <a:lnTo>
                    <a:pt x="105029" y="74028"/>
                  </a:lnTo>
                  <a:lnTo>
                    <a:pt x="97155" y="60579"/>
                  </a:lnTo>
                  <a:lnTo>
                    <a:pt x="95885" y="75184"/>
                  </a:lnTo>
                  <a:lnTo>
                    <a:pt x="92075" y="87376"/>
                  </a:lnTo>
                  <a:lnTo>
                    <a:pt x="85217" y="96393"/>
                  </a:lnTo>
                  <a:lnTo>
                    <a:pt x="74549" y="101727"/>
                  </a:lnTo>
                  <a:lnTo>
                    <a:pt x="74409" y="97663"/>
                  </a:lnTo>
                  <a:lnTo>
                    <a:pt x="73533" y="71501"/>
                  </a:lnTo>
                  <a:lnTo>
                    <a:pt x="70065" y="58813"/>
                  </a:lnTo>
                  <a:lnTo>
                    <a:pt x="70065" y="180340"/>
                  </a:lnTo>
                  <a:lnTo>
                    <a:pt x="70065" y="180467"/>
                  </a:lnTo>
                  <a:lnTo>
                    <a:pt x="63881" y="178943"/>
                  </a:lnTo>
                  <a:lnTo>
                    <a:pt x="58039" y="178308"/>
                  </a:lnTo>
                  <a:lnTo>
                    <a:pt x="43180" y="178308"/>
                  </a:lnTo>
                  <a:lnTo>
                    <a:pt x="37592" y="178943"/>
                  </a:lnTo>
                  <a:lnTo>
                    <a:pt x="31369" y="180340"/>
                  </a:lnTo>
                  <a:lnTo>
                    <a:pt x="32385" y="162052"/>
                  </a:lnTo>
                  <a:lnTo>
                    <a:pt x="37846" y="149479"/>
                  </a:lnTo>
                  <a:lnTo>
                    <a:pt x="41465" y="141351"/>
                  </a:lnTo>
                  <a:lnTo>
                    <a:pt x="43180" y="137541"/>
                  </a:lnTo>
                  <a:lnTo>
                    <a:pt x="43815" y="121158"/>
                  </a:lnTo>
                  <a:lnTo>
                    <a:pt x="53975" y="131699"/>
                  </a:lnTo>
                  <a:lnTo>
                    <a:pt x="60706" y="146812"/>
                  </a:lnTo>
                  <a:lnTo>
                    <a:pt x="65659" y="163830"/>
                  </a:lnTo>
                  <a:lnTo>
                    <a:pt x="70065" y="180340"/>
                  </a:lnTo>
                  <a:lnTo>
                    <a:pt x="70065" y="58813"/>
                  </a:lnTo>
                  <a:lnTo>
                    <a:pt x="66802" y="46863"/>
                  </a:lnTo>
                  <a:lnTo>
                    <a:pt x="58039" y="24257"/>
                  </a:lnTo>
                  <a:lnTo>
                    <a:pt x="51054" y="0"/>
                  </a:lnTo>
                  <a:lnTo>
                    <a:pt x="46101" y="24511"/>
                  </a:lnTo>
                  <a:lnTo>
                    <a:pt x="43434" y="51308"/>
                  </a:lnTo>
                  <a:lnTo>
                    <a:pt x="39370" y="76835"/>
                  </a:lnTo>
                  <a:lnTo>
                    <a:pt x="30734" y="97663"/>
                  </a:lnTo>
                  <a:lnTo>
                    <a:pt x="22860" y="86868"/>
                  </a:lnTo>
                  <a:lnTo>
                    <a:pt x="15875" y="73533"/>
                  </a:lnTo>
                  <a:lnTo>
                    <a:pt x="8509" y="61468"/>
                  </a:lnTo>
                  <a:lnTo>
                    <a:pt x="0" y="54229"/>
                  </a:lnTo>
                  <a:lnTo>
                    <a:pt x="1905" y="57023"/>
                  </a:lnTo>
                  <a:lnTo>
                    <a:pt x="5588" y="65151"/>
                  </a:lnTo>
                  <a:lnTo>
                    <a:pt x="5588" y="154940"/>
                  </a:lnTo>
                  <a:lnTo>
                    <a:pt x="5842" y="153924"/>
                  </a:lnTo>
                  <a:lnTo>
                    <a:pt x="6731" y="141351"/>
                  </a:lnTo>
                  <a:lnTo>
                    <a:pt x="8890" y="152146"/>
                  </a:lnTo>
                  <a:lnTo>
                    <a:pt x="12446" y="163195"/>
                  </a:lnTo>
                  <a:lnTo>
                    <a:pt x="16764" y="173736"/>
                  </a:lnTo>
                  <a:lnTo>
                    <a:pt x="21717" y="183134"/>
                  </a:lnTo>
                  <a:lnTo>
                    <a:pt x="21717" y="210693"/>
                  </a:lnTo>
                  <a:lnTo>
                    <a:pt x="22733" y="209804"/>
                  </a:lnTo>
                  <a:lnTo>
                    <a:pt x="31369" y="207264"/>
                  </a:lnTo>
                  <a:lnTo>
                    <a:pt x="43815" y="203454"/>
                  </a:lnTo>
                  <a:lnTo>
                    <a:pt x="46482" y="203073"/>
                  </a:lnTo>
                  <a:lnTo>
                    <a:pt x="49149" y="202946"/>
                  </a:lnTo>
                  <a:lnTo>
                    <a:pt x="51816" y="202946"/>
                  </a:lnTo>
                  <a:lnTo>
                    <a:pt x="94234" y="221107"/>
                  </a:lnTo>
                  <a:lnTo>
                    <a:pt x="111760" y="263779"/>
                  </a:lnTo>
                  <a:lnTo>
                    <a:pt x="111760" y="323723"/>
                  </a:lnTo>
                  <a:lnTo>
                    <a:pt x="112522" y="323215"/>
                  </a:lnTo>
                  <a:lnTo>
                    <a:pt x="116078" y="318389"/>
                  </a:lnTo>
                  <a:lnTo>
                    <a:pt x="126111" y="304800"/>
                  </a:lnTo>
                  <a:lnTo>
                    <a:pt x="134366" y="283083"/>
                  </a:lnTo>
                  <a:lnTo>
                    <a:pt x="161036" y="228981"/>
                  </a:lnTo>
                  <a:lnTo>
                    <a:pt x="163703" y="2021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3" name="object 5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58211" y="5231891"/>
            <a:ext cx="649224" cy="649224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2458211" y="2976372"/>
            <a:ext cx="650875" cy="648970"/>
            <a:chOff x="2458211" y="2976372"/>
            <a:chExt cx="650875" cy="648970"/>
          </a:xfrm>
        </p:grpSpPr>
        <p:sp>
          <p:nvSpPr>
            <p:cNvPr id="55" name="object 55"/>
            <p:cNvSpPr/>
            <p:nvPr/>
          </p:nvSpPr>
          <p:spPr>
            <a:xfrm>
              <a:off x="2458211" y="2976372"/>
              <a:ext cx="650875" cy="648970"/>
            </a:xfrm>
            <a:custGeom>
              <a:avLst/>
              <a:gdLst/>
              <a:ahLst/>
              <a:cxnLst/>
              <a:rect l="l" t="t" r="r" b="b"/>
              <a:pathLst>
                <a:path w="650875" h="648970">
                  <a:moveTo>
                    <a:pt x="325120" y="0"/>
                  </a:moveTo>
                  <a:lnTo>
                    <a:pt x="0" y="324358"/>
                  </a:lnTo>
                  <a:lnTo>
                    <a:pt x="325120" y="648843"/>
                  </a:lnTo>
                  <a:lnTo>
                    <a:pt x="650367" y="324358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11551" y="3028188"/>
              <a:ext cx="544195" cy="545465"/>
            </a:xfrm>
            <a:custGeom>
              <a:avLst/>
              <a:gdLst/>
              <a:ahLst/>
              <a:cxnLst/>
              <a:rect l="l" t="t" r="r" b="b"/>
              <a:pathLst>
                <a:path w="544194" h="545464">
                  <a:moveTo>
                    <a:pt x="271907" y="0"/>
                  </a:moveTo>
                  <a:lnTo>
                    <a:pt x="0" y="272669"/>
                  </a:lnTo>
                  <a:lnTo>
                    <a:pt x="271907" y="545465"/>
                  </a:lnTo>
                  <a:lnTo>
                    <a:pt x="543941" y="272669"/>
                  </a:lnTo>
                  <a:lnTo>
                    <a:pt x="27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28899" y="3240024"/>
              <a:ext cx="311150" cy="121920"/>
            </a:xfrm>
            <a:custGeom>
              <a:avLst/>
              <a:gdLst/>
              <a:ahLst/>
              <a:cxnLst/>
              <a:rect l="l" t="t" r="r" b="b"/>
              <a:pathLst>
                <a:path w="311150" h="121920">
                  <a:moveTo>
                    <a:pt x="224789" y="0"/>
                  </a:moveTo>
                  <a:lnTo>
                    <a:pt x="34162" y="52577"/>
                  </a:lnTo>
                  <a:lnTo>
                    <a:pt x="19049" y="56387"/>
                  </a:lnTo>
                  <a:lnTo>
                    <a:pt x="0" y="82168"/>
                  </a:lnTo>
                  <a:lnTo>
                    <a:pt x="888" y="90296"/>
                  </a:lnTo>
                  <a:lnTo>
                    <a:pt x="23875" y="121538"/>
                  </a:lnTo>
                  <a:lnTo>
                    <a:pt x="29717" y="121538"/>
                  </a:lnTo>
                  <a:lnTo>
                    <a:pt x="36448" y="120141"/>
                  </a:lnTo>
                  <a:lnTo>
                    <a:pt x="51434" y="115696"/>
                  </a:lnTo>
                  <a:lnTo>
                    <a:pt x="242061" y="62991"/>
                  </a:lnTo>
                  <a:lnTo>
                    <a:pt x="247522" y="58546"/>
                  </a:lnTo>
                  <a:lnTo>
                    <a:pt x="250189" y="51434"/>
                  </a:lnTo>
                  <a:lnTo>
                    <a:pt x="252348" y="43687"/>
                  </a:lnTo>
                  <a:lnTo>
                    <a:pt x="256285" y="37591"/>
                  </a:lnTo>
                  <a:lnTo>
                    <a:pt x="262000" y="34289"/>
                  </a:lnTo>
                  <a:lnTo>
                    <a:pt x="269112" y="32130"/>
                  </a:lnTo>
                  <a:lnTo>
                    <a:pt x="291337" y="27050"/>
                  </a:lnTo>
                  <a:lnTo>
                    <a:pt x="299592" y="24764"/>
                  </a:lnTo>
                  <a:lnTo>
                    <a:pt x="306450" y="21716"/>
                  </a:lnTo>
                  <a:lnTo>
                    <a:pt x="310006" y="17398"/>
                  </a:lnTo>
                  <a:lnTo>
                    <a:pt x="310895" y="12826"/>
                  </a:lnTo>
                  <a:lnTo>
                    <a:pt x="309498" y="7746"/>
                  </a:lnTo>
                  <a:lnTo>
                    <a:pt x="306450" y="4317"/>
                  </a:lnTo>
                  <a:lnTo>
                    <a:pt x="301243" y="2285"/>
                  </a:lnTo>
                  <a:lnTo>
                    <a:pt x="293750" y="3301"/>
                  </a:lnTo>
                  <a:lnTo>
                    <a:pt x="271144" y="10032"/>
                  </a:lnTo>
                  <a:lnTo>
                    <a:pt x="263778" y="12572"/>
                  </a:lnTo>
                  <a:lnTo>
                    <a:pt x="256539" y="14350"/>
                  </a:lnTo>
                  <a:lnTo>
                    <a:pt x="250062" y="14477"/>
                  </a:lnTo>
                  <a:lnTo>
                    <a:pt x="243458" y="11302"/>
                  </a:lnTo>
                  <a:lnTo>
                    <a:pt x="237743" y="5714"/>
                  </a:lnTo>
                  <a:lnTo>
                    <a:pt x="231774" y="1015"/>
                  </a:lnTo>
                  <a:lnTo>
                    <a:pt x="2247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2458211" y="4194047"/>
            <a:ext cx="650875" cy="648970"/>
            <a:chOff x="2458211" y="4194047"/>
            <a:chExt cx="650875" cy="648970"/>
          </a:xfrm>
        </p:grpSpPr>
        <p:sp>
          <p:nvSpPr>
            <p:cNvPr id="59" name="object 59"/>
            <p:cNvSpPr/>
            <p:nvPr/>
          </p:nvSpPr>
          <p:spPr>
            <a:xfrm>
              <a:off x="2458211" y="4194047"/>
              <a:ext cx="650875" cy="648970"/>
            </a:xfrm>
            <a:custGeom>
              <a:avLst/>
              <a:gdLst/>
              <a:ahLst/>
              <a:cxnLst/>
              <a:rect l="l" t="t" r="r" b="b"/>
              <a:pathLst>
                <a:path w="650875" h="648970">
                  <a:moveTo>
                    <a:pt x="325120" y="0"/>
                  </a:moveTo>
                  <a:lnTo>
                    <a:pt x="0" y="324357"/>
                  </a:lnTo>
                  <a:lnTo>
                    <a:pt x="325120" y="648842"/>
                  </a:lnTo>
                  <a:lnTo>
                    <a:pt x="650367" y="324357"/>
                  </a:lnTo>
                  <a:lnTo>
                    <a:pt x="325120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511551" y="4245863"/>
              <a:ext cx="544195" cy="545465"/>
            </a:xfrm>
            <a:custGeom>
              <a:avLst/>
              <a:gdLst/>
              <a:ahLst/>
              <a:cxnLst/>
              <a:rect l="l" t="t" r="r" b="b"/>
              <a:pathLst>
                <a:path w="544194" h="545464">
                  <a:moveTo>
                    <a:pt x="271907" y="0"/>
                  </a:moveTo>
                  <a:lnTo>
                    <a:pt x="0" y="272669"/>
                  </a:lnTo>
                  <a:lnTo>
                    <a:pt x="271907" y="545465"/>
                  </a:lnTo>
                  <a:lnTo>
                    <a:pt x="543941" y="272669"/>
                  </a:lnTo>
                  <a:lnTo>
                    <a:pt x="2719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63952" y="4328159"/>
              <a:ext cx="239395" cy="332740"/>
            </a:xfrm>
            <a:custGeom>
              <a:avLst/>
              <a:gdLst/>
              <a:ahLst/>
              <a:cxnLst/>
              <a:rect l="l" t="t" r="r" b="b"/>
              <a:pathLst>
                <a:path w="239394" h="332739">
                  <a:moveTo>
                    <a:pt x="217170" y="312420"/>
                  </a:moveTo>
                  <a:lnTo>
                    <a:pt x="21971" y="312420"/>
                  </a:lnTo>
                  <a:lnTo>
                    <a:pt x="21971" y="332232"/>
                  </a:lnTo>
                  <a:lnTo>
                    <a:pt x="217170" y="332232"/>
                  </a:lnTo>
                  <a:lnTo>
                    <a:pt x="217170" y="312420"/>
                  </a:lnTo>
                  <a:close/>
                </a:path>
                <a:path w="239394" h="332739">
                  <a:moveTo>
                    <a:pt x="239141" y="181102"/>
                  </a:moveTo>
                  <a:lnTo>
                    <a:pt x="236093" y="192405"/>
                  </a:lnTo>
                  <a:lnTo>
                    <a:pt x="228600" y="199263"/>
                  </a:lnTo>
                  <a:lnTo>
                    <a:pt x="218186" y="203327"/>
                  </a:lnTo>
                  <a:lnTo>
                    <a:pt x="206629" y="206121"/>
                  </a:lnTo>
                  <a:lnTo>
                    <a:pt x="214503" y="195580"/>
                  </a:lnTo>
                  <a:lnTo>
                    <a:pt x="221361" y="183896"/>
                  </a:lnTo>
                  <a:lnTo>
                    <a:pt x="226441" y="170942"/>
                  </a:lnTo>
                  <a:lnTo>
                    <a:pt x="228600" y="156083"/>
                  </a:lnTo>
                  <a:lnTo>
                    <a:pt x="227838" y="146304"/>
                  </a:lnTo>
                  <a:lnTo>
                    <a:pt x="225679" y="137287"/>
                  </a:lnTo>
                  <a:lnTo>
                    <a:pt x="220472" y="119634"/>
                  </a:lnTo>
                  <a:lnTo>
                    <a:pt x="213995" y="130175"/>
                  </a:lnTo>
                  <a:lnTo>
                    <a:pt x="206502" y="140335"/>
                  </a:lnTo>
                  <a:lnTo>
                    <a:pt x="197739" y="148590"/>
                  </a:lnTo>
                  <a:lnTo>
                    <a:pt x="187198" y="153670"/>
                  </a:lnTo>
                  <a:lnTo>
                    <a:pt x="193802" y="132715"/>
                  </a:lnTo>
                  <a:lnTo>
                    <a:pt x="194183" y="107569"/>
                  </a:lnTo>
                  <a:lnTo>
                    <a:pt x="188976" y="83312"/>
                  </a:lnTo>
                  <a:lnTo>
                    <a:pt x="179070" y="65532"/>
                  </a:lnTo>
                  <a:lnTo>
                    <a:pt x="177292" y="84709"/>
                  </a:lnTo>
                  <a:lnTo>
                    <a:pt x="174371" y="102870"/>
                  </a:lnTo>
                  <a:lnTo>
                    <a:pt x="167513" y="116967"/>
                  </a:lnTo>
                  <a:lnTo>
                    <a:pt x="153924" y="124460"/>
                  </a:lnTo>
                  <a:lnTo>
                    <a:pt x="156210" y="114808"/>
                  </a:lnTo>
                  <a:lnTo>
                    <a:pt x="156337" y="109982"/>
                  </a:lnTo>
                  <a:lnTo>
                    <a:pt x="152908" y="81534"/>
                  </a:lnTo>
                  <a:lnTo>
                    <a:pt x="143510" y="57277"/>
                  </a:lnTo>
                  <a:lnTo>
                    <a:pt x="133350" y="39624"/>
                  </a:lnTo>
                  <a:lnTo>
                    <a:pt x="127762" y="31242"/>
                  </a:lnTo>
                  <a:lnTo>
                    <a:pt x="124587" y="23114"/>
                  </a:lnTo>
                  <a:lnTo>
                    <a:pt x="121158" y="6731"/>
                  </a:lnTo>
                  <a:lnTo>
                    <a:pt x="118999" y="0"/>
                  </a:lnTo>
                  <a:lnTo>
                    <a:pt x="111633" y="27686"/>
                  </a:lnTo>
                  <a:lnTo>
                    <a:pt x="109601" y="60579"/>
                  </a:lnTo>
                  <a:lnTo>
                    <a:pt x="106553" y="92456"/>
                  </a:lnTo>
                  <a:lnTo>
                    <a:pt x="96393" y="117221"/>
                  </a:lnTo>
                  <a:lnTo>
                    <a:pt x="89281" y="101981"/>
                  </a:lnTo>
                  <a:lnTo>
                    <a:pt x="84963" y="84074"/>
                  </a:lnTo>
                  <a:lnTo>
                    <a:pt x="77851" y="68961"/>
                  </a:lnTo>
                  <a:lnTo>
                    <a:pt x="62230" y="62230"/>
                  </a:lnTo>
                  <a:lnTo>
                    <a:pt x="63373" y="81788"/>
                  </a:lnTo>
                  <a:lnTo>
                    <a:pt x="60706" y="103124"/>
                  </a:lnTo>
                  <a:lnTo>
                    <a:pt x="59309" y="124206"/>
                  </a:lnTo>
                  <a:lnTo>
                    <a:pt x="63881" y="143129"/>
                  </a:lnTo>
                  <a:lnTo>
                    <a:pt x="53213" y="135636"/>
                  </a:lnTo>
                  <a:lnTo>
                    <a:pt x="48006" y="125730"/>
                  </a:lnTo>
                  <a:lnTo>
                    <a:pt x="44704" y="121158"/>
                  </a:lnTo>
                  <a:lnTo>
                    <a:pt x="39116" y="114935"/>
                  </a:lnTo>
                  <a:lnTo>
                    <a:pt x="29210" y="104775"/>
                  </a:lnTo>
                  <a:lnTo>
                    <a:pt x="30861" y="119380"/>
                  </a:lnTo>
                  <a:lnTo>
                    <a:pt x="31877" y="150876"/>
                  </a:lnTo>
                  <a:lnTo>
                    <a:pt x="33909" y="165481"/>
                  </a:lnTo>
                  <a:lnTo>
                    <a:pt x="37084" y="175387"/>
                  </a:lnTo>
                  <a:lnTo>
                    <a:pt x="44704" y="191135"/>
                  </a:lnTo>
                  <a:lnTo>
                    <a:pt x="47498" y="197993"/>
                  </a:lnTo>
                  <a:lnTo>
                    <a:pt x="41148" y="197358"/>
                  </a:lnTo>
                  <a:lnTo>
                    <a:pt x="33401" y="198501"/>
                  </a:lnTo>
                  <a:lnTo>
                    <a:pt x="22987" y="193675"/>
                  </a:lnTo>
                  <a:lnTo>
                    <a:pt x="19050" y="190500"/>
                  </a:lnTo>
                  <a:lnTo>
                    <a:pt x="12954" y="183007"/>
                  </a:lnTo>
                  <a:lnTo>
                    <a:pt x="7747" y="175514"/>
                  </a:lnTo>
                  <a:lnTo>
                    <a:pt x="0" y="167386"/>
                  </a:lnTo>
                  <a:lnTo>
                    <a:pt x="10668" y="221615"/>
                  </a:lnTo>
                  <a:lnTo>
                    <a:pt x="34925" y="266446"/>
                  </a:lnTo>
                  <a:lnTo>
                    <a:pt x="82931" y="291211"/>
                  </a:lnTo>
                  <a:lnTo>
                    <a:pt x="118110" y="293370"/>
                  </a:lnTo>
                  <a:lnTo>
                    <a:pt x="111125" y="291338"/>
                  </a:lnTo>
                  <a:lnTo>
                    <a:pt x="94615" y="283337"/>
                  </a:lnTo>
                  <a:lnTo>
                    <a:pt x="74803" y="266446"/>
                  </a:lnTo>
                  <a:lnTo>
                    <a:pt x="58166" y="237744"/>
                  </a:lnTo>
                  <a:lnTo>
                    <a:pt x="63881" y="244348"/>
                  </a:lnTo>
                  <a:lnTo>
                    <a:pt x="73533" y="248285"/>
                  </a:lnTo>
                  <a:lnTo>
                    <a:pt x="84963" y="249809"/>
                  </a:lnTo>
                  <a:lnTo>
                    <a:pt x="97155" y="249809"/>
                  </a:lnTo>
                  <a:lnTo>
                    <a:pt x="90805" y="242443"/>
                  </a:lnTo>
                  <a:lnTo>
                    <a:pt x="85217" y="234696"/>
                  </a:lnTo>
                  <a:lnTo>
                    <a:pt x="81026" y="226568"/>
                  </a:lnTo>
                  <a:lnTo>
                    <a:pt x="78486" y="218186"/>
                  </a:lnTo>
                  <a:lnTo>
                    <a:pt x="77470" y="212217"/>
                  </a:lnTo>
                  <a:lnTo>
                    <a:pt x="80899" y="194056"/>
                  </a:lnTo>
                  <a:lnTo>
                    <a:pt x="85217" y="204978"/>
                  </a:lnTo>
                  <a:lnTo>
                    <a:pt x="92075" y="213233"/>
                  </a:lnTo>
                  <a:lnTo>
                    <a:pt x="100965" y="219583"/>
                  </a:lnTo>
                  <a:lnTo>
                    <a:pt x="110871" y="224790"/>
                  </a:lnTo>
                  <a:lnTo>
                    <a:pt x="108585" y="202311"/>
                  </a:lnTo>
                  <a:lnTo>
                    <a:pt x="113030" y="183134"/>
                  </a:lnTo>
                  <a:lnTo>
                    <a:pt x="118618" y="163703"/>
                  </a:lnTo>
                  <a:lnTo>
                    <a:pt x="119888" y="140716"/>
                  </a:lnTo>
                  <a:lnTo>
                    <a:pt x="133985" y="154432"/>
                  </a:lnTo>
                  <a:lnTo>
                    <a:pt x="143256" y="173228"/>
                  </a:lnTo>
                  <a:lnTo>
                    <a:pt x="147574" y="196723"/>
                  </a:lnTo>
                  <a:lnTo>
                    <a:pt x="147447" y="224790"/>
                  </a:lnTo>
                  <a:lnTo>
                    <a:pt x="155575" y="217170"/>
                  </a:lnTo>
                  <a:lnTo>
                    <a:pt x="164973" y="210693"/>
                  </a:lnTo>
                  <a:lnTo>
                    <a:pt x="173482" y="203454"/>
                  </a:lnTo>
                  <a:lnTo>
                    <a:pt x="179070" y="193167"/>
                  </a:lnTo>
                  <a:lnTo>
                    <a:pt x="179070" y="212471"/>
                  </a:lnTo>
                  <a:lnTo>
                    <a:pt x="175260" y="227838"/>
                  </a:lnTo>
                  <a:lnTo>
                    <a:pt x="168402" y="240284"/>
                  </a:lnTo>
                  <a:lnTo>
                    <a:pt x="159639" y="250571"/>
                  </a:lnTo>
                  <a:lnTo>
                    <a:pt x="170688" y="250571"/>
                  </a:lnTo>
                  <a:lnTo>
                    <a:pt x="179832" y="248539"/>
                  </a:lnTo>
                  <a:lnTo>
                    <a:pt x="187452" y="244983"/>
                  </a:lnTo>
                  <a:lnTo>
                    <a:pt x="194564" y="240919"/>
                  </a:lnTo>
                  <a:lnTo>
                    <a:pt x="186309" y="257429"/>
                  </a:lnTo>
                  <a:lnTo>
                    <a:pt x="175387" y="271145"/>
                  </a:lnTo>
                  <a:lnTo>
                    <a:pt x="162560" y="282956"/>
                  </a:lnTo>
                  <a:lnTo>
                    <a:pt x="148209" y="293370"/>
                  </a:lnTo>
                  <a:lnTo>
                    <a:pt x="191389" y="285496"/>
                  </a:lnTo>
                  <a:lnTo>
                    <a:pt x="219710" y="262128"/>
                  </a:lnTo>
                  <a:lnTo>
                    <a:pt x="234950" y="226314"/>
                  </a:lnTo>
                  <a:lnTo>
                    <a:pt x="239141" y="1811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18896" y="7089749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WS.STC.SSI.13.01a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89020" y="2429255"/>
            <a:ext cx="6670675" cy="4233545"/>
            <a:chOff x="3589020" y="2429255"/>
            <a:chExt cx="6670675" cy="4233545"/>
          </a:xfrm>
        </p:grpSpPr>
        <p:sp>
          <p:nvSpPr>
            <p:cNvPr id="4" name="object 4"/>
            <p:cNvSpPr/>
            <p:nvPr/>
          </p:nvSpPr>
          <p:spPr>
            <a:xfrm>
              <a:off x="3589020" y="2513075"/>
              <a:ext cx="6665595" cy="4149725"/>
            </a:xfrm>
            <a:custGeom>
              <a:avLst/>
              <a:gdLst/>
              <a:ahLst/>
              <a:cxnLst/>
              <a:rect l="l" t="t" r="r" b="b"/>
              <a:pathLst>
                <a:path w="6665595" h="4149725">
                  <a:moveTo>
                    <a:pt x="6513068" y="0"/>
                  </a:moveTo>
                  <a:lnTo>
                    <a:pt x="0" y="0"/>
                  </a:lnTo>
                  <a:lnTo>
                    <a:pt x="0" y="4149559"/>
                  </a:lnTo>
                  <a:lnTo>
                    <a:pt x="6665468" y="4149559"/>
                  </a:lnTo>
                  <a:lnTo>
                    <a:pt x="6665468" y="152400"/>
                  </a:lnTo>
                  <a:lnTo>
                    <a:pt x="6657721" y="104267"/>
                  </a:lnTo>
                  <a:lnTo>
                    <a:pt x="6636004" y="62357"/>
                  </a:lnTo>
                  <a:lnTo>
                    <a:pt x="6603111" y="29337"/>
                  </a:lnTo>
                  <a:lnTo>
                    <a:pt x="6561201" y="7747"/>
                  </a:lnTo>
                  <a:lnTo>
                    <a:pt x="6513068" y="0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9020" y="2429255"/>
              <a:ext cx="6670675" cy="361315"/>
            </a:xfrm>
            <a:custGeom>
              <a:avLst/>
              <a:gdLst/>
              <a:ahLst/>
              <a:cxnLst/>
              <a:rect l="l" t="t" r="r" b="b"/>
              <a:pathLst>
                <a:path w="6670675" h="361314">
                  <a:moveTo>
                    <a:pt x="6518148" y="0"/>
                  </a:moveTo>
                  <a:lnTo>
                    <a:pt x="0" y="0"/>
                  </a:lnTo>
                  <a:lnTo>
                    <a:pt x="0" y="361188"/>
                  </a:lnTo>
                  <a:lnTo>
                    <a:pt x="6670421" y="361188"/>
                  </a:lnTo>
                  <a:lnTo>
                    <a:pt x="6670421" y="152908"/>
                  </a:lnTo>
                  <a:lnTo>
                    <a:pt x="6662674" y="104520"/>
                  </a:lnTo>
                  <a:lnTo>
                    <a:pt x="6641084" y="62610"/>
                  </a:lnTo>
                  <a:lnTo>
                    <a:pt x="6608064" y="29463"/>
                  </a:lnTo>
                  <a:lnTo>
                    <a:pt x="6566281" y="7746"/>
                  </a:lnTo>
                  <a:lnTo>
                    <a:pt x="6518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84270" y="2488438"/>
            <a:ext cx="20828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1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PPE?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38573" y="2907201"/>
            <a:ext cx="1470025" cy="68072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950" spc="-40" dirty="0">
                <a:latin typeface="Arial"/>
                <a:cs typeface="Arial"/>
              </a:rPr>
              <a:t>Eye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 marR="443865">
              <a:lnSpc>
                <a:spcPct val="103800"/>
              </a:lnSpc>
              <a:spcBef>
                <a:spcPts val="440"/>
              </a:spcBef>
            </a:pPr>
            <a:r>
              <a:rPr sz="800" dirty="0">
                <a:latin typeface="Arial"/>
                <a:cs typeface="Arial"/>
              </a:rPr>
              <a:t>Protects from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flying </a:t>
            </a:r>
            <a:r>
              <a:rPr sz="800" dirty="0">
                <a:latin typeface="Arial"/>
                <a:cs typeface="Arial"/>
              </a:rPr>
              <a:t>particles,</a:t>
            </a:r>
            <a:r>
              <a:rPr sz="800" spc="1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contact</a:t>
            </a:r>
            <a:r>
              <a:rPr sz="800" spc="1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with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Arial"/>
                <a:cs typeface="Arial"/>
              </a:rPr>
              <a:t>chemicals, fluid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under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pressure.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4754" y="3012694"/>
            <a:ext cx="1297940" cy="36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10" dirty="0">
                <a:latin typeface="Arial"/>
                <a:cs typeface="Arial"/>
              </a:rPr>
              <a:t>Head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800" dirty="0">
                <a:latin typeface="Arial"/>
                <a:cs typeface="Arial"/>
              </a:rPr>
              <a:t>Protects head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impacts.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64754" y="3746068"/>
            <a:ext cx="1381760" cy="370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10" dirty="0">
                <a:latin typeface="Arial"/>
                <a:cs typeface="Arial"/>
              </a:rPr>
              <a:t>Hearing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800" dirty="0">
                <a:latin typeface="Arial"/>
                <a:cs typeface="Arial"/>
              </a:rPr>
              <a:t>Protects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excessive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noise.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64754" y="4283754"/>
            <a:ext cx="1200785" cy="8039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950" dirty="0">
                <a:latin typeface="Arial"/>
                <a:cs typeface="Arial"/>
              </a:rPr>
              <a:t>Body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200"/>
              </a:lnSpc>
              <a:spcBef>
                <a:spcPts val="434"/>
              </a:spcBef>
            </a:pPr>
            <a:r>
              <a:rPr sz="800" dirty="0">
                <a:latin typeface="Arial"/>
                <a:cs typeface="Arial"/>
              </a:rPr>
              <a:t>Protects from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temperature extremes,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splashes, </a:t>
            </a:r>
            <a:r>
              <a:rPr sz="800" dirty="0">
                <a:latin typeface="Arial"/>
                <a:cs typeface="Arial"/>
              </a:rPr>
              <a:t>potential</a:t>
            </a:r>
            <a:r>
              <a:rPr sz="800" spc="11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impacts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hazardous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materials.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4754" y="5290483"/>
            <a:ext cx="1290320" cy="93027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950" spc="-10" dirty="0">
                <a:latin typeface="Arial"/>
                <a:cs typeface="Arial"/>
              </a:rPr>
              <a:t>Foot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434"/>
              </a:spcBef>
            </a:pPr>
            <a:r>
              <a:rPr sz="800" dirty="0">
                <a:latin typeface="Arial"/>
                <a:cs typeface="Arial"/>
              </a:rPr>
              <a:t>Protects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impact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from </a:t>
            </a:r>
            <a:r>
              <a:rPr sz="800" dirty="0">
                <a:latin typeface="Arial"/>
                <a:cs typeface="Arial"/>
              </a:rPr>
              <a:t>falling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rolling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objects, </a:t>
            </a:r>
            <a:r>
              <a:rPr sz="800" dirty="0">
                <a:latin typeface="Arial"/>
                <a:cs typeface="Arial"/>
              </a:rPr>
              <a:t>punctures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stepping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 sharp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objects,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electricity, </a:t>
            </a:r>
            <a:r>
              <a:rPr sz="800" dirty="0">
                <a:latin typeface="Arial"/>
                <a:cs typeface="Arial"/>
              </a:rPr>
              <a:t>slippery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uneven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surfaces.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36541" y="3694601"/>
            <a:ext cx="1203325" cy="80391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950" spc="-10" dirty="0">
                <a:latin typeface="Arial"/>
                <a:cs typeface="Arial"/>
              </a:rPr>
              <a:t>Respiratory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 marR="84455">
              <a:lnSpc>
                <a:spcPct val="104200"/>
              </a:lnSpc>
              <a:spcBef>
                <a:spcPts val="434"/>
              </a:spcBef>
            </a:pPr>
            <a:r>
              <a:rPr sz="800" spc="-20" dirty="0">
                <a:latin typeface="Arial"/>
                <a:cs typeface="Arial"/>
              </a:rPr>
              <a:t>Prevents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inhalation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dirty="0">
                <a:latin typeface="Arial"/>
                <a:cs typeface="Arial"/>
              </a:rPr>
              <a:t> potentially</a:t>
            </a:r>
            <a:r>
              <a:rPr sz="800" spc="20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hazardous substances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such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 </a:t>
            </a:r>
            <a:r>
              <a:rPr sz="800" spc="-20" dirty="0">
                <a:latin typeface="Arial"/>
                <a:cs typeface="Arial"/>
              </a:rPr>
              <a:t>dust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chemical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vapours.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36541" y="4658845"/>
            <a:ext cx="1128395" cy="93027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950" dirty="0">
                <a:latin typeface="Arial"/>
                <a:cs typeface="Arial"/>
              </a:rPr>
              <a:t>Hand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434"/>
              </a:spcBef>
            </a:pPr>
            <a:r>
              <a:rPr sz="800" spc="-25" dirty="0">
                <a:latin typeface="Arial"/>
                <a:cs typeface="Arial"/>
              </a:rPr>
              <a:t>Prevents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cuts,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slivers, </a:t>
            </a:r>
            <a:r>
              <a:rPr sz="800" dirty="0">
                <a:latin typeface="Arial"/>
                <a:cs typeface="Arial"/>
              </a:rPr>
              <a:t>punctures,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chemical </a:t>
            </a:r>
            <a:r>
              <a:rPr sz="800" spc="-20" dirty="0">
                <a:latin typeface="Arial"/>
                <a:cs typeface="Arial"/>
              </a:rPr>
              <a:t>exposures,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exposure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to</a:t>
            </a:r>
            <a:r>
              <a:rPr sz="800" dirty="0">
                <a:latin typeface="Arial"/>
                <a:cs typeface="Arial"/>
              </a:rPr>
              <a:t> heat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cold,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electricity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biological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hazards.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6541" y="5799422"/>
            <a:ext cx="1093470" cy="55054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950" spc="-10" dirty="0">
                <a:latin typeface="Arial"/>
                <a:cs typeface="Arial"/>
              </a:rPr>
              <a:t>Fall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Protection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3800"/>
              </a:lnSpc>
              <a:spcBef>
                <a:spcPts val="440"/>
              </a:spcBef>
            </a:pPr>
            <a:r>
              <a:rPr sz="800" dirty="0">
                <a:latin typeface="Arial"/>
                <a:cs typeface="Arial"/>
              </a:rPr>
              <a:t>Protects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from </a:t>
            </a:r>
            <a:r>
              <a:rPr sz="800" dirty="0">
                <a:latin typeface="Arial"/>
                <a:cs typeface="Arial"/>
              </a:rPr>
              <a:t>falls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height.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1959" y="2429255"/>
            <a:ext cx="2863850" cy="2895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096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48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90" dirty="0">
                <a:solidFill>
                  <a:srgbClr val="FFFFFF"/>
                </a:solidFill>
                <a:latin typeface="Arial"/>
                <a:cs typeface="Arial"/>
              </a:rPr>
              <a:t>PPE</a:t>
            </a:r>
            <a:r>
              <a:rPr sz="11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must: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1980" y="5423280"/>
            <a:ext cx="307340" cy="308610"/>
          </a:xfrm>
          <a:custGeom>
            <a:avLst/>
            <a:gdLst/>
            <a:ahLst/>
            <a:cxnLst/>
            <a:rect l="l" t="t" r="r" b="b"/>
            <a:pathLst>
              <a:path w="307340" h="308610">
                <a:moveTo>
                  <a:pt x="153619" y="0"/>
                </a:moveTo>
                <a:lnTo>
                  <a:pt x="105194" y="7873"/>
                </a:lnTo>
                <a:lnTo>
                  <a:pt x="63055" y="29717"/>
                </a:lnTo>
                <a:lnTo>
                  <a:pt x="29743" y="63118"/>
                </a:lnTo>
                <a:lnTo>
                  <a:pt x="7861" y="105409"/>
                </a:lnTo>
                <a:lnTo>
                  <a:pt x="0" y="154050"/>
                </a:lnTo>
                <a:lnTo>
                  <a:pt x="7861" y="202564"/>
                </a:lnTo>
                <a:lnTo>
                  <a:pt x="29743" y="244855"/>
                </a:lnTo>
                <a:lnTo>
                  <a:pt x="57289" y="272414"/>
                </a:lnTo>
                <a:lnTo>
                  <a:pt x="63055" y="278256"/>
                </a:lnTo>
                <a:lnTo>
                  <a:pt x="105194" y="300100"/>
                </a:lnTo>
                <a:lnTo>
                  <a:pt x="153619" y="308101"/>
                </a:lnTo>
                <a:lnTo>
                  <a:pt x="202044" y="300100"/>
                </a:lnTo>
                <a:lnTo>
                  <a:pt x="244182" y="278256"/>
                </a:lnTo>
                <a:lnTo>
                  <a:pt x="249948" y="272414"/>
                </a:lnTo>
                <a:lnTo>
                  <a:pt x="277495" y="244855"/>
                </a:lnTo>
                <a:lnTo>
                  <a:pt x="288337" y="223900"/>
                </a:lnTo>
                <a:lnTo>
                  <a:pt x="133108" y="223900"/>
                </a:lnTo>
                <a:lnTo>
                  <a:pt x="57289" y="147827"/>
                </a:lnTo>
                <a:lnTo>
                  <a:pt x="57289" y="141477"/>
                </a:lnTo>
                <a:lnTo>
                  <a:pt x="79806" y="118871"/>
                </a:lnTo>
                <a:lnTo>
                  <a:pt x="186403" y="118871"/>
                </a:lnTo>
                <a:lnTo>
                  <a:pt x="221056" y="84073"/>
                </a:lnTo>
                <a:lnTo>
                  <a:pt x="249948" y="84073"/>
                </a:lnTo>
                <a:lnTo>
                  <a:pt x="249948" y="35559"/>
                </a:lnTo>
                <a:lnTo>
                  <a:pt x="244182" y="29717"/>
                </a:lnTo>
                <a:lnTo>
                  <a:pt x="202044" y="7873"/>
                </a:lnTo>
                <a:lnTo>
                  <a:pt x="153619" y="0"/>
                </a:lnTo>
                <a:close/>
              </a:path>
              <a:path w="307340" h="308610">
                <a:moveTo>
                  <a:pt x="249948" y="35559"/>
                </a:moveTo>
                <a:lnTo>
                  <a:pt x="249948" y="113029"/>
                </a:lnTo>
                <a:lnTo>
                  <a:pt x="139484" y="223900"/>
                </a:lnTo>
                <a:lnTo>
                  <a:pt x="288337" y="223900"/>
                </a:lnTo>
                <a:lnTo>
                  <a:pt x="299377" y="202564"/>
                </a:lnTo>
                <a:lnTo>
                  <a:pt x="307238" y="154050"/>
                </a:lnTo>
                <a:lnTo>
                  <a:pt x="299377" y="105409"/>
                </a:lnTo>
                <a:lnTo>
                  <a:pt x="277495" y="63118"/>
                </a:lnTo>
                <a:lnTo>
                  <a:pt x="249948" y="35559"/>
                </a:lnTo>
                <a:close/>
              </a:path>
              <a:path w="307340" h="308610">
                <a:moveTo>
                  <a:pt x="186403" y="118871"/>
                </a:moveTo>
                <a:lnTo>
                  <a:pt x="86182" y="118871"/>
                </a:lnTo>
                <a:lnTo>
                  <a:pt x="133108" y="165988"/>
                </a:lnTo>
                <a:lnTo>
                  <a:pt x="139484" y="165988"/>
                </a:lnTo>
                <a:lnTo>
                  <a:pt x="186403" y="118871"/>
                </a:lnTo>
                <a:close/>
              </a:path>
              <a:path w="307340" h="308610">
                <a:moveTo>
                  <a:pt x="249948" y="84073"/>
                </a:moveTo>
                <a:lnTo>
                  <a:pt x="227431" y="84073"/>
                </a:lnTo>
                <a:lnTo>
                  <a:pt x="249948" y="106679"/>
                </a:lnTo>
                <a:lnTo>
                  <a:pt x="249948" y="84073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1980" y="4991100"/>
            <a:ext cx="307340" cy="308610"/>
          </a:xfrm>
          <a:custGeom>
            <a:avLst/>
            <a:gdLst/>
            <a:ahLst/>
            <a:cxnLst/>
            <a:rect l="l" t="t" r="r" b="b"/>
            <a:pathLst>
              <a:path w="307340" h="308610">
                <a:moveTo>
                  <a:pt x="153619" y="0"/>
                </a:moveTo>
                <a:lnTo>
                  <a:pt x="105194" y="7873"/>
                </a:lnTo>
                <a:lnTo>
                  <a:pt x="63055" y="29844"/>
                </a:lnTo>
                <a:lnTo>
                  <a:pt x="29743" y="63245"/>
                </a:lnTo>
                <a:lnTo>
                  <a:pt x="7861" y="105409"/>
                </a:lnTo>
                <a:lnTo>
                  <a:pt x="0" y="154050"/>
                </a:lnTo>
                <a:lnTo>
                  <a:pt x="7861" y="202564"/>
                </a:lnTo>
                <a:lnTo>
                  <a:pt x="29743" y="244855"/>
                </a:lnTo>
                <a:lnTo>
                  <a:pt x="57289" y="272541"/>
                </a:lnTo>
                <a:lnTo>
                  <a:pt x="105194" y="300227"/>
                </a:lnTo>
                <a:lnTo>
                  <a:pt x="153619" y="308102"/>
                </a:lnTo>
                <a:lnTo>
                  <a:pt x="202044" y="300227"/>
                </a:lnTo>
                <a:lnTo>
                  <a:pt x="244182" y="278256"/>
                </a:lnTo>
                <a:lnTo>
                  <a:pt x="249948" y="272541"/>
                </a:lnTo>
                <a:lnTo>
                  <a:pt x="277495" y="244855"/>
                </a:lnTo>
                <a:lnTo>
                  <a:pt x="288337" y="223900"/>
                </a:lnTo>
                <a:lnTo>
                  <a:pt x="133108" y="223900"/>
                </a:lnTo>
                <a:lnTo>
                  <a:pt x="57289" y="147827"/>
                </a:lnTo>
                <a:lnTo>
                  <a:pt x="57289" y="141477"/>
                </a:lnTo>
                <a:lnTo>
                  <a:pt x="79806" y="118871"/>
                </a:lnTo>
                <a:lnTo>
                  <a:pt x="186476" y="118871"/>
                </a:lnTo>
                <a:lnTo>
                  <a:pt x="221056" y="84200"/>
                </a:lnTo>
                <a:lnTo>
                  <a:pt x="249948" y="84200"/>
                </a:lnTo>
                <a:lnTo>
                  <a:pt x="249948" y="35559"/>
                </a:lnTo>
                <a:lnTo>
                  <a:pt x="244182" y="29844"/>
                </a:lnTo>
                <a:lnTo>
                  <a:pt x="202044" y="7873"/>
                </a:lnTo>
                <a:lnTo>
                  <a:pt x="153619" y="0"/>
                </a:lnTo>
                <a:close/>
              </a:path>
              <a:path w="307340" h="308610">
                <a:moveTo>
                  <a:pt x="249948" y="35559"/>
                </a:moveTo>
                <a:lnTo>
                  <a:pt x="249948" y="113156"/>
                </a:lnTo>
                <a:lnTo>
                  <a:pt x="139484" y="223900"/>
                </a:lnTo>
                <a:lnTo>
                  <a:pt x="288337" y="223900"/>
                </a:lnTo>
                <a:lnTo>
                  <a:pt x="299377" y="202564"/>
                </a:lnTo>
                <a:lnTo>
                  <a:pt x="307238" y="154050"/>
                </a:lnTo>
                <a:lnTo>
                  <a:pt x="299377" y="105409"/>
                </a:lnTo>
                <a:lnTo>
                  <a:pt x="277495" y="63245"/>
                </a:lnTo>
                <a:lnTo>
                  <a:pt x="249948" y="35559"/>
                </a:lnTo>
                <a:close/>
              </a:path>
              <a:path w="307340" h="308610">
                <a:moveTo>
                  <a:pt x="186476" y="118871"/>
                </a:moveTo>
                <a:lnTo>
                  <a:pt x="86182" y="118871"/>
                </a:lnTo>
                <a:lnTo>
                  <a:pt x="133108" y="165988"/>
                </a:lnTo>
                <a:lnTo>
                  <a:pt x="139484" y="165988"/>
                </a:lnTo>
                <a:lnTo>
                  <a:pt x="186476" y="118871"/>
                </a:lnTo>
                <a:close/>
              </a:path>
              <a:path w="307340" h="308610">
                <a:moveTo>
                  <a:pt x="249948" y="84200"/>
                </a:moveTo>
                <a:lnTo>
                  <a:pt x="227431" y="84200"/>
                </a:lnTo>
                <a:lnTo>
                  <a:pt x="249948" y="106679"/>
                </a:lnTo>
                <a:lnTo>
                  <a:pt x="249948" y="8420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1980" y="4098416"/>
            <a:ext cx="307340" cy="308610"/>
          </a:xfrm>
          <a:custGeom>
            <a:avLst/>
            <a:gdLst/>
            <a:ahLst/>
            <a:cxnLst/>
            <a:rect l="l" t="t" r="r" b="b"/>
            <a:pathLst>
              <a:path w="307340" h="308610">
                <a:moveTo>
                  <a:pt x="153619" y="0"/>
                </a:moveTo>
                <a:lnTo>
                  <a:pt x="105194" y="7873"/>
                </a:lnTo>
                <a:lnTo>
                  <a:pt x="63055" y="29844"/>
                </a:lnTo>
                <a:lnTo>
                  <a:pt x="29743" y="63245"/>
                </a:lnTo>
                <a:lnTo>
                  <a:pt x="7861" y="105536"/>
                </a:lnTo>
                <a:lnTo>
                  <a:pt x="0" y="154050"/>
                </a:lnTo>
                <a:lnTo>
                  <a:pt x="7861" y="202564"/>
                </a:lnTo>
                <a:lnTo>
                  <a:pt x="29743" y="244855"/>
                </a:lnTo>
                <a:lnTo>
                  <a:pt x="57289" y="272541"/>
                </a:lnTo>
                <a:lnTo>
                  <a:pt x="105194" y="300227"/>
                </a:lnTo>
                <a:lnTo>
                  <a:pt x="153619" y="308102"/>
                </a:lnTo>
                <a:lnTo>
                  <a:pt x="202044" y="300227"/>
                </a:lnTo>
                <a:lnTo>
                  <a:pt x="244182" y="278256"/>
                </a:lnTo>
                <a:lnTo>
                  <a:pt x="249948" y="272541"/>
                </a:lnTo>
                <a:lnTo>
                  <a:pt x="277495" y="244855"/>
                </a:lnTo>
                <a:lnTo>
                  <a:pt x="288337" y="223900"/>
                </a:lnTo>
                <a:lnTo>
                  <a:pt x="133108" y="223900"/>
                </a:lnTo>
                <a:lnTo>
                  <a:pt x="57289" y="147954"/>
                </a:lnTo>
                <a:lnTo>
                  <a:pt x="57289" y="141477"/>
                </a:lnTo>
                <a:lnTo>
                  <a:pt x="79806" y="118871"/>
                </a:lnTo>
                <a:lnTo>
                  <a:pt x="186476" y="118871"/>
                </a:lnTo>
                <a:lnTo>
                  <a:pt x="221056" y="84200"/>
                </a:lnTo>
                <a:lnTo>
                  <a:pt x="249948" y="84200"/>
                </a:lnTo>
                <a:lnTo>
                  <a:pt x="249948" y="35559"/>
                </a:lnTo>
                <a:lnTo>
                  <a:pt x="244182" y="29844"/>
                </a:lnTo>
                <a:lnTo>
                  <a:pt x="202044" y="7873"/>
                </a:lnTo>
                <a:lnTo>
                  <a:pt x="153619" y="0"/>
                </a:lnTo>
                <a:close/>
              </a:path>
              <a:path w="307340" h="308610">
                <a:moveTo>
                  <a:pt x="249948" y="35559"/>
                </a:moveTo>
                <a:lnTo>
                  <a:pt x="249948" y="113156"/>
                </a:lnTo>
                <a:lnTo>
                  <a:pt x="139484" y="223900"/>
                </a:lnTo>
                <a:lnTo>
                  <a:pt x="288337" y="223900"/>
                </a:lnTo>
                <a:lnTo>
                  <a:pt x="299377" y="202564"/>
                </a:lnTo>
                <a:lnTo>
                  <a:pt x="307238" y="154050"/>
                </a:lnTo>
                <a:lnTo>
                  <a:pt x="299377" y="105536"/>
                </a:lnTo>
                <a:lnTo>
                  <a:pt x="277495" y="63245"/>
                </a:lnTo>
                <a:lnTo>
                  <a:pt x="249948" y="35559"/>
                </a:lnTo>
                <a:close/>
              </a:path>
              <a:path w="307340" h="308610">
                <a:moveTo>
                  <a:pt x="186476" y="118871"/>
                </a:moveTo>
                <a:lnTo>
                  <a:pt x="86182" y="118871"/>
                </a:lnTo>
                <a:lnTo>
                  <a:pt x="133108" y="165988"/>
                </a:lnTo>
                <a:lnTo>
                  <a:pt x="139484" y="165988"/>
                </a:lnTo>
                <a:lnTo>
                  <a:pt x="186476" y="118871"/>
                </a:lnTo>
                <a:close/>
              </a:path>
              <a:path w="307340" h="308610">
                <a:moveTo>
                  <a:pt x="249948" y="84200"/>
                </a:moveTo>
                <a:lnTo>
                  <a:pt x="227431" y="84200"/>
                </a:lnTo>
                <a:lnTo>
                  <a:pt x="249948" y="106806"/>
                </a:lnTo>
                <a:lnTo>
                  <a:pt x="249948" y="8420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980" y="3656329"/>
            <a:ext cx="307340" cy="308610"/>
          </a:xfrm>
          <a:custGeom>
            <a:avLst/>
            <a:gdLst/>
            <a:ahLst/>
            <a:cxnLst/>
            <a:rect l="l" t="t" r="r" b="b"/>
            <a:pathLst>
              <a:path w="307340" h="308610">
                <a:moveTo>
                  <a:pt x="153619" y="0"/>
                </a:moveTo>
                <a:lnTo>
                  <a:pt x="105194" y="7873"/>
                </a:lnTo>
                <a:lnTo>
                  <a:pt x="63055" y="29717"/>
                </a:lnTo>
                <a:lnTo>
                  <a:pt x="29743" y="63118"/>
                </a:lnTo>
                <a:lnTo>
                  <a:pt x="7861" y="105409"/>
                </a:lnTo>
                <a:lnTo>
                  <a:pt x="0" y="154050"/>
                </a:lnTo>
                <a:lnTo>
                  <a:pt x="7861" y="202564"/>
                </a:lnTo>
                <a:lnTo>
                  <a:pt x="29743" y="244855"/>
                </a:lnTo>
                <a:lnTo>
                  <a:pt x="57289" y="272414"/>
                </a:lnTo>
                <a:lnTo>
                  <a:pt x="63055" y="278256"/>
                </a:lnTo>
                <a:lnTo>
                  <a:pt x="105194" y="300100"/>
                </a:lnTo>
                <a:lnTo>
                  <a:pt x="153619" y="308102"/>
                </a:lnTo>
                <a:lnTo>
                  <a:pt x="202044" y="300100"/>
                </a:lnTo>
                <a:lnTo>
                  <a:pt x="244182" y="278256"/>
                </a:lnTo>
                <a:lnTo>
                  <a:pt x="249948" y="272414"/>
                </a:lnTo>
                <a:lnTo>
                  <a:pt x="277495" y="244855"/>
                </a:lnTo>
                <a:lnTo>
                  <a:pt x="288337" y="223900"/>
                </a:lnTo>
                <a:lnTo>
                  <a:pt x="133108" y="223900"/>
                </a:lnTo>
                <a:lnTo>
                  <a:pt x="57289" y="147827"/>
                </a:lnTo>
                <a:lnTo>
                  <a:pt x="57289" y="141477"/>
                </a:lnTo>
                <a:lnTo>
                  <a:pt x="79806" y="118871"/>
                </a:lnTo>
                <a:lnTo>
                  <a:pt x="186350" y="118871"/>
                </a:lnTo>
                <a:lnTo>
                  <a:pt x="221056" y="84073"/>
                </a:lnTo>
                <a:lnTo>
                  <a:pt x="249948" y="84073"/>
                </a:lnTo>
                <a:lnTo>
                  <a:pt x="249948" y="35559"/>
                </a:lnTo>
                <a:lnTo>
                  <a:pt x="244182" y="29717"/>
                </a:lnTo>
                <a:lnTo>
                  <a:pt x="202044" y="7873"/>
                </a:lnTo>
                <a:lnTo>
                  <a:pt x="153619" y="0"/>
                </a:lnTo>
                <a:close/>
              </a:path>
              <a:path w="307340" h="308610">
                <a:moveTo>
                  <a:pt x="249948" y="35559"/>
                </a:moveTo>
                <a:lnTo>
                  <a:pt x="249948" y="113029"/>
                </a:lnTo>
                <a:lnTo>
                  <a:pt x="139484" y="223900"/>
                </a:lnTo>
                <a:lnTo>
                  <a:pt x="288337" y="223900"/>
                </a:lnTo>
                <a:lnTo>
                  <a:pt x="299377" y="202564"/>
                </a:lnTo>
                <a:lnTo>
                  <a:pt x="307238" y="154050"/>
                </a:lnTo>
                <a:lnTo>
                  <a:pt x="299377" y="105409"/>
                </a:lnTo>
                <a:lnTo>
                  <a:pt x="277495" y="63118"/>
                </a:lnTo>
                <a:lnTo>
                  <a:pt x="249948" y="35559"/>
                </a:lnTo>
                <a:close/>
              </a:path>
              <a:path w="307340" h="308610">
                <a:moveTo>
                  <a:pt x="186350" y="118871"/>
                </a:moveTo>
                <a:lnTo>
                  <a:pt x="86182" y="118871"/>
                </a:lnTo>
                <a:lnTo>
                  <a:pt x="133108" y="165861"/>
                </a:lnTo>
                <a:lnTo>
                  <a:pt x="139484" y="165861"/>
                </a:lnTo>
                <a:lnTo>
                  <a:pt x="186350" y="118871"/>
                </a:lnTo>
                <a:close/>
              </a:path>
              <a:path w="307340" h="308610">
                <a:moveTo>
                  <a:pt x="249948" y="84073"/>
                </a:moveTo>
                <a:lnTo>
                  <a:pt x="227431" y="84073"/>
                </a:lnTo>
                <a:lnTo>
                  <a:pt x="249948" y="106679"/>
                </a:lnTo>
                <a:lnTo>
                  <a:pt x="249948" y="84073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1980" y="3224148"/>
            <a:ext cx="307340" cy="308610"/>
          </a:xfrm>
          <a:custGeom>
            <a:avLst/>
            <a:gdLst/>
            <a:ahLst/>
            <a:cxnLst/>
            <a:rect l="l" t="t" r="r" b="b"/>
            <a:pathLst>
              <a:path w="307340" h="308610">
                <a:moveTo>
                  <a:pt x="153619" y="0"/>
                </a:moveTo>
                <a:lnTo>
                  <a:pt x="105194" y="7873"/>
                </a:lnTo>
                <a:lnTo>
                  <a:pt x="63055" y="29844"/>
                </a:lnTo>
                <a:lnTo>
                  <a:pt x="29743" y="63245"/>
                </a:lnTo>
                <a:lnTo>
                  <a:pt x="7861" y="105409"/>
                </a:lnTo>
                <a:lnTo>
                  <a:pt x="0" y="154050"/>
                </a:lnTo>
                <a:lnTo>
                  <a:pt x="7861" y="202564"/>
                </a:lnTo>
                <a:lnTo>
                  <a:pt x="29743" y="244855"/>
                </a:lnTo>
                <a:lnTo>
                  <a:pt x="57289" y="272541"/>
                </a:lnTo>
                <a:lnTo>
                  <a:pt x="105194" y="300227"/>
                </a:lnTo>
                <a:lnTo>
                  <a:pt x="153619" y="308102"/>
                </a:lnTo>
                <a:lnTo>
                  <a:pt x="202044" y="300227"/>
                </a:lnTo>
                <a:lnTo>
                  <a:pt x="244182" y="278256"/>
                </a:lnTo>
                <a:lnTo>
                  <a:pt x="249948" y="272541"/>
                </a:lnTo>
                <a:lnTo>
                  <a:pt x="277495" y="244855"/>
                </a:lnTo>
                <a:lnTo>
                  <a:pt x="288337" y="223900"/>
                </a:lnTo>
                <a:lnTo>
                  <a:pt x="133108" y="223900"/>
                </a:lnTo>
                <a:lnTo>
                  <a:pt x="57289" y="147827"/>
                </a:lnTo>
                <a:lnTo>
                  <a:pt x="57289" y="141477"/>
                </a:lnTo>
                <a:lnTo>
                  <a:pt x="79806" y="118871"/>
                </a:lnTo>
                <a:lnTo>
                  <a:pt x="186476" y="118871"/>
                </a:lnTo>
                <a:lnTo>
                  <a:pt x="221056" y="84200"/>
                </a:lnTo>
                <a:lnTo>
                  <a:pt x="249948" y="84200"/>
                </a:lnTo>
                <a:lnTo>
                  <a:pt x="249948" y="35559"/>
                </a:lnTo>
                <a:lnTo>
                  <a:pt x="244182" y="29844"/>
                </a:lnTo>
                <a:lnTo>
                  <a:pt x="202044" y="7873"/>
                </a:lnTo>
                <a:lnTo>
                  <a:pt x="153619" y="0"/>
                </a:lnTo>
                <a:close/>
              </a:path>
              <a:path w="307340" h="308610">
                <a:moveTo>
                  <a:pt x="249948" y="35559"/>
                </a:moveTo>
                <a:lnTo>
                  <a:pt x="249948" y="113156"/>
                </a:lnTo>
                <a:lnTo>
                  <a:pt x="139484" y="223900"/>
                </a:lnTo>
                <a:lnTo>
                  <a:pt x="288337" y="223900"/>
                </a:lnTo>
                <a:lnTo>
                  <a:pt x="299377" y="202564"/>
                </a:lnTo>
                <a:lnTo>
                  <a:pt x="307238" y="154050"/>
                </a:lnTo>
                <a:lnTo>
                  <a:pt x="299377" y="105409"/>
                </a:lnTo>
                <a:lnTo>
                  <a:pt x="277495" y="63245"/>
                </a:lnTo>
                <a:lnTo>
                  <a:pt x="249948" y="35559"/>
                </a:lnTo>
                <a:close/>
              </a:path>
              <a:path w="307340" h="308610">
                <a:moveTo>
                  <a:pt x="186476" y="118871"/>
                </a:moveTo>
                <a:lnTo>
                  <a:pt x="86182" y="118871"/>
                </a:lnTo>
                <a:lnTo>
                  <a:pt x="133108" y="165988"/>
                </a:lnTo>
                <a:lnTo>
                  <a:pt x="139484" y="165988"/>
                </a:lnTo>
                <a:lnTo>
                  <a:pt x="186476" y="118871"/>
                </a:lnTo>
                <a:close/>
              </a:path>
              <a:path w="307340" h="308610">
                <a:moveTo>
                  <a:pt x="249948" y="84200"/>
                </a:moveTo>
                <a:lnTo>
                  <a:pt x="227431" y="84200"/>
                </a:lnTo>
                <a:lnTo>
                  <a:pt x="249948" y="106679"/>
                </a:lnTo>
                <a:lnTo>
                  <a:pt x="249948" y="8420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1980" y="2791967"/>
            <a:ext cx="307340" cy="308610"/>
          </a:xfrm>
          <a:custGeom>
            <a:avLst/>
            <a:gdLst/>
            <a:ahLst/>
            <a:cxnLst/>
            <a:rect l="l" t="t" r="r" b="b"/>
            <a:pathLst>
              <a:path w="307340" h="308610">
                <a:moveTo>
                  <a:pt x="153619" y="0"/>
                </a:moveTo>
                <a:lnTo>
                  <a:pt x="105194" y="7873"/>
                </a:lnTo>
                <a:lnTo>
                  <a:pt x="63055" y="29844"/>
                </a:lnTo>
                <a:lnTo>
                  <a:pt x="29743" y="63245"/>
                </a:lnTo>
                <a:lnTo>
                  <a:pt x="7861" y="105536"/>
                </a:lnTo>
                <a:lnTo>
                  <a:pt x="0" y="154050"/>
                </a:lnTo>
                <a:lnTo>
                  <a:pt x="7861" y="202564"/>
                </a:lnTo>
                <a:lnTo>
                  <a:pt x="29743" y="244855"/>
                </a:lnTo>
                <a:lnTo>
                  <a:pt x="57289" y="272541"/>
                </a:lnTo>
                <a:lnTo>
                  <a:pt x="105194" y="300227"/>
                </a:lnTo>
                <a:lnTo>
                  <a:pt x="153619" y="308102"/>
                </a:lnTo>
                <a:lnTo>
                  <a:pt x="202044" y="300227"/>
                </a:lnTo>
                <a:lnTo>
                  <a:pt x="244182" y="278256"/>
                </a:lnTo>
                <a:lnTo>
                  <a:pt x="249948" y="272541"/>
                </a:lnTo>
                <a:lnTo>
                  <a:pt x="277495" y="244855"/>
                </a:lnTo>
                <a:lnTo>
                  <a:pt x="288337" y="223900"/>
                </a:lnTo>
                <a:lnTo>
                  <a:pt x="133108" y="223900"/>
                </a:lnTo>
                <a:lnTo>
                  <a:pt x="57289" y="147954"/>
                </a:lnTo>
                <a:lnTo>
                  <a:pt x="57289" y="141477"/>
                </a:lnTo>
                <a:lnTo>
                  <a:pt x="79806" y="118871"/>
                </a:lnTo>
                <a:lnTo>
                  <a:pt x="186476" y="118871"/>
                </a:lnTo>
                <a:lnTo>
                  <a:pt x="221056" y="84200"/>
                </a:lnTo>
                <a:lnTo>
                  <a:pt x="249948" y="84200"/>
                </a:lnTo>
                <a:lnTo>
                  <a:pt x="249948" y="35559"/>
                </a:lnTo>
                <a:lnTo>
                  <a:pt x="244182" y="29844"/>
                </a:lnTo>
                <a:lnTo>
                  <a:pt x="202044" y="7873"/>
                </a:lnTo>
                <a:lnTo>
                  <a:pt x="153619" y="0"/>
                </a:lnTo>
                <a:close/>
              </a:path>
              <a:path w="307340" h="308610">
                <a:moveTo>
                  <a:pt x="249948" y="35559"/>
                </a:moveTo>
                <a:lnTo>
                  <a:pt x="249948" y="113156"/>
                </a:lnTo>
                <a:lnTo>
                  <a:pt x="139484" y="223900"/>
                </a:lnTo>
                <a:lnTo>
                  <a:pt x="288337" y="223900"/>
                </a:lnTo>
                <a:lnTo>
                  <a:pt x="299377" y="202564"/>
                </a:lnTo>
                <a:lnTo>
                  <a:pt x="307238" y="154050"/>
                </a:lnTo>
                <a:lnTo>
                  <a:pt x="299377" y="105536"/>
                </a:lnTo>
                <a:lnTo>
                  <a:pt x="277495" y="63245"/>
                </a:lnTo>
                <a:lnTo>
                  <a:pt x="249948" y="35559"/>
                </a:lnTo>
                <a:close/>
              </a:path>
              <a:path w="307340" h="308610">
                <a:moveTo>
                  <a:pt x="186476" y="118871"/>
                </a:moveTo>
                <a:lnTo>
                  <a:pt x="86182" y="118871"/>
                </a:lnTo>
                <a:lnTo>
                  <a:pt x="133108" y="165988"/>
                </a:lnTo>
                <a:lnTo>
                  <a:pt x="139484" y="165988"/>
                </a:lnTo>
                <a:lnTo>
                  <a:pt x="186476" y="118871"/>
                </a:lnTo>
                <a:close/>
              </a:path>
              <a:path w="307340" h="308610">
                <a:moveTo>
                  <a:pt x="249948" y="84200"/>
                </a:moveTo>
                <a:lnTo>
                  <a:pt x="227431" y="84200"/>
                </a:lnTo>
                <a:lnTo>
                  <a:pt x="249948" y="106806"/>
                </a:lnTo>
                <a:lnTo>
                  <a:pt x="249948" y="8420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601980" y="5829300"/>
            <a:ext cx="307340" cy="307340"/>
            <a:chOff x="601980" y="5829300"/>
            <a:chExt cx="307340" cy="307340"/>
          </a:xfrm>
        </p:grpSpPr>
        <p:sp>
          <p:nvSpPr>
            <p:cNvPr id="23" name="object 23"/>
            <p:cNvSpPr/>
            <p:nvPr/>
          </p:nvSpPr>
          <p:spPr>
            <a:xfrm>
              <a:off x="601980" y="5829300"/>
              <a:ext cx="307340" cy="307340"/>
            </a:xfrm>
            <a:custGeom>
              <a:avLst/>
              <a:gdLst/>
              <a:ahLst/>
              <a:cxnLst/>
              <a:rect l="l" t="t" r="r" b="b"/>
              <a:pathLst>
                <a:path w="307340" h="307339">
                  <a:moveTo>
                    <a:pt x="153619" y="0"/>
                  </a:moveTo>
                  <a:lnTo>
                    <a:pt x="105067" y="7874"/>
                  </a:lnTo>
                  <a:lnTo>
                    <a:pt x="62890" y="29591"/>
                  </a:lnTo>
                  <a:lnTo>
                    <a:pt x="29641" y="62865"/>
                  </a:lnTo>
                  <a:lnTo>
                    <a:pt x="7835" y="105029"/>
                  </a:lnTo>
                  <a:lnTo>
                    <a:pt x="0" y="153670"/>
                  </a:lnTo>
                  <a:lnTo>
                    <a:pt x="7835" y="202184"/>
                  </a:lnTo>
                  <a:lnTo>
                    <a:pt x="29641" y="244348"/>
                  </a:lnTo>
                  <a:lnTo>
                    <a:pt x="62890" y="277622"/>
                  </a:lnTo>
                  <a:lnTo>
                    <a:pt x="105067" y="299466"/>
                  </a:lnTo>
                  <a:lnTo>
                    <a:pt x="153619" y="307213"/>
                  </a:lnTo>
                  <a:lnTo>
                    <a:pt x="202171" y="299466"/>
                  </a:lnTo>
                  <a:lnTo>
                    <a:pt x="244348" y="277622"/>
                  </a:lnTo>
                  <a:lnTo>
                    <a:pt x="277596" y="244348"/>
                  </a:lnTo>
                  <a:lnTo>
                    <a:pt x="299402" y="202184"/>
                  </a:lnTo>
                  <a:lnTo>
                    <a:pt x="307238" y="153670"/>
                  </a:lnTo>
                  <a:lnTo>
                    <a:pt x="299402" y="105029"/>
                  </a:lnTo>
                  <a:lnTo>
                    <a:pt x="277596" y="62865"/>
                  </a:lnTo>
                  <a:lnTo>
                    <a:pt x="244348" y="29591"/>
                  </a:lnTo>
                  <a:lnTo>
                    <a:pt x="202171" y="7874"/>
                  </a:lnTo>
                  <a:lnTo>
                    <a:pt x="153619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9996" y="5873495"/>
              <a:ext cx="50165" cy="220979"/>
            </a:xfrm>
            <a:custGeom>
              <a:avLst/>
              <a:gdLst/>
              <a:ahLst/>
              <a:cxnLst/>
              <a:rect l="l" t="t" r="r" b="b"/>
              <a:pathLst>
                <a:path w="50165" h="220979">
                  <a:moveTo>
                    <a:pt x="50165" y="195580"/>
                  </a:moveTo>
                  <a:lnTo>
                    <a:pt x="48196" y="185928"/>
                  </a:lnTo>
                  <a:lnTo>
                    <a:pt x="42824" y="177927"/>
                  </a:lnTo>
                  <a:lnTo>
                    <a:pt x="34848" y="172593"/>
                  </a:lnTo>
                  <a:lnTo>
                    <a:pt x="25082" y="170688"/>
                  </a:lnTo>
                  <a:lnTo>
                    <a:pt x="15316" y="172593"/>
                  </a:lnTo>
                  <a:lnTo>
                    <a:pt x="7340" y="177927"/>
                  </a:lnTo>
                  <a:lnTo>
                    <a:pt x="1968" y="185928"/>
                  </a:lnTo>
                  <a:lnTo>
                    <a:pt x="0" y="195580"/>
                  </a:lnTo>
                  <a:lnTo>
                    <a:pt x="1968" y="205232"/>
                  </a:lnTo>
                  <a:lnTo>
                    <a:pt x="7340" y="213233"/>
                  </a:lnTo>
                  <a:lnTo>
                    <a:pt x="15316" y="218567"/>
                  </a:lnTo>
                  <a:lnTo>
                    <a:pt x="25082" y="220472"/>
                  </a:lnTo>
                  <a:lnTo>
                    <a:pt x="34848" y="218567"/>
                  </a:lnTo>
                  <a:lnTo>
                    <a:pt x="42824" y="213233"/>
                  </a:lnTo>
                  <a:lnTo>
                    <a:pt x="48196" y="205232"/>
                  </a:lnTo>
                  <a:lnTo>
                    <a:pt x="50165" y="195580"/>
                  </a:lnTo>
                  <a:close/>
                </a:path>
                <a:path w="50165" h="220979">
                  <a:moveTo>
                    <a:pt x="50165" y="24892"/>
                  </a:moveTo>
                  <a:lnTo>
                    <a:pt x="48196" y="15240"/>
                  </a:lnTo>
                  <a:lnTo>
                    <a:pt x="42824" y="7366"/>
                  </a:lnTo>
                  <a:lnTo>
                    <a:pt x="34848" y="1905"/>
                  </a:lnTo>
                  <a:lnTo>
                    <a:pt x="25082" y="0"/>
                  </a:lnTo>
                  <a:lnTo>
                    <a:pt x="15316" y="1905"/>
                  </a:lnTo>
                  <a:lnTo>
                    <a:pt x="7340" y="7366"/>
                  </a:lnTo>
                  <a:lnTo>
                    <a:pt x="1968" y="15240"/>
                  </a:lnTo>
                  <a:lnTo>
                    <a:pt x="0" y="24892"/>
                  </a:lnTo>
                  <a:lnTo>
                    <a:pt x="0" y="130048"/>
                  </a:lnTo>
                  <a:lnTo>
                    <a:pt x="1968" y="139700"/>
                  </a:lnTo>
                  <a:lnTo>
                    <a:pt x="7340" y="147701"/>
                  </a:lnTo>
                  <a:lnTo>
                    <a:pt x="15316" y="153035"/>
                  </a:lnTo>
                  <a:lnTo>
                    <a:pt x="25082" y="154940"/>
                  </a:lnTo>
                  <a:lnTo>
                    <a:pt x="34848" y="153035"/>
                  </a:lnTo>
                  <a:lnTo>
                    <a:pt x="42824" y="147701"/>
                  </a:lnTo>
                  <a:lnTo>
                    <a:pt x="48196" y="139700"/>
                  </a:lnTo>
                  <a:lnTo>
                    <a:pt x="50165" y="130048"/>
                  </a:lnTo>
                  <a:lnTo>
                    <a:pt x="50165" y="248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601980" y="6286500"/>
            <a:ext cx="307340" cy="309245"/>
            <a:chOff x="601980" y="6286500"/>
            <a:chExt cx="307340" cy="309245"/>
          </a:xfrm>
        </p:grpSpPr>
        <p:sp>
          <p:nvSpPr>
            <p:cNvPr id="26" name="object 26"/>
            <p:cNvSpPr/>
            <p:nvPr/>
          </p:nvSpPr>
          <p:spPr>
            <a:xfrm>
              <a:off x="601980" y="6286500"/>
              <a:ext cx="307340" cy="294005"/>
            </a:xfrm>
            <a:custGeom>
              <a:avLst/>
              <a:gdLst/>
              <a:ahLst/>
              <a:cxnLst/>
              <a:rect l="l" t="t" r="r" b="b"/>
              <a:pathLst>
                <a:path w="307340" h="294004">
                  <a:moveTo>
                    <a:pt x="153619" y="0"/>
                  </a:moveTo>
                  <a:lnTo>
                    <a:pt x="105194" y="7899"/>
                  </a:lnTo>
                  <a:lnTo>
                    <a:pt x="63042" y="29883"/>
                  </a:lnTo>
                  <a:lnTo>
                    <a:pt x="29743" y="63360"/>
                  </a:lnTo>
                  <a:lnTo>
                    <a:pt x="7861" y="105714"/>
                  </a:lnTo>
                  <a:lnTo>
                    <a:pt x="0" y="154381"/>
                  </a:lnTo>
                  <a:lnTo>
                    <a:pt x="7861" y="203034"/>
                  </a:lnTo>
                  <a:lnTo>
                    <a:pt x="29743" y="245402"/>
                  </a:lnTo>
                  <a:lnTo>
                    <a:pt x="63042" y="278866"/>
                  </a:lnTo>
                  <a:lnTo>
                    <a:pt x="91160" y="293535"/>
                  </a:lnTo>
                  <a:lnTo>
                    <a:pt x="91160" y="114249"/>
                  </a:lnTo>
                  <a:lnTo>
                    <a:pt x="113677" y="91617"/>
                  </a:lnTo>
                  <a:lnTo>
                    <a:pt x="120053" y="91617"/>
                  </a:lnTo>
                  <a:lnTo>
                    <a:pt x="150431" y="122148"/>
                  </a:lnTo>
                  <a:lnTo>
                    <a:pt x="156794" y="122148"/>
                  </a:lnTo>
                  <a:lnTo>
                    <a:pt x="187185" y="91617"/>
                  </a:lnTo>
                  <a:lnTo>
                    <a:pt x="193548" y="91617"/>
                  </a:lnTo>
                  <a:lnTo>
                    <a:pt x="216077" y="114249"/>
                  </a:lnTo>
                  <a:lnTo>
                    <a:pt x="216077" y="293535"/>
                  </a:lnTo>
                  <a:lnTo>
                    <a:pt x="244195" y="278866"/>
                  </a:lnTo>
                  <a:lnTo>
                    <a:pt x="277495" y="245402"/>
                  </a:lnTo>
                  <a:lnTo>
                    <a:pt x="299377" y="203034"/>
                  </a:lnTo>
                  <a:lnTo>
                    <a:pt x="307238" y="154381"/>
                  </a:lnTo>
                  <a:lnTo>
                    <a:pt x="299377" y="105714"/>
                  </a:lnTo>
                  <a:lnTo>
                    <a:pt x="277495" y="63360"/>
                  </a:lnTo>
                  <a:lnTo>
                    <a:pt x="244195" y="29883"/>
                  </a:lnTo>
                  <a:lnTo>
                    <a:pt x="202044" y="7899"/>
                  </a:lnTo>
                  <a:lnTo>
                    <a:pt x="153619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140" y="6407150"/>
              <a:ext cx="124917" cy="18811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41959" y="2724911"/>
            <a:ext cx="2863850" cy="393192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575310">
              <a:lnSpc>
                <a:spcPct val="100000"/>
              </a:lnSpc>
            </a:pPr>
            <a:r>
              <a:rPr sz="950" spc="-45" dirty="0">
                <a:latin typeface="Arial"/>
                <a:cs typeface="Arial"/>
              </a:rPr>
              <a:t>Ensure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85" dirty="0">
                <a:latin typeface="Arial"/>
                <a:cs typeface="Arial"/>
              </a:rPr>
              <a:t>PPE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fits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correctly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575310" marR="245110">
              <a:lnSpc>
                <a:spcPct val="105300"/>
              </a:lnSpc>
            </a:pPr>
            <a:r>
              <a:rPr sz="950" spc="-35" dirty="0">
                <a:latin typeface="Arial"/>
                <a:cs typeface="Arial"/>
              </a:rPr>
              <a:t>Keep </a:t>
            </a:r>
            <a:r>
              <a:rPr sz="950" spc="-85" dirty="0">
                <a:latin typeface="Arial"/>
                <a:cs typeface="Arial"/>
              </a:rPr>
              <a:t>PPE </a:t>
            </a:r>
            <a:r>
              <a:rPr sz="950" dirty="0">
                <a:latin typeface="Arial"/>
                <a:cs typeface="Arial"/>
              </a:rPr>
              <a:t>clean,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good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condition</a:t>
            </a:r>
            <a:r>
              <a:rPr sz="950" spc="-25" dirty="0">
                <a:latin typeface="Arial"/>
                <a:cs typeface="Arial"/>
              </a:rPr>
              <a:t> and </a:t>
            </a:r>
            <a:r>
              <a:rPr sz="950" dirty="0">
                <a:latin typeface="Arial"/>
                <a:cs typeface="Arial"/>
              </a:rPr>
              <a:t>store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 </a:t>
            </a:r>
            <a:r>
              <a:rPr sz="950" spc="-10" dirty="0">
                <a:latin typeface="Arial"/>
                <a:cs typeface="Arial"/>
              </a:rPr>
              <a:t>correctly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75310">
              <a:lnSpc>
                <a:spcPct val="100000"/>
              </a:lnSpc>
              <a:spcBef>
                <a:spcPts val="710"/>
              </a:spcBef>
            </a:pPr>
            <a:r>
              <a:rPr sz="950" dirty="0">
                <a:latin typeface="Arial"/>
                <a:cs typeface="Arial"/>
              </a:rPr>
              <a:t>Not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share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85" dirty="0">
                <a:latin typeface="Arial"/>
                <a:cs typeface="Arial"/>
              </a:rPr>
              <a:t>PPE</a:t>
            </a:r>
            <a:r>
              <a:rPr sz="950" spc="-9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others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Arial"/>
              <a:cs typeface="Arial"/>
            </a:endParaRPr>
          </a:p>
          <a:p>
            <a:pPr marL="575310" marR="115570" algn="just">
              <a:lnSpc>
                <a:spcPct val="105100"/>
              </a:lnSpc>
            </a:pPr>
            <a:r>
              <a:rPr sz="950" dirty="0">
                <a:latin typeface="Arial"/>
                <a:cs typeface="Arial"/>
              </a:rPr>
              <a:t>Make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sure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more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than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item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of </a:t>
            </a:r>
            <a:r>
              <a:rPr sz="950" spc="-120" dirty="0">
                <a:latin typeface="Arial"/>
                <a:cs typeface="Arial"/>
              </a:rPr>
              <a:t>PPE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worn</a:t>
            </a:r>
            <a:r>
              <a:rPr sz="950" spc="9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1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same</a:t>
            </a:r>
            <a:r>
              <a:rPr sz="950" spc="9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time,</a:t>
            </a:r>
            <a:r>
              <a:rPr sz="950" spc="1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9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can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used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together.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example,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wearing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glasses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disturb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seal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 </a:t>
            </a:r>
            <a:r>
              <a:rPr sz="950" spc="-10" dirty="0">
                <a:latin typeface="Arial"/>
                <a:cs typeface="Arial"/>
              </a:rPr>
              <a:t>respirator, </a:t>
            </a:r>
            <a:r>
              <a:rPr sz="950" dirty="0">
                <a:latin typeface="Arial"/>
                <a:cs typeface="Arial"/>
              </a:rPr>
              <a:t>causing air </a:t>
            </a:r>
            <a:r>
              <a:rPr sz="950" spc="-20" dirty="0">
                <a:latin typeface="Arial"/>
                <a:cs typeface="Arial"/>
              </a:rPr>
              <a:t>leaks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900">
              <a:latin typeface="Arial"/>
              <a:cs typeface="Arial"/>
            </a:endParaRPr>
          </a:p>
          <a:p>
            <a:pPr marL="575310" marR="132080" algn="just">
              <a:lnSpc>
                <a:spcPct val="105300"/>
              </a:lnSpc>
            </a:pPr>
            <a:r>
              <a:rPr sz="950" spc="-30" dirty="0">
                <a:latin typeface="Arial"/>
                <a:cs typeface="Arial"/>
              </a:rPr>
              <a:t>Ensure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single-use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150" dirty="0">
                <a:latin typeface="Arial"/>
                <a:cs typeface="Arial"/>
              </a:rPr>
              <a:t>PPE</a:t>
            </a:r>
            <a:r>
              <a:rPr sz="950" spc="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used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only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once </a:t>
            </a:r>
            <a:r>
              <a:rPr sz="950" dirty="0">
                <a:latin typeface="Arial"/>
                <a:cs typeface="Arial"/>
              </a:rPr>
              <a:t>and </a:t>
            </a:r>
            <a:r>
              <a:rPr sz="950" spc="-10" dirty="0">
                <a:latin typeface="Arial"/>
                <a:cs typeface="Arial"/>
              </a:rPr>
              <a:t>disposed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 </a:t>
            </a:r>
            <a:r>
              <a:rPr sz="950" spc="-10" dirty="0">
                <a:latin typeface="Arial"/>
                <a:cs typeface="Arial"/>
              </a:rPr>
              <a:t>correctly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75310">
              <a:lnSpc>
                <a:spcPct val="100000"/>
              </a:lnSpc>
              <a:spcBef>
                <a:spcPts val="710"/>
              </a:spcBef>
            </a:pPr>
            <a:r>
              <a:rPr sz="950" spc="-10" dirty="0">
                <a:latin typeface="Arial"/>
                <a:cs typeface="Arial"/>
              </a:rPr>
              <a:t>Select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correct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85" dirty="0">
                <a:latin typeface="Arial"/>
                <a:cs typeface="Arial"/>
              </a:rPr>
              <a:t>PPE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task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>
              <a:latin typeface="Arial"/>
              <a:cs typeface="Arial"/>
            </a:endParaRPr>
          </a:p>
          <a:p>
            <a:pPr marL="575310" marR="139700" algn="just">
              <a:lnSpc>
                <a:spcPct val="104200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Only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use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120" dirty="0">
                <a:latin typeface="Arial"/>
                <a:cs typeface="Arial"/>
              </a:rPr>
              <a:t>PPE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certified</a:t>
            </a:r>
            <a:r>
              <a:rPr sz="950" spc="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current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mark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 marL="575310">
              <a:lnSpc>
                <a:spcPct val="100000"/>
              </a:lnSpc>
              <a:spcBef>
                <a:spcPts val="720"/>
              </a:spcBef>
            </a:pPr>
            <a:r>
              <a:rPr sz="950" dirty="0">
                <a:latin typeface="Arial"/>
                <a:cs typeface="Arial"/>
              </a:rPr>
              <a:t>Not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use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damaged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 faulty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PPE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753611" y="2935223"/>
            <a:ext cx="6298565" cy="3426460"/>
            <a:chOff x="3753611" y="2935223"/>
            <a:chExt cx="6298565" cy="3426460"/>
          </a:xfrm>
        </p:grpSpPr>
        <p:sp>
          <p:nvSpPr>
            <p:cNvPr id="30" name="object 30"/>
            <p:cNvSpPr/>
            <p:nvPr/>
          </p:nvSpPr>
          <p:spPr>
            <a:xfrm>
              <a:off x="6926579" y="3086099"/>
              <a:ext cx="1060450" cy="198120"/>
            </a:xfrm>
            <a:custGeom>
              <a:avLst/>
              <a:gdLst/>
              <a:ahLst/>
              <a:cxnLst/>
              <a:rect l="l" t="t" r="r" b="b"/>
              <a:pathLst>
                <a:path w="1060450" h="198120">
                  <a:moveTo>
                    <a:pt x="1060450" y="0"/>
                  </a:moveTo>
                  <a:lnTo>
                    <a:pt x="232663" y="0"/>
                  </a:lnTo>
                  <a:lnTo>
                    <a:pt x="0" y="198120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123176" y="3401567"/>
              <a:ext cx="864235" cy="471170"/>
            </a:xfrm>
            <a:custGeom>
              <a:avLst/>
              <a:gdLst/>
              <a:ahLst/>
              <a:cxnLst/>
              <a:rect l="l" t="t" r="r" b="b"/>
              <a:pathLst>
                <a:path w="864234" h="471170">
                  <a:moveTo>
                    <a:pt x="863853" y="470915"/>
                  </a:moveTo>
                  <a:lnTo>
                    <a:pt x="371982" y="0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9707" y="4785359"/>
              <a:ext cx="504190" cy="476884"/>
            </a:xfrm>
            <a:custGeom>
              <a:avLst/>
              <a:gdLst/>
              <a:ahLst/>
              <a:cxnLst/>
              <a:rect l="l" t="t" r="r" b="b"/>
              <a:pathLst>
                <a:path w="504189" h="476885">
                  <a:moveTo>
                    <a:pt x="252094" y="0"/>
                  </a:moveTo>
                  <a:lnTo>
                    <a:pt x="201294" y="4825"/>
                  </a:lnTo>
                  <a:lnTo>
                    <a:pt x="153923" y="18668"/>
                  </a:lnTo>
                  <a:lnTo>
                    <a:pt x="111124" y="40639"/>
                  </a:lnTo>
                  <a:lnTo>
                    <a:pt x="73786" y="69849"/>
                  </a:lnTo>
                  <a:lnTo>
                    <a:pt x="43053" y="105028"/>
                  </a:lnTo>
                  <a:lnTo>
                    <a:pt x="19811" y="145541"/>
                  </a:lnTo>
                  <a:lnTo>
                    <a:pt x="5079" y="190245"/>
                  </a:lnTo>
                  <a:lnTo>
                    <a:pt x="0" y="238251"/>
                  </a:lnTo>
                  <a:lnTo>
                    <a:pt x="5079" y="286257"/>
                  </a:lnTo>
                  <a:lnTo>
                    <a:pt x="19811" y="331088"/>
                  </a:lnTo>
                  <a:lnTo>
                    <a:pt x="43053" y="371474"/>
                  </a:lnTo>
                  <a:lnTo>
                    <a:pt x="73786" y="406780"/>
                  </a:lnTo>
                  <a:lnTo>
                    <a:pt x="111124" y="435863"/>
                  </a:lnTo>
                  <a:lnTo>
                    <a:pt x="153923" y="457834"/>
                  </a:lnTo>
                  <a:lnTo>
                    <a:pt x="201294" y="471677"/>
                  </a:lnTo>
                  <a:lnTo>
                    <a:pt x="252094" y="476630"/>
                  </a:lnTo>
                  <a:lnTo>
                    <a:pt x="302895" y="471677"/>
                  </a:lnTo>
                  <a:lnTo>
                    <a:pt x="350139" y="457834"/>
                  </a:lnTo>
                  <a:lnTo>
                    <a:pt x="392938" y="435863"/>
                  </a:lnTo>
                  <a:lnTo>
                    <a:pt x="430275" y="406780"/>
                  </a:lnTo>
                  <a:lnTo>
                    <a:pt x="461009" y="371474"/>
                  </a:lnTo>
                  <a:lnTo>
                    <a:pt x="484250" y="331088"/>
                  </a:lnTo>
                  <a:lnTo>
                    <a:pt x="498983" y="286257"/>
                  </a:lnTo>
                  <a:lnTo>
                    <a:pt x="504063" y="238251"/>
                  </a:lnTo>
                  <a:lnTo>
                    <a:pt x="498983" y="190245"/>
                  </a:lnTo>
                  <a:lnTo>
                    <a:pt x="484250" y="145541"/>
                  </a:lnTo>
                  <a:lnTo>
                    <a:pt x="461009" y="105028"/>
                  </a:lnTo>
                  <a:lnTo>
                    <a:pt x="430275" y="69849"/>
                  </a:lnTo>
                  <a:lnTo>
                    <a:pt x="392938" y="40639"/>
                  </a:lnTo>
                  <a:lnTo>
                    <a:pt x="350139" y="18668"/>
                  </a:lnTo>
                  <a:lnTo>
                    <a:pt x="302895" y="4825"/>
                  </a:lnTo>
                  <a:lnTo>
                    <a:pt x="252094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90771" y="4852416"/>
              <a:ext cx="242315" cy="3429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528047" y="5379719"/>
              <a:ext cx="523875" cy="522605"/>
            </a:xfrm>
            <a:custGeom>
              <a:avLst/>
              <a:gdLst/>
              <a:ahLst/>
              <a:cxnLst/>
              <a:rect l="l" t="t" r="r" b="b"/>
              <a:pathLst>
                <a:path w="523875" h="522604">
                  <a:moveTo>
                    <a:pt x="261874" y="0"/>
                  </a:moveTo>
                  <a:lnTo>
                    <a:pt x="214884" y="4191"/>
                  </a:lnTo>
                  <a:lnTo>
                    <a:pt x="170561" y="16383"/>
                  </a:lnTo>
                  <a:lnTo>
                    <a:pt x="129667" y="35687"/>
                  </a:lnTo>
                  <a:lnTo>
                    <a:pt x="93218" y="61468"/>
                  </a:lnTo>
                  <a:lnTo>
                    <a:pt x="61595" y="92964"/>
                  </a:lnTo>
                  <a:lnTo>
                    <a:pt x="35814" y="129413"/>
                  </a:lnTo>
                  <a:lnTo>
                    <a:pt x="16382" y="170053"/>
                  </a:lnTo>
                  <a:lnTo>
                    <a:pt x="4190" y="214249"/>
                  </a:lnTo>
                  <a:lnTo>
                    <a:pt x="0" y="261112"/>
                  </a:lnTo>
                  <a:lnTo>
                    <a:pt x="4190" y="308102"/>
                  </a:lnTo>
                  <a:lnTo>
                    <a:pt x="16382" y="352298"/>
                  </a:lnTo>
                  <a:lnTo>
                    <a:pt x="35814" y="392938"/>
                  </a:lnTo>
                  <a:lnTo>
                    <a:pt x="61595" y="429387"/>
                  </a:lnTo>
                  <a:lnTo>
                    <a:pt x="93218" y="460883"/>
                  </a:lnTo>
                  <a:lnTo>
                    <a:pt x="129667" y="486664"/>
                  </a:lnTo>
                  <a:lnTo>
                    <a:pt x="170561" y="505968"/>
                  </a:lnTo>
                  <a:lnTo>
                    <a:pt x="214884" y="518160"/>
                  </a:lnTo>
                  <a:lnTo>
                    <a:pt x="261874" y="522351"/>
                  </a:lnTo>
                  <a:lnTo>
                    <a:pt x="308991" y="518160"/>
                  </a:lnTo>
                  <a:lnTo>
                    <a:pt x="353314" y="505968"/>
                  </a:lnTo>
                  <a:lnTo>
                    <a:pt x="394081" y="486664"/>
                  </a:lnTo>
                  <a:lnTo>
                    <a:pt x="430656" y="460883"/>
                  </a:lnTo>
                  <a:lnTo>
                    <a:pt x="462280" y="429387"/>
                  </a:lnTo>
                  <a:lnTo>
                    <a:pt x="488061" y="392938"/>
                  </a:lnTo>
                  <a:lnTo>
                    <a:pt x="507492" y="352298"/>
                  </a:lnTo>
                  <a:lnTo>
                    <a:pt x="519684" y="308102"/>
                  </a:lnTo>
                  <a:lnTo>
                    <a:pt x="523875" y="261112"/>
                  </a:lnTo>
                  <a:lnTo>
                    <a:pt x="519684" y="214249"/>
                  </a:lnTo>
                  <a:lnTo>
                    <a:pt x="507492" y="170053"/>
                  </a:lnTo>
                  <a:lnTo>
                    <a:pt x="488061" y="129413"/>
                  </a:lnTo>
                  <a:lnTo>
                    <a:pt x="462280" y="92964"/>
                  </a:lnTo>
                  <a:lnTo>
                    <a:pt x="430656" y="61468"/>
                  </a:lnTo>
                  <a:lnTo>
                    <a:pt x="394081" y="35687"/>
                  </a:lnTo>
                  <a:lnTo>
                    <a:pt x="353314" y="16383"/>
                  </a:lnTo>
                  <a:lnTo>
                    <a:pt x="308991" y="4191"/>
                  </a:lnTo>
                  <a:lnTo>
                    <a:pt x="261874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645396" y="5463539"/>
              <a:ext cx="307975" cy="328930"/>
            </a:xfrm>
            <a:custGeom>
              <a:avLst/>
              <a:gdLst/>
              <a:ahLst/>
              <a:cxnLst/>
              <a:rect l="l" t="t" r="r" b="b"/>
              <a:pathLst>
                <a:path w="307975" h="328929">
                  <a:moveTo>
                    <a:pt x="138811" y="71120"/>
                  </a:moveTo>
                  <a:lnTo>
                    <a:pt x="12573" y="71120"/>
                  </a:lnTo>
                  <a:lnTo>
                    <a:pt x="12573" y="199898"/>
                  </a:lnTo>
                  <a:lnTo>
                    <a:pt x="3175" y="225679"/>
                  </a:lnTo>
                  <a:lnTo>
                    <a:pt x="0" y="242824"/>
                  </a:lnTo>
                  <a:lnTo>
                    <a:pt x="3175" y="259080"/>
                  </a:lnTo>
                  <a:lnTo>
                    <a:pt x="12573" y="282067"/>
                  </a:lnTo>
                  <a:lnTo>
                    <a:pt x="12573" y="328803"/>
                  </a:lnTo>
                  <a:lnTo>
                    <a:pt x="98425" y="328803"/>
                  </a:lnTo>
                  <a:lnTo>
                    <a:pt x="100076" y="298196"/>
                  </a:lnTo>
                  <a:lnTo>
                    <a:pt x="272069" y="298196"/>
                  </a:lnTo>
                  <a:lnTo>
                    <a:pt x="274359" y="271653"/>
                  </a:lnTo>
                  <a:lnTo>
                    <a:pt x="274347" y="270383"/>
                  </a:lnTo>
                  <a:lnTo>
                    <a:pt x="271377" y="262763"/>
                  </a:lnTo>
                  <a:lnTo>
                    <a:pt x="207645" y="262763"/>
                  </a:lnTo>
                  <a:lnTo>
                    <a:pt x="130302" y="198374"/>
                  </a:lnTo>
                  <a:lnTo>
                    <a:pt x="138811" y="71120"/>
                  </a:lnTo>
                  <a:close/>
                </a:path>
                <a:path w="307975" h="328929">
                  <a:moveTo>
                    <a:pt x="272069" y="298196"/>
                  </a:moveTo>
                  <a:lnTo>
                    <a:pt x="100076" y="298196"/>
                  </a:lnTo>
                  <a:lnTo>
                    <a:pt x="150495" y="328803"/>
                  </a:lnTo>
                  <a:lnTo>
                    <a:pt x="271653" y="328803"/>
                  </a:lnTo>
                  <a:lnTo>
                    <a:pt x="271653" y="315214"/>
                  </a:lnTo>
                  <a:lnTo>
                    <a:pt x="297617" y="315214"/>
                  </a:lnTo>
                  <a:lnTo>
                    <a:pt x="299135" y="309245"/>
                  </a:lnTo>
                  <a:lnTo>
                    <a:pt x="288798" y="309245"/>
                  </a:lnTo>
                  <a:lnTo>
                    <a:pt x="271653" y="305181"/>
                  </a:lnTo>
                  <a:lnTo>
                    <a:pt x="271653" y="303022"/>
                  </a:lnTo>
                  <a:lnTo>
                    <a:pt x="272069" y="298196"/>
                  </a:lnTo>
                  <a:close/>
                </a:path>
                <a:path w="307975" h="328929">
                  <a:moveTo>
                    <a:pt x="297617" y="315214"/>
                  </a:moveTo>
                  <a:lnTo>
                    <a:pt x="271653" y="315214"/>
                  </a:lnTo>
                  <a:lnTo>
                    <a:pt x="296164" y="320929"/>
                  </a:lnTo>
                  <a:lnTo>
                    <a:pt x="297617" y="315214"/>
                  </a:lnTo>
                  <a:close/>
                </a:path>
                <a:path w="307975" h="328929">
                  <a:moveTo>
                    <a:pt x="297434" y="249555"/>
                  </a:moveTo>
                  <a:lnTo>
                    <a:pt x="297434" y="271653"/>
                  </a:lnTo>
                  <a:lnTo>
                    <a:pt x="296672" y="279654"/>
                  </a:lnTo>
                  <a:lnTo>
                    <a:pt x="294132" y="288417"/>
                  </a:lnTo>
                  <a:lnTo>
                    <a:pt x="288798" y="309245"/>
                  </a:lnTo>
                  <a:lnTo>
                    <a:pt x="299135" y="309245"/>
                  </a:lnTo>
                  <a:lnTo>
                    <a:pt x="303657" y="291465"/>
                  </a:lnTo>
                  <a:lnTo>
                    <a:pt x="306832" y="280416"/>
                  </a:lnTo>
                  <a:lnTo>
                    <a:pt x="307467" y="270383"/>
                  </a:lnTo>
                  <a:lnTo>
                    <a:pt x="305689" y="261239"/>
                  </a:lnTo>
                  <a:lnTo>
                    <a:pt x="301371" y="253111"/>
                  </a:lnTo>
                  <a:lnTo>
                    <a:pt x="297434" y="249555"/>
                  </a:lnTo>
                  <a:close/>
                </a:path>
                <a:path w="307975" h="328929">
                  <a:moveTo>
                    <a:pt x="151007" y="11684"/>
                  </a:moveTo>
                  <a:lnTo>
                    <a:pt x="108585" y="11684"/>
                  </a:lnTo>
                  <a:lnTo>
                    <a:pt x="220980" y="37973"/>
                  </a:lnTo>
                  <a:lnTo>
                    <a:pt x="182118" y="157099"/>
                  </a:lnTo>
                  <a:lnTo>
                    <a:pt x="244221" y="241173"/>
                  </a:lnTo>
                  <a:lnTo>
                    <a:pt x="246761" y="241173"/>
                  </a:lnTo>
                  <a:lnTo>
                    <a:pt x="252476" y="241554"/>
                  </a:lnTo>
                  <a:lnTo>
                    <a:pt x="293116" y="258572"/>
                  </a:lnTo>
                  <a:lnTo>
                    <a:pt x="297434" y="271653"/>
                  </a:lnTo>
                  <a:lnTo>
                    <a:pt x="297434" y="249555"/>
                  </a:lnTo>
                  <a:lnTo>
                    <a:pt x="289052" y="242189"/>
                  </a:lnTo>
                  <a:lnTo>
                    <a:pt x="273939" y="235712"/>
                  </a:lnTo>
                  <a:lnTo>
                    <a:pt x="259588" y="232664"/>
                  </a:lnTo>
                  <a:lnTo>
                    <a:pt x="249428" y="231648"/>
                  </a:lnTo>
                  <a:lnTo>
                    <a:pt x="193167" y="155321"/>
                  </a:lnTo>
                  <a:lnTo>
                    <a:pt x="220980" y="70485"/>
                  </a:lnTo>
                  <a:lnTo>
                    <a:pt x="233807" y="31115"/>
                  </a:lnTo>
                  <a:lnTo>
                    <a:pt x="151007" y="11684"/>
                  </a:lnTo>
                  <a:close/>
                </a:path>
                <a:path w="307975" h="328929">
                  <a:moveTo>
                    <a:pt x="248412" y="254254"/>
                  </a:moveTo>
                  <a:lnTo>
                    <a:pt x="207645" y="262763"/>
                  </a:lnTo>
                  <a:lnTo>
                    <a:pt x="271377" y="262763"/>
                  </a:lnTo>
                  <a:lnTo>
                    <a:pt x="268605" y="255651"/>
                  </a:lnTo>
                  <a:lnTo>
                    <a:pt x="248412" y="254254"/>
                  </a:lnTo>
                  <a:close/>
                </a:path>
                <a:path w="307975" h="328929">
                  <a:moveTo>
                    <a:pt x="101219" y="0"/>
                  </a:moveTo>
                  <a:lnTo>
                    <a:pt x="83058" y="71120"/>
                  </a:lnTo>
                  <a:lnTo>
                    <a:pt x="93345" y="71120"/>
                  </a:lnTo>
                  <a:lnTo>
                    <a:pt x="108585" y="11684"/>
                  </a:lnTo>
                  <a:lnTo>
                    <a:pt x="151007" y="11684"/>
                  </a:lnTo>
                  <a:lnTo>
                    <a:pt x="101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28048" y="2935223"/>
              <a:ext cx="501650" cy="2837180"/>
            </a:xfrm>
            <a:custGeom>
              <a:avLst/>
              <a:gdLst/>
              <a:ahLst/>
              <a:cxnLst/>
              <a:rect l="l" t="t" r="r" b="b"/>
              <a:pathLst>
                <a:path w="501650" h="2837179">
                  <a:moveTo>
                    <a:pt x="374142" y="2832354"/>
                  </a:moveTo>
                  <a:lnTo>
                    <a:pt x="283464" y="2832354"/>
                  </a:lnTo>
                  <a:lnTo>
                    <a:pt x="229362" y="2806573"/>
                  </a:lnTo>
                  <a:lnTo>
                    <a:pt x="140970" y="2806573"/>
                  </a:lnTo>
                  <a:lnTo>
                    <a:pt x="140970" y="2811399"/>
                  </a:lnTo>
                  <a:lnTo>
                    <a:pt x="228219" y="2811399"/>
                  </a:lnTo>
                  <a:lnTo>
                    <a:pt x="282321" y="2837180"/>
                  </a:lnTo>
                  <a:lnTo>
                    <a:pt x="374142" y="2837180"/>
                  </a:lnTo>
                  <a:lnTo>
                    <a:pt x="374142" y="2832354"/>
                  </a:lnTo>
                  <a:close/>
                </a:path>
                <a:path w="501650" h="2837179">
                  <a:moveTo>
                    <a:pt x="501269" y="250063"/>
                  </a:moveTo>
                  <a:lnTo>
                    <a:pt x="497205" y="205105"/>
                  </a:lnTo>
                  <a:lnTo>
                    <a:pt x="485521" y="162814"/>
                  </a:lnTo>
                  <a:lnTo>
                    <a:pt x="466979" y="123825"/>
                  </a:lnTo>
                  <a:lnTo>
                    <a:pt x="442341" y="88900"/>
                  </a:lnTo>
                  <a:lnTo>
                    <a:pt x="412115" y="58801"/>
                  </a:lnTo>
                  <a:lnTo>
                    <a:pt x="377063" y="34163"/>
                  </a:lnTo>
                  <a:lnTo>
                    <a:pt x="338074" y="15621"/>
                  </a:lnTo>
                  <a:lnTo>
                    <a:pt x="295656" y="4064"/>
                  </a:lnTo>
                  <a:lnTo>
                    <a:pt x="250571" y="0"/>
                  </a:lnTo>
                  <a:lnTo>
                    <a:pt x="205613" y="4064"/>
                  </a:lnTo>
                  <a:lnTo>
                    <a:pt x="163195" y="15621"/>
                  </a:lnTo>
                  <a:lnTo>
                    <a:pt x="124079" y="34163"/>
                  </a:lnTo>
                  <a:lnTo>
                    <a:pt x="89154" y="58801"/>
                  </a:lnTo>
                  <a:lnTo>
                    <a:pt x="58928" y="88900"/>
                  </a:lnTo>
                  <a:lnTo>
                    <a:pt x="34163" y="123825"/>
                  </a:lnTo>
                  <a:lnTo>
                    <a:pt x="15621" y="162814"/>
                  </a:lnTo>
                  <a:lnTo>
                    <a:pt x="4064" y="205105"/>
                  </a:lnTo>
                  <a:lnTo>
                    <a:pt x="0" y="250063"/>
                  </a:lnTo>
                  <a:lnTo>
                    <a:pt x="4064" y="295021"/>
                  </a:lnTo>
                  <a:lnTo>
                    <a:pt x="15621" y="337312"/>
                  </a:lnTo>
                  <a:lnTo>
                    <a:pt x="34163" y="376301"/>
                  </a:lnTo>
                  <a:lnTo>
                    <a:pt x="58928" y="411226"/>
                  </a:lnTo>
                  <a:lnTo>
                    <a:pt x="89154" y="441325"/>
                  </a:lnTo>
                  <a:lnTo>
                    <a:pt x="124079" y="466090"/>
                  </a:lnTo>
                  <a:lnTo>
                    <a:pt x="163195" y="484505"/>
                  </a:lnTo>
                  <a:lnTo>
                    <a:pt x="205613" y="496189"/>
                  </a:lnTo>
                  <a:lnTo>
                    <a:pt x="250571" y="500126"/>
                  </a:lnTo>
                  <a:lnTo>
                    <a:pt x="295656" y="496189"/>
                  </a:lnTo>
                  <a:lnTo>
                    <a:pt x="338074" y="484505"/>
                  </a:lnTo>
                  <a:lnTo>
                    <a:pt x="377063" y="466090"/>
                  </a:lnTo>
                  <a:lnTo>
                    <a:pt x="412115" y="441325"/>
                  </a:lnTo>
                  <a:lnTo>
                    <a:pt x="442341" y="411226"/>
                  </a:lnTo>
                  <a:lnTo>
                    <a:pt x="466979" y="376301"/>
                  </a:lnTo>
                  <a:lnTo>
                    <a:pt x="485521" y="337312"/>
                  </a:lnTo>
                  <a:lnTo>
                    <a:pt x="497205" y="295021"/>
                  </a:lnTo>
                  <a:lnTo>
                    <a:pt x="501269" y="250063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631680" y="3003803"/>
              <a:ext cx="309245" cy="338455"/>
            </a:xfrm>
            <a:custGeom>
              <a:avLst/>
              <a:gdLst/>
              <a:ahLst/>
              <a:cxnLst/>
              <a:rect l="l" t="t" r="r" b="b"/>
              <a:pathLst>
                <a:path w="309245" h="338454">
                  <a:moveTo>
                    <a:pt x="232092" y="286346"/>
                  </a:moveTo>
                  <a:lnTo>
                    <a:pt x="208407" y="296418"/>
                  </a:lnTo>
                  <a:lnTo>
                    <a:pt x="201930" y="296291"/>
                  </a:lnTo>
                  <a:lnTo>
                    <a:pt x="201930" y="331724"/>
                  </a:lnTo>
                  <a:lnTo>
                    <a:pt x="61468" y="331724"/>
                  </a:lnTo>
                  <a:lnTo>
                    <a:pt x="60833" y="285216"/>
                  </a:lnTo>
                  <a:lnTo>
                    <a:pt x="60731" y="274828"/>
                  </a:lnTo>
                  <a:lnTo>
                    <a:pt x="61468" y="267716"/>
                  </a:lnTo>
                  <a:lnTo>
                    <a:pt x="61087" y="253873"/>
                  </a:lnTo>
                  <a:lnTo>
                    <a:pt x="56642" y="237109"/>
                  </a:lnTo>
                  <a:lnTo>
                    <a:pt x="45720" y="221107"/>
                  </a:lnTo>
                  <a:lnTo>
                    <a:pt x="35687" y="207645"/>
                  </a:lnTo>
                  <a:lnTo>
                    <a:pt x="29845" y="192405"/>
                  </a:lnTo>
                  <a:lnTo>
                    <a:pt x="26924" y="177038"/>
                  </a:lnTo>
                  <a:lnTo>
                    <a:pt x="25146" y="157099"/>
                  </a:lnTo>
                  <a:lnTo>
                    <a:pt x="18161" y="157734"/>
                  </a:lnTo>
                  <a:lnTo>
                    <a:pt x="20066" y="178308"/>
                  </a:lnTo>
                  <a:lnTo>
                    <a:pt x="23241" y="194691"/>
                  </a:lnTo>
                  <a:lnTo>
                    <a:pt x="29718" y="211074"/>
                  </a:lnTo>
                  <a:lnTo>
                    <a:pt x="40894" y="225806"/>
                  </a:lnTo>
                  <a:lnTo>
                    <a:pt x="50673" y="240792"/>
                  </a:lnTo>
                  <a:lnTo>
                    <a:pt x="54229" y="256540"/>
                  </a:lnTo>
                  <a:lnTo>
                    <a:pt x="54356" y="268986"/>
                  </a:lnTo>
                  <a:lnTo>
                    <a:pt x="53721" y="274828"/>
                  </a:lnTo>
                  <a:lnTo>
                    <a:pt x="54610" y="338201"/>
                  </a:lnTo>
                  <a:lnTo>
                    <a:pt x="208915" y="338201"/>
                  </a:lnTo>
                  <a:lnTo>
                    <a:pt x="208915" y="331724"/>
                  </a:lnTo>
                  <a:lnTo>
                    <a:pt x="208915" y="303022"/>
                  </a:lnTo>
                  <a:lnTo>
                    <a:pt x="214630" y="302260"/>
                  </a:lnTo>
                  <a:lnTo>
                    <a:pt x="221030" y="296418"/>
                  </a:lnTo>
                  <a:lnTo>
                    <a:pt x="232092" y="286346"/>
                  </a:lnTo>
                  <a:close/>
                </a:path>
                <a:path w="309245" h="338454">
                  <a:moveTo>
                    <a:pt x="233311" y="285216"/>
                  </a:moveTo>
                  <a:lnTo>
                    <a:pt x="232092" y="286346"/>
                  </a:lnTo>
                  <a:lnTo>
                    <a:pt x="233172" y="285877"/>
                  </a:lnTo>
                  <a:lnTo>
                    <a:pt x="233311" y="285216"/>
                  </a:lnTo>
                  <a:close/>
                </a:path>
                <a:path w="309245" h="338454">
                  <a:moveTo>
                    <a:pt x="240665" y="166116"/>
                  </a:moveTo>
                  <a:lnTo>
                    <a:pt x="234188" y="161671"/>
                  </a:lnTo>
                  <a:lnTo>
                    <a:pt x="218313" y="161671"/>
                  </a:lnTo>
                  <a:lnTo>
                    <a:pt x="211963" y="166116"/>
                  </a:lnTo>
                  <a:lnTo>
                    <a:pt x="211963" y="177165"/>
                  </a:lnTo>
                  <a:lnTo>
                    <a:pt x="218313" y="181610"/>
                  </a:lnTo>
                  <a:lnTo>
                    <a:pt x="234188" y="181610"/>
                  </a:lnTo>
                  <a:lnTo>
                    <a:pt x="240665" y="177165"/>
                  </a:lnTo>
                  <a:lnTo>
                    <a:pt x="240665" y="166116"/>
                  </a:lnTo>
                  <a:close/>
                </a:path>
                <a:path w="309245" h="338454">
                  <a:moveTo>
                    <a:pt x="277241" y="234823"/>
                  </a:moveTo>
                  <a:lnTo>
                    <a:pt x="276606" y="231140"/>
                  </a:lnTo>
                  <a:lnTo>
                    <a:pt x="269074" y="207645"/>
                  </a:lnTo>
                  <a:lnTo>
                    <a:pt x="263779" y="186055"/>
                  </a:lnTo>
                  <a:lnTo>
                    <a:pt x="261493" y="168910"/>
                  </a:lnTo>
                  <a:lnTo>
                    <a:pt x="263525" y="159766"/>
                  </a:lnTo>
                  <a:lnTo>
                    <a:pt x="258572" y="155067"/>
                  </a:lnTo>
                  <a:lnTo>
                    <a:pt x="254889" y="170053"/>
                  </a:lnTo>
                  <a:lnTo>
                    <a:pt x="258191" y="193294"/>
                  </a:lnTo>
                  <a:lnTo>
                    <a:pt x="264541" y="216789"/>
                  </a:lnTo>
                  <a:lnTo>
                    <a:pt x="269875" y="232664"/>
                  </a:lnTo>
                  <a:lnTo>
                    <a:pt x="269240" y="233934"/>
                  </a:lnTo>
                  <a:lnTo>
                    <a:pt x="264541" y="237236"/>
                  </a:lnTo>
                  <a:lnTo>
                    <a:pt x="243205" y="236093"/>
                  </a:lnTo>
                  <a:lnTo>
                    <a:pt x="243713" y="239903"/>
                  </a:lnTo>
                  <a:lnTo>
                    <a:pt x="233311" y="285216"/>
                  </a:lnTo>
                  <a:lnTo>
                    <a:pt x="249174" y="270764"/>
                  </a:lnTo>
                  <a:lnTo>
                    <a:pt x="251206" y="257810"/>
                  </a:lnTo>
                  <a:lnTo>
                    <a:pt x="250952" y="243078"/>
                  </a:lnTo>
                  <a:lnTo>
                    <a:pt x="263017" y="243205"/>
                  </a:lnTo>
                  <a:lnTo>
                    <a:pt x="263588" y="243078"/>
                  </a:lnTo>
                  <a:lnTo>
                    <a:pt x="271018" y="241427"/>
                  </a:lnTo>
                  <a:lnTo>
                    <a:pt x="274955" y="237236"/>
                  </a:lnTo>
                  <a:lnTo>
                    <a:pt x="277241" y="234823"/>
                  </a:lnTo>
                  <a:close/>
                </a:path>
                <a:path w="309245" h="338454">
                  <a:moveTo>
                    <a:pt x="308864" y="137414"/>
                  </a:moveTo>
                  <a:lnTo>
                    <a:pt x="273431" y="116332"/>
                  </a:lnTo>
                  <a:lnTo>
                    <a:pt x="269240" y="96012"/>
                  </a:lnTo>
                  <a:lnTo>
                    <a:pt x="259715" y="64643"/>
                  </a:lnTo>
                  <a:lnTo>
                    <a:pt x="237871" y="31877"/>
                  </a:lnTo>
                  <a:lnTo>
                    <a:pt x="196850" y="7112"/>
                  </a:lnTo>
                  <a:lnTo>
                    <a:pt x="129794" y="0"/>
                  </a:lnTo>
                  <a:lnTo>
                    <a:pt x="51435" y="6858"/>
                  </a:lnTo>
                  <a:lnTo>
                    <a:pt x="12192" y="24892"/>
                  </a:lnTo>
                  <a:lnTo>
                    <a:pt x="0" y="68326"/>
                  </a:lnTo>
                  <a:lnTo>
                    <a:pt x="3175" y="151511"/>
                  </a:lnTo>
                  <a:lnTo>
                    <a:pt x="308864" y="151511"/>
                  </a:lnTo>
                  <a:lnTo>
                    <a:pt x="308864" y="137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528047" y="3683507"/>
              <a:ext cx="487680" cy="487680"/>
            </a:xfrm>
            <a:custGeom>
              <a:avLst/>
              <a:gdLst/>
              <a:ahLst/>
              <a:cxnLst/>
              <a:rect l="l" t="t" r="r" b="b"/>
              <a:pathLst>
                <a:path w="487679" h="487679">
                  <a:moveTo>
                    <a:pt x="243586" y="0"/>
                  </a:moveTo>
                  <a:lnTo>
                    <a:pt x="194437" y="4953"/>
                  </a:lnTo>
                  <a:lnTo>
                    <a:pt x="148717" y="19177"/>
                  </a:lnTo>
                  <a:lnTo>
                    <a:pt x="107315" y="41656"/>
                  </a:lnTo>
                  <a:lnTo>
                    <a:pt x="71374" y="71374"/>
                  </a:lnTo>
                  <a:lnTo>
                    <a:pt x="41529" y="107442"/>
                  </a:lnTo>
                  <a:lnTo>
                    <a:pt x="19177" y="148717"/>
                  </a:lnTo>
                  <a:lnTo>
                    <a:pt x="4953" y="194437"/>
                  </a:lnTo>
                  <a:lnTo>
                    <a:pt x="0" y="243586"/>
                  </a:lnTo>
                  <a:lnTo>
                    <a:pt x="4953" y="292608"/>
                  </a:lnTo>
                  <a:lnTo>
                    <a:pt x="19177" y="338328"/>
                  </a:lnTo>
                  <a:lnTo>
                    <a:pt x="41529" y="379730"/>
                  </a:lnTo>
                  <a:lnTo>
                    <a:pt x="71374" y="415798"/>
                  </a:lnTo>
                  <a:lnTo>
                    <a:pt x="107315" y="445516"/>
                  </a:lnTo>
                  <a:lnTo>
                    <a:pt x="148717" y="467995"/>
                  </a:lnTo>
                  <a:lnTo>
                    <a:pt x="194437" y="482219"/>
                  </a:lnTo>
                  <a:lnTo>
                    <a:pt x="243586" y="487172"/>
                  </a:lnTo>
                  <a:lnTo>
                    <a:pt x="292608" y="482219"/>
                  </a:lnTo>
                  <a:lnTo>
                    <a:pt x="338328" y="467995"/>
                  </a:lnTo>
                  <a:lnTo>
                    <a:pt x="379730" y="445516"/>
                  </a:lnTo>
                  <a:lnTo>
                    <a:pt x="415798" y="415798"/>
                  </a:lnTo>
                  <a:lnTo>
                    <a:pt x="445516" y="379730"/>
                  </a:lnTo>
                  <a:lnTo>
                    <a:pt x="467995" y="338328"/>
                  </a:lnTo>
                  <a:lnTo>
                    <a:pt x="482219" y="292608"/>
                  </a:lnTo>
                  <a:lnTo>
                    <a:pt x="487172" y="243586"/>
                  </a:lnTo>
                  <a:lnTo>
                    <a:pt x="482219" y="194437"/>
                  </a:lnTo>
                  <a:lnTo>
                    <a:pt x="467995" y="148717"/>
                  </a:lnTo>
                  <a:lnTo>
                    <a:pt x="445516" y="107442"/>
                  </a:lnTo>
                  <a:lnTo>
                    <a:pt x="415798" y="71374"/>
                  </a:lnTo>
                  <a:lnTo>
                    <a:pt x="379730" y="41656"/>
                  </a:lnTo>
                  <a:lnTo>
                    <a:pt x="338328" y="19177"/>
                  </a:lnTo>
                  <a:lnTo>
                    <a:pt x="292608" y="4953"/>
                  </a:lnTo>
                  <a:lnTo>
                    <a:pt x="243586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10344" y="3756659"/>
              <a:ext cx="322580" cy="354965"/>
            </a:xfrm>
            <a:custGeom>
              <a:avLst/>
              <a:gdLst/>
              <a:ahLst/>
              <a:cxnLst/>
              <a:rect l="l" t="t" r="r" b="b"/>
              <a:pathLst>
                <a:path w="322579" h="354964">
                  <a:moveTo>
                    <a:pt x="70264" y="257174"/>
                  </a:moveTo>
                  <a:lnTo>
                    <a:pt x="62991" y="257174"/>
                  </a:lnTo>
                  <a:lnTo>
                    <a:pt x="63810" y="259587"/>
                  </a:lnTo>
                  <a:lnTo>
                    <a:pt x="85978" y="309625"/>
                  </a:lnTo>
                  <a:lnTo>
                    <a:pt x="159257" y="353694"/>
                  </a:lnTo>
                  <a:lnTo>
                    <a:pt x="160019" y="354202"/>
                  </a:lnTo>
                  <a:lnTo>
                    <a:pt x="161035" y="354583"/>
                  </a:lnTo>
                  <a:lnTo>
                    <a:pt x="163702" y="354583"/>
                  </a:lnTo>
                  <a:lnTo>
                    <a:pt x="164845" y="354075"/>
                  </a:lnTo>
                  <a:lnTo>
                    <a:pt x="165480" y="353694"/>
                  </a:lnTo>
                  <a:lnTo>
                    <a:pt x="179868" y="347344"/>
                  </a:lnTo>
                  <a:lnTo>
                    <a:pt x="162051" y="347344"/>
                  </a:lnTo>
                  <a:lnTo>
                    <a:pt x="117728" y="328167"/>
                  </a:lnTo>
                  <a:lnTo>
                    <a:pt x="91820" y="305942"/>
                  </a:lnTo>
                  <a:lnTo>
                    <a:pt x="78358" y="283336"/>
                  </a:lnTo>
                  <a:lnTo>
                    <a:pt x="71754" y="262889"/>
                  </a:lnTo>
                  <a:lnTo>
                    <a:pt x="70264" y="257174"/>
                  </a:lnTo>
                  <a:close/>
                </a:path>
                <a:path w="322579" h="354964">
                  <a:moveTo>
                    <a:pt x="256412" y="245744"/>
                  </a:moveTo>
                  <a:lnTo>
                    <a:pt x="252983" y="254253"/>
                  </a:lnTo>
                  <a:lnTo>
                    <a:pt x="250697" y="263778"/>
                  </a:lnTo>
                  <a:lnTo>
                    <a:pt x="244601" y="283971"/>
                  </a:lnTo>
                  <a:lnTo>
                    <a:pt x="231774" y="306450"/>
                  </a:lnTo>
                  <a:lnTo>
                    <a:pt x="206501" y="328294"/>
                  </a:lnTo>
                  <a:lnTo>
                    <a:pt x="162940" y="347344"/>
                  </a:lnTo>
                  <a:lnTo>
                    <a:pt x="179868" y="347344"/>
                  </a:lnTo>
                  <a:lnTo>
                    <a:pt x="237616" y="310006"/>
                  </a:lnTo>
                  <a:lnTo>
                    <a:pt x="257428" y="265429"/>
                  </a:lnTo>
                  <a:lnTo>
                    <a:pt x="258859" y="259460"/>
                  </a:lnTo>
                  <a:lnTo>
                    <a:pt x="259460" y="257174"/>
                  </a:lnTo>
                  <a:lnTo>
                    <a:pt x="266853" y="257174"/>
                  </a:lnTo>
                  <a:lnTo>
                    <a:pt x="270382" y="255777"/>
                  </a:lnTo>
                  <a:lnTo>
                    <a:pt x="271652" y="255777"/>
                  </a:lnTo>
                  <a:lnTo>
                    <a:pt x="287654" y="253364"/>
                  </a:lnTo>
                  <a:lnTo>
                    <a:pt x="299308" y="247141"/>
                  </a:lnTo>
                  <a:lnTo>
                    <a:pt x="257936" y="247141"/>
                  </a:lnTo>
                  <a:lnTo>
                    <a:pt x="256412" y="245744"/>
                  </a:lnTo>
                  <a:close/>
                </a:path>
                <a:path w="322579" h="354964">
                  <a:moveTo>
                    <a:pt x="240664" y="0"/>
                  </a:moveTo>
                  <a:lnTo>
                    <a:pt x="81914" y="0"/>
                  </a:lnTo>
                  <a:lnTo>
                    <a:pt x="59054" y="5968"/>
                  </a:lnTo>
                  <a:lnTo>
                    <a:pt x="40258" y="21970"/>
                  </a:lnTo>
                  <a:lnTo>
                    <a:pt x="27685" y="45846"/>
                  </a:lnTo>
                  <a:lnTo>
                    <a:pt x="23113" y="75056"/>
                  </a:lnTo>
                  <a:lnTo>
                    <a:pt x="23113" y="160527"/>
                  </a:lnTo>
                  <a:lnTo>
                    <a:pt x="21843" y="161162"/>
                  </a:lnTo>
                  <a:lnTo>
                    <a:pt x="12953" y="171449"/>
                  </a:lnTo>
                  <a:lnTo>
                    <a:pt x="9778" y="183895"/>
                  </a:lnTo>
                  <a:lnTo>
                    <a:pt x="9778" y="187705"/>
                  </a:lnTo>
                  <a:lnTo>
                    <a:pt x="0" y="187705"/>
                  </a:lnTo>
                  <a:lnTo>
                    <a:pt x="0" y="219836"/>
                  </a:lnTo>
                  <a:lnTo>
                    <a:pt x="9778" y="219836"/>
                  </a:lnTo>
                  <a:lnTo>
                    <a:pt x="9778" y="223646"/>
                  </a:lnTo>
                  <a:lnTo>
                    <a:pt x="12953" y="236219"/>
                  </a:lnTo>
                  <a:lnTo>
                    <a:pt x="21843" y="246379"/>
                  </a:lnTo>
                  <a:lnTo>
                    <a:pt x="34924" y="253364"/>
                  </a:lnTo>
                  <a:lnTo>
                    <a:pt x="50926" y="255777"/>
                  </a:lnTo>
                  <a:lnTo>
                    <a:pt x="52069" y="255777"/>
                  </a:lnTo>
                  <a:lnTo>
                    <a:pt x="58292" y="258190"/>
                  </a:lnTo>
                  <a:lnTo>
                    <a:pt x="59943" y="258190"/>
                  </a:lnTo>
                  <a:lnTo>
                    <a:pt x="61594" y="257809"/>
                  </a:lnTo>
                  <a:lnTo>
                    <a:pt x="62991" y="257174"/>
                  </a:lnTo>
                  <a:lnTo>
                    <a:pt x="70264" y="257174"/>
                  </a:lnTo>
                  <a:lnTo>
                    <a:pt x="69468" y="254126"/>
                  </a:lnTo>
                  <a:lnTo>
                    <a:pt x="66611" y="247141"/>
                  </a:lnTo>
                  <a:lnTo>
                    <a:pt x="64642" y="247141"/>
                  </a:lnTo>
                  <a:lnTo>
                    <a:pt x="64642" y="157098"/>
                  </a:lnTo>
                  <a:lnTo>
                    <a:pt x="29590" y="157098"/>
                  </a:lnTo>
                  <a:lnTo>
                    <a:pt x="29612" y="75056"/>
                  </a:lnTo>
                  <a:lnTo>
                    <a:pt x="33908" y="49783"/>
                  </a:lnTo>
                  <a:lnTo>
                    <a:pt x="45465" y="28193"/>
                  </a:lnTo>
                  <a:lnTo>
                    <a:pt x="62102" y="13207"/>
                  </a:lnTo>
                  <a:lnTo>
                    <a:pt x="81914" y="7619"/>
                  </a:lnTo>
                  <a:lnTo>
                    <a:pt x="265464" y="7619"/>
                  </a:lnTo>
                  <a:lnTo>
                    <a:pt x="263524" y="5968"/>
                  </a:lnTo>
                  <a:lnTo>
                    <a:pt x="240664" y="0"/>
                  </a:lnTo>
                  <a:close/>
                </a:path>
                <a:path w="322579" h="354964">
                  <a:moveTo>
                    <a:pt x="266853" y="257174"/>
                  </a:moveTo>
                  <a:lnTo>
                    <a:pt x="259460" y="257174"/>
                  </a:lnTo>
                  <a:lnTo>
                    <a:pt x="260984" y="257809"/>
                  </a:lnTo>
                  <a:lnTo>
                    <a:pt x="262635" y="258190"/>
                  </a:lnTo>
                  <a:lnTo>
                    <a:pt x="264286" y="258190"/>
                  </a:lnTo>
                  <a:lnTo>
                    <a:pt x="266853" y="257174"/>
                  </a:lnTo>
                  <a:close/>
                </a:path>
                <a:path w="322579" h="354964">
                  <a:moveTo>
                    <a:pt x="66039" y="245744"/>
                  </a:moveTo>
                  <a:lnTo>
                    <a:pt x="64642" y="247141"/>
                  </a:lnTo>
                  <a:lnTo>
                    <a:pt x="66611" y="247141"/>
                  </a:lnTo>
                  <a:lnTo>
                    <a:pt x="66039" y="245744"/>
                  </a:lnTo>
                  <a:close/>
                </a:path>
                <a:path w="322579" h="354964">
                  <a:moveTo>
                    <a:pt x="271652" y="151764"/>
                  </a:moveTo>
                  <a:lnTo>
                    <a:pt x="257936" y="151764"/>
                  </a:lnTo>
                  <a:lnTo>
                    <a:pt x="257936" y="247141"/>
                  </a:lnTo>
                  <a:lnTo>
                    <a:pt x="299308" y="247141"/>
                  </a:lnTo>
                  <a:lnTo>
                    <a:pt x="300735" y="246379"/>
                  </a:lnTo>
                  <a:lnTo>
                    <a:pt x="309498" y="236219"/>
                  </a:lnTo>
                  <a:lnTo>
                    <a:pt x="312800" y="223646"/>
                  </a:lnTo>
                  <a:lnTo>
                    <a:pt x="312800" y="219836"/>
                  </a:lnTo>
                  <a:lnTo>
                    <a:pt x="322579" y="219836"/>
                  </a:lnTo>
                  <a:lnTo>
                    <a:pt x="322579" y="187705"/>
                  </a:lnTo>
                  <a:lnTo>
                    <a:pt x="312800" y="187705"/>
                  </a:lnTo>
                  <a:lnTo>
                    <a:pt x="312800" y="183895"/>
                  </a:lnTo>
                  <a:lnTo>
                    <a:pt x="309498" y="171449"/>
                  </a:lnTo>
                  <a:lnTo>
                    <a:pt x="300735" y="161162"/>
                  </a:lnTo>
                  <a:lnTo>
                    <a:pt x="299465" y="160527"/>
                  </a:lnTo>
                  <a:lnTo>
                    <a:pt x="299465" y="156844"/>
                  </a:lnTo>
                  <a:lnTo>
                    <a:pt x="292353" y="156844"/>
                  </a:lnTo>
                  <a:lnTo>
                    <a:pt x="287654" y="154304"/>
                  </a:lnTo>
                  <a:lnTo>
                    <a:pt x="281812" y="153415"/>
                  </a:lnTo>
                  <a:lnTo>
                    <a:pt x="281918" y="152272"/>
                  </a:lnTo>
                  <a:lnTo>
                    <a:pt x="274700" y="152272"/>
                  </a:lnTo>
                  <a:lnTo>
                    <a:pt x="271652" y="151764"/>
                  </a:lnTo>
                  <a:close/>
                </a:path>
                <a:path w="322579" h="354964">
                  <a:moveTo>
                    <a:pt x="155574" y="17017"/>
                  </a:moveTo>
                  <a:lnTo>
                    <a:pt x="126745" y="20573"/>
                  </a:lnTo>
                  <a:lnTo>
                    <a:pt x="81025" y="40639"/>
                  </a:lnTo>
                  <a:lnTo>
                    <a:pt x="47878" y="87502"/>
                  </a:lnTo>
                  <a:lnTo>
                    <a:pt x="40004" y="146557"/>
                  </a:lnTo>
                  <a:lnTo>
                    <a:pt x="40766" y="153415"/>
                  </a:lnTo>
                  <a:lnTo>
                    <a:pt x="34924" y="154304"/>
                  </a:lnTo>
                  <a:lnTo>
                    <a:pt x="29590" y="157098"/>
                  </a:lnTo>
                  <a:lnTo>
                    <a:pt x="64642" y="157098"/>
                  </a:lnTo>
                  <a:lnTo>
                    <a:pt x="64642" y="152272"/>
                  </a:lnTo>
                  <a:lnTo>
                    <a:pt x="47878" y="152272"/>
                  </a:lnTo>
                  <a:lnTo>
                    <a:pt x="46989" y="133095"/>
                  </a:lnTo>
                  <a:lnTo>
                    <a:pt x="52196" y="97154"/>
                  </a:lnTo>
                  <a:lnTo>
                    <a:pt x="69595" y="61467"/>
                  </a:lnTo>
                  <a:lnTo>
                    <a:pt x="106171" y="34035"/>
                  </a:lnTo>
                  <a:lnTo>
                    <a:pt x="159130" y="24002"/>
                  </a:lnTo>
                  <a:lnTo>
                    <a:pt x="199549" y="24002"/>
                  </a:lnTo>
                  <a:lnTo>
                    <a:pt x="166877" y="17144"/>
                  </a:lnTo>
                  <a:lnTo>
                    <a:pt x="155574" y="17017"/>
                  </a:lnTo>
                  <a:close/>
                </a:path>
                <a:path w="322579" h="354964">
                  <a:moveTo>
                    <a:pt x="292734" y="41782"/>
                  </a:moveTo>
                  <a:lnTo>
                    <a:pt x="292632" y="97154"/>
                  </a:lnTo>
                  <a:lnTo>
                    <a:pt x="292353" y="156844"/>
                  </a:lnTo>
                  <a:lnTo>
                    <a:pt x="299465" y="156844"/>
                  </a:lnTo>
                  <a:lnTo>
                    <a:pt x="299465" y="75056"/>
                  </a:lnTo>
                  <a:lnTo>
                    <a:pt x="294893" y="45846"/>
                  </a:lnTo>
                  <a:lnTo>
                    <a:pt x="292734" y="41782"/>
                  </a:lnTo>
                  <a:close/>
                </a:path>
                <a:path w="322579" h="354964">
                  <a:moveTo>
                    <a:pt x="64642" y="151764"/>
                  </a:moveTo>
                  <a:lnTo>
                    <a:pt x="50926" y="151764"/>
                  </a:lnTo>
                  <a:lnTo>
                    <a:pt x="47878" y="152272"/>
                  </a:lnTo>
                  <a:lnTo>
                    <a:pt x="64642" y="152272"/>
                  </a:lnTo>
                  <a:lnTo>
                    <a:pt x="64642" y="151764"/>
                  </a:lnTo>
                  <a:close/>
                </a:path>
                <a:path w="322579" h="354964">
                  <a:moveTo>
                    <a:pt x="275589" y="91312"/>
                  </a:moveTo>
                  <a:lnTo>
                    <a:pt x="275589" y="133095"/>
                  </a:lnTo>
                  <a:lnTo>
                    <a:pt x="274700" y="152272"/>
                  </a:lnTo>
                  <a:lnTo>
                    <a:pt x="281918" y="152272"/>
                  </a:lnTo>
                  <a:lnTo>
                    <a:pt x="282447" y="146557"/>
                  </a:lnTo>
                  <a:lnTo>
                    <a:pt x="281685" y="118744"/>
                  </a:lnTo>
                  <a:lnTo>
                    <a:pt x="275589" y="91312"/>
                  </a:lnTo>
                  <a:close/>
                </a:path>
                <a:path w="322579" h="354964">
                  <a:moveTo>
                    <a:pt x="199549" y="24002"/>
                  </a:moveTo>
                  <a:lnTo>
                    <a:pt x="163702" y="24002"/>
                  </a:lnTo>
                  <a:lnTo>
                    <a:pt x="216280" y="34035"/>
                  </a:lnTo>
                  <a:lnTo>
                    <a:pt x="252856" y="61467"/>
                  </a:lnTo>
                  <a:lnTo>
                    <a:pt x="270382" y="97154"/>
                  </a:lnTo>
                  <a:lnTo>
                    <a:pt x="275589" y="133095"/>
                  </a:lnTo>
                  <a:lnTo>
                    <a:pt x="275589" y="91312"/>
                  </a:lnTo>
                  <a:lnTo>
                    <a:pt x="258317" y="57276"/>
                  </a:lnTo>
                  <a:lnTo>
                    <a:pt x="220725" y="28447"/>
                  </a:lnTo>
                  <a:lnTo>
                    <a:pt x="199549" y="24002"/>
                  </a:lnTo>
                  <a:close/>
                </a:path>
                <a:path w="322579" h="354964">
                  <a:moveTo>
                    <a:pt x="265464" y="7619"/>
                  </a:moveTo>
                  <a:lnTo>
                    <a:pt x="81914" y="7619"/>
                  </a:lnTo>
                  <a:lnTo>
                    <a:pt x="240664" y="7873"/>
                  </a:lnTo>
                  <a:lnTo>
                    <a:pt x="260349" y="13461"/>
                  </a:lnTo>
                  <a:lnTo>
                    <a:pt x="276986" y="28447"/>
                  </a:lnTo>
                  <a:lnTo>
                    <a:pt x="288416" y="49910"/>
                  </a:lnTo>
                  <a:lnTo>
                    <a:pt x="292734" y="75183"/>
                  </a:lnTo>
                  <a:lnTo>
                    <a:pt x="292734" y="41782"/>
                  </a:lnTo>
                  <a:lnTo>
                    <a:pt x="282320" y="21970"/>
                  </a:lnTo>
                  <a:lnTo>
                    <a:pt x="265464" y="7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59708" y="2990087"/>
              <a:ext cx="6137275" cy="1014730"/>
            </a:xfrm>
            <a:custGeom>
              <a:avLst/>
              <a:gdLst/>
              <a:ahLst/>
              <a:cxnLst/>
              <a:rect l="l" t="t" r="r" b="b"/>
              <a:pathLst>
                <a:path w="6137275" h="1014729">
                  <a:moveTo>
                    <a:pt x="503809" y="251968"/>
                  </a:moveTo>
                  <a:lnTo>
                    <a:pt x="499745" y="206756"/>
                  </a:lnTo>
                  <a:lnTo>
                    <a:pt x="488061" y="164084"/>
                  </a:lnTo>
                  <a:lnTo>
                    <a:pt x="469519" y="124841"/>
                  </a:lnTo>
                  <a:lnTo>
                    <a:pt x="444627" y="89662"/>
                  </a:lnTo>
                  <a:lnTo>
                    <a:pt x="414274" y="59309"/>
                  </a:lnTo>
                  <a:lnTo>
                    <a:pt x="379095" y="34417"/>
                  </a:lnTo>
                  <a:lnTo>
                    <a:pt x="339852" y="15748"/>
                  </a:lnTo>
                  <a:lnTo>
                    <a:pt x="297180" y="4064"/>
                  </a:lnTo>
                  <a:lnTo>
                    <a:pt x="251968" y="0"/>
                  </a:lnTo>
                  <a:lnTo>
                    <a:pt x="206629" y="4064"/>
                  </a:lnTo>
                  <a:lnTo>
                    <a:pt x="163957" y="15748"/>
                  </a:lnTo>
                  <a:lnTo>
                    <a:pt x="124714" y="34417"/>
                  </a:lnTo>
                  <a:lnTo>
                    <a:pt x="89662" y="59309"/>
                  </a:lnTo>
                  <a:lnTo>
                    <a:pt x="59309" y="89662"/>
                  </a:lnTo>
                  <a:lnTo>
                    <a:pt x="34417" y="124841"/>
                  </a:lnTo>
                  <a:lnTo>
                    <a:pt x="15748" y="164084"/>
                  </a:lnTo>
                  <a:lnTo>
                    <a:pt x="4064" y="206756"/>
                  </a:lnTo>
                  <a:lnTo>
                    <a:pt x="0" y="251968"/>
                  </a:lnTo>
                  <a:lnTo>
                    <a:pt x="4064" y="297307"/>
                  </a:lnTo>
                  <a:lnTo>
                    <a:pt x="15748" y="339979"/>
                  </a:lnTo>
                  <a:lnTo>
                    <a:pt x="34417" y="379222"/>
                  </a:lnTo>
                  <a:lnTo>
                    <a:pt x="59309" y="414401"/>
                  </a:lnTo>
                  <a:lnTo>
                    <a:pt x="89662" y="444754"/>
                  </a:lnTo>
                  <a:lnTo>
                    <a:pt x="124714" y="469646"/>
                  </a:lnTo>
                  <a:lnTo>
                    <a:pt x="163957" y="488188"/>
                  </a:lnTo>
                  <a:lnTo>
                    <a:pt x="206629" y="499872"/>
                  </a:lnTo>
                  <a:lnTo>
                    <a:pt x="251968" y="503936"/>
                  </a:lnTo>
                  <a:lnTo>
                    <a:pt x="297180" y="499872"/>
                  </a:lnTo>
                  <a:lnTo>
                    <a:pt x="339852" y="488188"/>
                  </a:lnTo>
                  <a:lnTo>
                    <a:pt x="379095" y="469646"/>
                  </a:lnTo>
                  <a:lnTo>
                    <a:pt x="414274" y="444754"/>
                  </a:lnTo>
                  <a:lnTo>
                    <a:pt x="444627" y="414401"/>
                  </a:lnTo>
                  <a:lnTo>
                    <a:pt x="469519" y="379222"/>
                  </a:lnTo>
                  <a:lnTo>
                    <a:pt x="488061" y="339979"/>
                  </a:lnTo>
                  <a:lnTo>
                    <a:pt x="499745" y="297307"/>
                  </a:lnTo>
                  <a:lnTo>
                    <a:pt x="503809" y="251968"/>
                  </a:lnTo>
                  <a:close/>
                </a:path>
                <a:path w="6137275" h="1014729">
                  <a:moveTo>
                    <a:pt x="5889917" y="933716"/>
                  </a:moveTo>
                  <a:lnTo>
                    <a:pt x="5886196" y="933716"/>
                  </a:lnTo>
                  <a:lnTo>
                    <a:pt x="5886196" y="1014730"/>
                  </a:lnTo>
                  <a:lnTo>
                    <a:pt x="5889917" y="1014730"/>
                  </a:lnTo>
                  <a:lnTo>
                    <a:pt x="5889917" y="933716"/>
                  </a:lnTo>
                  <a:close/>
                </a:path>
                <a:path w="6137275" h="1014729">
                  <a:moveTo>
                    <a:pt x="6137059" y="930402"/>
                  </a:moveTo>
                  <a:lnTo>
                    <a:pt x="6133338" y="930402"/>
                  </a:lnTo>
                  <a:lnTo>
                    <a:pt x="6133338" y="1011428"/>
                  </a:lnTo>
                  <a:lnTo>
                    <a:pt x="6137059" y="1011428"/>
                  </a:lnTo>
                  <a:lnTo>
                    <a:pt x="6137059" y="930402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54196" y="3054095"/>
              <a:ext cx="309245" cy="376555"/>
            </a:xfrm>
            <a:custGeom>
              <a:avLst/>
              <a:gdLst/>
              <a:ahLst/>
              <a:cxnLst/>
              <a:rect l="l" t="t" r="r" b="b"/>
              <a:pathLst>
                <a:path w="309245" h="376554">
                  <a:moveTo>
                    <a:pt x="308991" y="183007"/>
                  </a:moveTo>
                  <a:lnTo>
                    <a:pt x="297434" y="230378"/>
                  </a:lnTo>
                  <a:lnTo>
                    <a:pt x="273177" y="261112"/>
                  </a:lnTo>
                  <a:lnTo>
                    <a:pt x="271399" y="260985"/>
                  </a:lnTo>
                  <a:lnTo>
                    <a:pt x="270129" y="260350"/>
                  </a:lnTo>
                  <a:lnTo>
                    <a:pt x="264541" y="254762"/>
                  </a:lnTo>
                  <a:lnTo>
                    <a:pt x="236982" y="322453"/>
                  </a:lnTo>
                  <a:lnTo>
                    <a:pt x="160274" y="368046"/>
                  </a:lnTo>
                  <a:lnTo>
                    <a:pt x="159258" y="368046"/>
                  </a:lnTo>
                  <a:lnTo>
                    <a:pt x="109728" y="346583"/>
                  </a:lnTo>
                  <a:lnTo>
                    <a:pt x="65786" y="296672"/>
                  </a:lnTo>
                  <a:lnTo>
                    <a:pt x="55880" y="264160"/>
                  </a:lnTo>
                  <a:lnTo>
                    <a:pt x="52197" y="254762"/>
                  </a:lnTo>
                  <a:lnTo>
                    <a:pt x="46609" y="260350"/>
                  </a:lnTo>
                  <a:lnTo>
                    <a:pt x="45339" y="260985"/>
                  </a:lnTo>
                  <a:lnTo>
                    <a:pt x="43561" y="261112"/>
                  </a:lnTo>
                  <a:lnTo>
                    <a:pt x="36322" y="257810"/>
                  </a:lnTo>
                  <a:lnTo>
                    <a:pt x="11176" y="205740"/>
                  </a:lnTo>
                  <a:lnTo>
                    <a:pt x="7747" y="183007"/>
                  </a:lnTo>
                  <a:lnTo>
                    <a:pt x="8636" y="177292"/>
                  </a:lnTo>
                  <a:lnTo>
                    <a:pt x="10160" y="174244"/>
                  </a:lnTo>
                  <a:lnTo>
                    <a:pt x="10922" y="173228"/>
                  </a:lnTo>
                  <a:lnTo>
                    <a:pt x="12192" y="171958"/>
                  </a:lnTo>
                  <a:lnTo>
                    <a:pt x="19177" y="172085"/>
                  </a:lnTo>
                  <a:lnTo>
                    <a:pt x="24003" y="173990"/>
                  </a:lnTo>
                  <a:lnTo>
                    <a:pt x="25273" y="175006"/>
                  </a:lnTo>
                  <a:lnTo>
                    <a:pt x="30861" y="179197"/>
                  </a:lnTo>
                  <a:lnTo>
                    <a:pt x="36576" y="183388"/>
                  </a:lnTo>
                  <a:lnTo>
                    <a:pt x="34290" y="173228"/>
                  </a:lnTo>
                  <a:lnTo>
                    <a:pt x="32258" y="160401"/>
                  </a:lnTo>
                  <a:lnTo>
                    <a:pt x="36703" y="89281"/>
                  </a:lnTo>
                  <a:lnTo>
                    <a:pt x="56134" y="49657"/>
                  </a:lnTo>
                  <a:lnTo>
                    <a:pt x="96901" y="19050"/>
                  </a:lnTo>
                  <a:lnTo>
                    <a:pt x="155956" y="7747"/>
                  </a:lnTo>
                  <a:lnTo>
                    <a:pt x="161163" y="7874"/>
                  </a:lnTo>
                  <a:lnTo>
                    <a:pt x="219710" y="19050"/>
                  </a:lnTo>
                  <a:lnTo>
                    <a:pt x="260604" y="49657"/>
                  </a:lnTo>
                  <a:lnTo>
                    <a:pt x="280035" y="89281"/>
                  </a:lnTo>
                  <a:lnTo>
                    <a:pt x="285877" y="129286"/>
                  </a:lnTo>
                  <a:lnTo>
                    <a:pt x="285877" y="179197"/>
                  </a:lnTo>
                  <a:lnTo>
                    <a:pt x="291465" y="175006"/>
                  </a:lnTo>
                  <a:lnTo>
                    <a:pt x="291465" y="166624"/>
                  </a:lnTo>
                  <a:lnTo>
                    <a:pt x="293624" y="144399"/>
                  </a:lnTo>
                  <a:lnTo>
                    <a:pt x="284861" y="78613"/>
                  </a:lnTo>
                  <a:lnTo>
                    <a:pt x="266700" y="44958"/>
                  </a:lnTo>
                  <a:lnTo>
                    <a:pt x="224663" y="12827"/>
                  </a:lnTo>
                  <a:lnTo>
                    <a:pt x="164719" y="254"/>
                  </a:lnTo>
                  <a:lnTo>
                    <a:pt x="164719" y="0"/>
                  </a:lnTo>
                  <a:lnTo>
                    <a:pt x="119888" y="4064"/>
                  </a:lnTo>
                  <a:lnTo>
                    <a:pt x="68834" y="26416"/>
                  </a:lnTo>
                  <a:lnTo>
                    <a:pt x="31877" y="78613"/>
                  </a:lnTo>
                  <a:lnTo>
                    <a:pt x="23114" y="144399"/>
                  </a:lnTo>
                  <a:lnTo>
                    <a:pt x="25273" y="166624"/>
                  </a:lnTo>
                  <a:lnTo>
                    <a:pt x="16510" y="162814"/>
                  </a:lnTo>
                  <a:lnTo>
                    <a:pt x="8382" y="163830"/>
                  </a:lnTo>
                  <a:lnTo>
                    <a:pt x="4064" y="169545"/>
                  </a:lnTo>
                  <a:lnTo>
                    <a:pt x="1016" y="175768"/>
                  </a:lnTo>
                  <a:lnTo>
                    <a:pt x="0" y="184150"/>
                  </a:lnTo>
                  <a:lnTo>
                    <a:pt x="889" y="194691"/>
                  </a:lnTo>
                  <a:lnTo>
                    <a:pt x="12065" y="233172"/>
                  </a:lnTo>
                  <a:lnTo>
                    <a:pt x="43561" y="268732"/>
                  </a:lnTo>
                  <a:lnTo>
                    <a:pt x="45339" y="268732"/>
                  </a:lnTo>
                  <a:lnTo>
                    <a:pt x="47117" y="268351"/>
                  </a:lnTo>
                  <a:lnTo>
                    <a:pt x="48768" y="267589"/>
                  </a:lnTo>
                  <a:lnTo>
                    <a:pt x="49530" y="270129"/>
                  </a:lnTo>
                  <a:lnTo>
                    <a:pt x="74295" y="326009"/>
                  </a:lnTo>
                  <a:lnTo>
                    <a:pt x="104775" y="352425"/>
                  </a:lnTo>
                  <a:lnTo>
                    <a:pt x="156210" y="375158"/>
                  </a:lnTo>
                  <a:lnTo>
                    <a:pt x="156972" y="375666"/>
                  </a:lnTo>
                  <a:lnTo>
                    <a:pt x="158115" y="376047"/>
                  </a:lnTo>
                  <a:lnTo>
                    <a:pt x="161163" y="376047"/>
                  </a:lnTo>
                  <a:lnTo>
                    <a:pt x="162306" y="375666"/>
                  </a:lnTo>
                  <a:lnTo>
                    <a:pt x="163068" y="375158"/>
                  </a:lnTo>
                  <a:lnTo>
                    <a:pt x="213868" y="352679"/>
                  </a:lnTo>
                  <a:lnTo>
                    <a:pt x="243459" y="326390"/>
                  </a:lnTo>
                  <a:lnTo>
                    <a:pt x="258572" y="299974"/>
                  </a:lnTo>
                  <a:lnTo>
                    <a:pt x="265557" y="276733"/>
                  </a:lnTo>
                  <a:lnTo>
                    <a:pt x="267081" y="270383"/>
                  </a:lnTo>
                  <a:lnTo>
                    <a:pt x="267970" y="267716"/>
                  </a:lnTo>
                  <a:lnTo>
                    <a:pt x="269621" y="268351"/>
                  </a:lnTo>
                  <a:lnTo>
                    <a:pt x="271399" y="268732"/>
                  </a:lnTo>
                  <a:lnTo>
                    <a:pt x="273177" y="268732"/>
                  </a:lnTo>
                  <a:lnTo>
                    <a:pt x="284226" y="264541"/>
                  </a:lnTo>
                  <a:lnTo>
                    <a:pt x="294894" y="252349"/>
                  </a:lnTo>
                  <a:lnTo>
                    <a:pt x="304673" y="233172"/>
                  </a:lnTo>
                  <a:lnTo>
                    <a:pt x="308991" y="220091"/>
                  </a:lnTo>
                  <a:lnTo>
                    <a:pt x="308991" y="1830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9247" y="3183381"/>
              <a:ext cx="281686" cy="12827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759707" y="3782567"/>
              <a:ext cx="504825" cy="502920"/>
            </a:xfrm>
            <a:custGeom>
              <a:avLst/>
              <a:gdLst/>
              <a:ahLst/>
              <a:cxnLst/>
              <a:rect l="l" t="t" r="r" b="b"/>
              <a:pathLst>
                <a:path w="504825" h="502920">
                  <a:moveTo>
                    <a:pt x="252094" y="0"/>
                  </a:moveTo>
                  <a:lnTo>
                    <a:pt x="206755" y="4064"/>
                  </a:lnTo>
                  <a:lnTo>
                    <a:pt x="164210" y="15748"/>
                  </a:lnTo>
                  <a:lnTo>
                    <a:pt x="124840" y="34290"/>
                  </a:lnTo>
                  <a:lnTo>
                    <a:pt x="89661" y="59182"/>
                  </a:lnTo>
                  <a:lnTo>
                    <a:pt x="59308" y="89408"/>
                  </a:lnTo>
                  <a:lnTo>
                    <a:pt x="34416" y="124460"/>
                  </a:lnTo>
                  <a:lnTo>
                    <a:pt x="15747" y="163703"/>
                  </a:lnTo>
                  <a:lnTo>
                    <a:pt x="4063" y="206248"/>
                  </a:lnTo>
                  <a:lnTo>
                    <a:pt x="0" y="251333"/>
                  </a:lnTo>
                  <a:lnTo>
                    <a:pt x="4063" y="296545"/>
                  </a:lnTo>
                  <a:lnTo>
                    <a:pt x="15747" y="339090"/>
                  </a:lnTo>
                  <a:lnTo>
                    <a:pt x="34416" y="378206"/>
                  </a:lnTo>
                  <a:lnTo>
                    <a:pt x="59308" y="413385"/>
                  </a:lnTo>
                  <a:lnTo>
                    <a:pt x="89661" y="443611"/>
                  </a:lnTo>
                  <a:lnTo>
                    <a:pt x="124840" y="468376"/>
                  </a:lnTo>
                  <a:lnTo>
                    <a:pt x="164210" y="487045"/>
                  </a:lnTo>
                  <a:lnTo>
                    <a:pt x="206755" y="498729"/>
                  </a:lnTo>
                  <a:lnTo>
                    <a:pt x="252094" y="502793"/>
                  </a:lnTo>
                  <a:lnTo>
                    <a:pt x="297433" y="498729"/>
                  </a:lnTo>
                  <a:lnTo>
                    <a:pt x="340105" y="487045"/>
                  </a:lnTo>
                  <a:lnTo>
                    <a:pt x="379348" y="468376"/>
                  </a:lnTo>
                  <a:lnTo>
                    <a:pt x="414527" y="443611"/>
                  </a:lnTo>
                  <a:lnTo>
                    <a:pt x="445007" y="413385"/>
                  </a:lnTo>
                  <a:lnTo>
                    <a:pt x="469772" y="378206"/>
                  </a:lnTo>
                  <a:lnTo>
                    <a:pt x="488441" y="339090"/>
                  </a:lnTo>
                  <a:lnTo>
                    <a:pt x="500252" y="296545"/>
                  </a:lnTo>
                  <a:lnTo>
                    <a:pt x="504316" y="251333"/>
                  </a:lnTo>
                  <a:lnTo>
                    <a:pt x="500252" y="206248"/>
                  </a:lnTo>
                  <a:lnTo>
                    <a:pt x="488441" y="163703"/>
                  </a:lnTo>
                  <a:lnTo>
                    <a:pt x="469772" y="124460"/>
                  </a:lnTo>
                  <a:lnTo>
                    <a:pt x="445007" y="89408"/>
                  </a:lnTo>
                  <a:lnTo>
                    <a:pt x="414527" y="59182"/>
                  </a:lnTo>
                  <a:lnTo>
                    <a:pt x="379348" y="34290"/>
                  </a:lnTo>
                  <a:lnTo>
                    <a:pt x="340105" y="15748"/>
                  </a:lnTo>
                  <a:lnTo>
                    <a:pt x="297433" y="4064"/>
                  </a:lnTo>
                  <a:lnTo>
                    <a:pt x="252094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9143" y="3928871"/>
              <a:ext cx="88391" cy="1722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6387" y="3939539"/>
              <a:ext cx="338328" cy="2282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528047" y="4442459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824" y="0"/>
                  </a:moveTo>
                  <a:lnTo>
                    <a:pt x="193929" y="4952"/>
                  </a:lnTo>
                  <a:lnTo>
                    <a:pt x="148336" y="19049"/>
                  </a:lnTo>
                  <a:lnTo>
                    <a:pt x="107061" y="41528"/>
                  </a:lnTo>
                  <a:lnTo>
                    <a:pt x="71120" y="71119"/>
                  </a:lnTo>
                  <a:lnTo>
                    <a:pt x="41529" y="107060"/>
                  </a:lnTo>
                  <a:lnTo>
                    <a:pt x="19050" y="148335"/>
                  </a:lnTo>
                  <a:lnTo>
                    <a:pt x="4953" y="193928"/>
                  </a:lnTo>
                  <a:lnTo>
                    <a:pt x="0" y="242950"/>
                  </a:lnTo>
                  <a:lnTo>
                    <a:pt x="4953" y="291845"/>
                  </a:lnTo>
                  <a:lnTo>
                    <a:pt x="19050" y="337438"/>
                  </a:lnTo>
                  <a:lnTo>
                    <a:pt x="41529" y="378713"/>
                  </a:lnTo>
                  <a:lnTo>
                    <a:pt x="71120" y="414654"/>
                  </a:lnTo>
                  <a:lnTo>
                    <a:pt x="107061" y="444372"/>
                  </a:lnTo>
                  <a:lnTo>
                    <a:pt x="148336" y="466725"/>
                  </a:lnTo>
                  <a:lnTo>
                    <a:pt x="193929" y="480822"/>
                  </a:lnTo>
                  <a:lnTo>
                    <a:pt x="242824" y="485775"/>
                  </a:lnTo>
                  <a:lnTo>
                    <a:pt x="291846" y="480822"/>
                  </a:lnTo>
                  <a:lnTo>
                    <a:pt x="337439" y="466725"/>
                  </a:lnTo>
                  <a:lnTo>
                    <a:pt x="378714" y="444372"/>
                  </a:lnTo>
                  <a:lnTo>
                    <a:pt x="414655" y="414654"/>
                  </a:lnTo>
                  <a:lnTo>
                    <a:pt x="444245" y="378713"/>
                  </a:lnTo>
                  <a:lnTo>
                    <a:pt x="466725" y="337438"/>
                  </a:lnTo>
                  <a:lnTo>
                    <a:pt x="480822" y="291845"/>
                  </a:lnTo>
                  <a:lnTo>
                    <a:pt x="485775" y="242950"/>
                  </a:lnTo>
                  <a:lnTo>
                    <a:pt x="480822" y="193928"/>
                  </a:lnTo>
                  <a:lnTo>
                    <a:pt x="466725" y="148335"/>
                  </a:lnTo>
                  <a:lnTo>
                    <a:pt x="444245" y="107060"/>
                  </a:lnTo>
                  <a:lnTo>
                    <a:pt x="414655" y="71119"/>
                  </a:lnTo>
                  <a:lnTo>
                    <a:pt x="378714" y="41528"/>
                  </a:lnTo>
                  <a:lnTo>
                    <a:pt x="337439" y="19049"/>
                  </a:lnTo>
                  <a:lnTo>
                    <a:pt x="291846" y="4952"/>
                  </a:lnTo>
                  <a:lnTo>
                    <a:pt x="242824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60635" y="4535423"/>
              <a:ext cx="220979" cy="298704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753611" y="5852159"/>
              <a:ext cx="510540" cy="509270"/>
            </a:xfrm>
            <a:custGeom>
              <a:avLst/>
              <a:gdLst/>
              <a:ahLst/>
              <a:cxnLst/>
              <a:rect l="l" t="t" r="r" b="b"/>
              <a:pathLst>
                <a:path w="510539" h="509270">
                  <a:moveTo>
                    <a:pt x="255269" y="0"/>
                  </a:moveTo>
                  <a:lnTo>
                    <a:pt x="209295" y="4063"/>
                  </a:lnTo>
                  <a:lnTo>
                    <a:pt x="166115" y="15874"/>
                  </a:lnTo>
                  <a:lnTo>
                    <a:pt x="126364" y="34797"/>
                  </a:lnTo>
                  <a:lnTo>
                    <a:pt x="90804" y="59816"/>
                  </a:lnTo>
                  <a:lnTo>
                    <a:pt x="60070" y="90550"/>
                  </a:lnTo>
                  <a:lnTo>
                    <a:pt x="34797" y="125983"/>
                  </a:lnTo>
                  <a:lnTo>
                    <a:pt x="16001" y="165734"/>
                  </a:lnTo>
                  <a:lnTo>
                    <a:pt x="4064" y="208660"/>
                  </a:lnTo>
                  <a:lnTo>
                    <a:pt x="0" y="254507"/>
                  </a:lnTo>
                  <a:lnTo>
                    <a:pt x="4064" y="300227"/>
                  </a:lnTo>
                  <a:lnTo>
                    <a:pt x="16001" y="343280"/>
                  </a:lnTo>
                  <a:lnTo>
                    <a:pt x="34797" y="382904"/>
                  </a:lnTo>
                  <a:lnTo>
                    <a:pt x="60070" y="418464"/>
                  </a:lnTo>
                  <a:lnTo>
                    <a:pt x="90804" y="449071"/>
                  </a:lnTo>
                  <a:lnTo>
                    <a:pt x="126364" y="474179"/>
                  </a:lnTo>
                  <a:lnTo>
                    <a:pt x="166115" y="493001"/>
                  </a:lnTo>
                  <a:lnTo>
                    <a:pt x="209295" y="504812"/>
                  </a:lnTo>
                  <a:lnTo>
                    <a:pt x="255269" y="508914"/>
                  </a:lnTo>
                  <a:lnTo>
                    <a:pt x="301116" y="504812"/>
                  </a:lnTo>
                  <a:lnTo>
                    <a:pt x="344297" y="493001"/>
                  </a:lnTo>
                  <a:lnTo>
                    <a:pt x="384048" y="474179"/>
                  </a:lnTo>
                  <a:lnTo>
                    <a:pt x="419608" y="449071"/>
                  </a:lnTo>
                  <a:lnTo>
                    <a:pt x="450341" y="418464"/>
                  </a:lnTo>
                  <a:lnTo>
                    <a:pt x="475614" y="382904"/>
                  </a:lnTo>
                  <a:lnTo>
                    <a:pt x="494411" y="343280"/>
                  </a:lnTo>
                  <a:lnTo>
                    <a:pt x="506348" y="300227"/>
                  </a:lnTo>
                  <a:lnTo>
                    <a:pt x="510413" y="254507"/>
                  </a:lnTo>
                  <a:lnTo>
                    <a:pt x="506348" y="208660"/>
                  </a:lnTo>
                  <a:lnTo>
                    <a:pt x="494411" y="165734"/>
                  </a:lnTo>
                  <a:lnTo>
                    <a:pt x="475614" y="125983"/>
                  </a:lnTo>
                  <a:lnTo>
                    <a:pt x="450341" y="90550"/>
                  </a:lnTo>
                  <a:lnTo>
                    <a:pt x="419608" y="59816"/>
                  </a:lnTo>
                  <a:lnTo>
                    <a:pt x="384048" y="34797"/>
                  </a:lnTo>
                  <a:lnTo>
                    <a:pt x="344297" y="15874"/>
                  </a:lnTo>
                  <a:lnTo>
                    <a:pt x="301116" y="4063"/>
                  </a:lnTo>
                  <a:lnTo>
                    <a:pt x="255269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0395" y="5864351"/>
              <a:ext cx="170687" cy="4434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347460" y="3166871"/>
              <a:ext cx="1103630" cy="3035935"/>
            </a:xfrm>
            <a:custGeom>
              <a:avLst/>
              <a:gdLst/>
              <a:ahLst/>
              <a:cxnLst/>
              <a:rect l="l" t="t" r="r" b="b"/>
              <a:pathLst>
                <a:path w="1103629" h="3035935">
                  <a:moveTo>
                    <a:pt x="818896" y="271145"/>
                  </a:moveTo>
                  <a:lnTo>
                    <a:pt x="815340" y="223139"/>
                  </a:lnTo>
                  <a:lnTo>
                    <a:pt x="803656" y="177800"/>
                  </a:lnTo>
                  <a:lnTo>
                    <a:pt x="784606" y="135890"/>
                  </a:lnTo>
                  <a:lnTo>
                    <a:pt x="758825" y="98171"/>
                  </a:lnTo>
                  <a:lnTo>
                    <a:pt x="727075" y="65532"/>
                  </a:lnTo>
                  <a:lnTo>
                    <a:pt x="690245" y="38608"/>
                  </a:lnTo>
                  <a:lnTo>
                    <a:pt x="648843" y="18161"/>
                  </a:lnTo>
                  <a:lnTo>
                    <a:pt x="603885" y="5080"/>
                  </a:lnTo>
                  <a:lnTo>
                    <a:pt x="555879" y="0"/>
                  </a:lnTo>
                  <a:lnTo>
                    <a:pt x="507746" y="3556"/>
                  </a:lnTo>
                  <a:lnTo>
                    <a:pt x="462407" y="15240"/>
                  </a:lnTo>
                  <a:lnTo>
                    <a:pt x="420497" y="34290"/>
                  </a:lnTo>
                  <a:lnTo>
                    <a:pt x="382778" y="60071"/>
                  </a:lnTo>
                  <a:lnTo>
                    <a:pt x="350012" y="91694"/>
                  </a:lnTo>
                  <a:lnTo>
                    <a:pt x="323088" y="128651"/>
                  </a:lnTo>
                  <a:lnTo>
                    <a:pt x="302641" y="169926"/>
                  </a:lnTo>
                  <a:lnTo>
                    <a:pt x="289433" y="214884"/>
                  </a:lnTo>
                  <a:lnTo>
                    <a:pt x="284480" y="262763"/>
                  </a:lnTo>
                  <a:lnTo>
                    <a:pt x="287909" y="310896"/>
                  </a:lnTo>
                  <a:lnTo>
                    <a:pt x="299720" y="356235"/>
                  </a:lnTo>
                  <a:lnTo>
                    <a:pt x="318770" y="398145"/>
                  </a:lnTo>
                  <a:lnTo>
                    <a:pt x="344551" y="435864"/>
                  </a:lnTo>
                  <a:lnTo>
                    <a:pt x="376301" y="468503"/>
                  </a:lnTo>
                  <a:lnTo>
                    <a:pt x="413131" y="495427"/>
                  </a:lnTo>
                  <a:lnTo>
                    <a:pt x="454533" y="515874"/>
                  </a:lnTo>
                  <a:lnTo>
                    <a:pt x="499491" y="528955"/>
                  </a:lnTo>
                  <a:lnTo>
                    <a:pt x="547497" y="534035"/>
                  </a:lnTo>
                  <a:lnTo>
                    <a:pt x="595630" y="530479"/>
                  </a:lnTo>
                  <a:lnTo>
                    <a:pt x="640969" y="518795"/>
                  </a:lnTo>
                  <a:lnTo>
                    <a:pt x="682879" y="499745"/>
                  </a:lnTo>
                  <a:lnTo>
                    <a:pt x="720598" y="473964"/>
                  </a:lnTo>
                  <a:lnTo>
                    <a:pt x="753364" y="442214"/>
                  </a:lnTo>
                  <a:lnTo>
                    <a:pt x="780288" y="405384"/>
                  </a:lnTo>
                  <a:lnTo>
                    <a:pt x="800735" y="364109"/>
                  </a:lnTo>
                  <a:lnTo>
                    <a:pt x="813943" y="319151"/>
                  </a:lnTo>
                  <a:lnTo>
                    <a:pt x="818896" y="271145"/>
                  </a:lnTo>
                  <a:close/>
                </a:path>
                <a:path w="1103629" h="3035935">
                  <a:moveTo>
                    <a:pt x="1103376" y="1709674"/>
                  </a:moveTo>
                  <a:lnTo>
                    <a:pt x="1094486" y="895350"/>
                  </a:lnTo>
                  <a:lnTo>
                    <a:pt x="1085596" y="858266"/>
                  </a:lnTo>
                  <a:lnTo>
                    <a:pt x="1071753" y="820166"/>
                  </a:lnTo>
                  <a:lnTo>
                    <a:pt x="1052068" y="781685"/>
                  </a:lnTo>
                  <a:lnTo>
                    <a:pt x="1025652" y="743712"/>
                  </a:lnTo>
                  <a:lnTo>
                    <a:pt x="991870" y="707009"/>
                  </a:lnTo>
                  <a:lnTo>
                    <a:pt x="949706" y="672084"/>
                  </a:lnTo>
                  <a:lnTo>
                    <a:pt x="915543" y="651002"/>
                  </a:lnTo>
                  <a:lnTo>
                    <a:pt x="878840" y="634873"/>
                  </a:lnTo>
                  <a:lnTo>
                    <a:pt x="839089" y="622935"/>
                  </a:lnTo>
                  <a:lnTo>
                    <a:pt x="795528" y="614680"/>
                  </a:lnTo>
                  <a:lnTo>
                    <a:pt x="747395" y="609219"/>
                  </a:lnTo>
                  <a:lnTo>
                    <a:pt x="694309" y="605917"/>
                  </a:lnTo>
                  <a:lnTo>
                    <a:pt x="635508" y="604012"/>
                  </a:lnTo>
                  <a:lnTo>
                    <a:pt x="570357" y="602869"/>
                  </a:lnTo>
                  <a:lnTo>
                    <a:pt x="533019" y="602869"/>
                  </a:lnTo>
                  <a:lnTo>
                    <a:pt x="467868" y="604012"/>
                  </a:lnTo>
                  <a:lnTo>
                    <a:pt x="409067" y="605917"/>
                  </a:lnTo>
                  <a:lnTo>
                    <a:pt x="355981" y="609219"/>
                  </a:lnTo>
                  <a:lnTo>
                    <a:pt x="307848" y="614680"/>
                  </a:lnTo>
                  <a:lnTo>
                    <a:pt x="264287" y="622935"/>
                  </a:lnTo>
                  <a:lnTo>
                    <a:pt x="224536" y="634873"/>
                  </a:lnTo>
                  <a:lnTo>
                    <a:pt x="187833" y="651002"/>
                  </a:lnTo>
                  <a:lnTo>
                    <a:pt x="153670" y="672084"/>
                  </a:lnTo>
                  <a:lnTo>
                    <a:pt x="111506" y="707009"/>
                  </a:lnTo>
                  <a:lnTo>
                    <a:pt x="77724" y="743712"/>
                  </a:lnTo>
                  <a:lnTo>
                    <a:pt x="51308" y="781685"/>
                  </a:lnTo>
                  <a:lnTo>
                    <a:pt x="31623" y="820166"/>
                  </a:lnTo>
                  <a:lnTo>
                    <a:pt x="17780" y="858266"/>
                  </a:lnTo>
                  <a:lnTo>
                    <a:pt x="8890" y="895350"/>
                  </a:lnTo>
                  <a:lnTo>
                    <a:pt x="0" y="1709674"/>
                  </a:lnTo>
                  <a:lnTo>
                    <a:pt x="889" y="1723009"/>
                  </a:lnTo>
                  <a:lnTo>
                    <a:pt x="15240" y="1763903"/>
                  </a:lnTo>
                  <a:lnTo>
                    <a:pt x="41656" y="1792224"/>
                  </a:lnTo>
                  <a:lnTo>
                    <a:pt x="89789" y="1807972"/>
                  </a:lnTo>
                  <a:lnTo>
                    <a:pt x="106934" y="1806575"/>
                  </a:lnTo>
                  <a:lnTo>
                    <a:pt x="151130" y="1782445"/>
                  </a:lnTo>
                  <a:lnTo>
                    <a:pt x="175768" y="1734439"/>
                  </a:lnTo>
                  <a:lnTo>
                    <a:pt x="178054" y="1668526"/>
                  </a:lnTo>
                  <a:lnTo>
                    <a:pt x="187071" y="1020572"/>
                  </a:lnTo>
                  <a:lnTo>
                    <a:pt x="189230" y="1007999"/>
                  </a:lnTo>
                  <a:lnTo>
                    <a:pt x="195580" y="997585"/>
                  </a:lnTo>
                  <a:lnTo>
                    <a:pt x="205232" y="990600"/>
                  </a:lnTo>
                  <a:lnTo>
                    <a:pt x="217043" y="987806"/>
                  </a:lnTo>
                  <a:lnTo>
                    <a:pt x="228981" y="990219"/>
                  </a:lnTo>
                  <a:lnTo>
                    <a:pt x="238887" y="996950"/>
                  </a:lnTo>
                  <a:lnTo>
                    <a:pt x="245618" y="1007110"/>
                  </a:lnTo>
                  <a:lnTo>
                    <a:pt x="248158" y="1019556"/>
                  </a:lnTo>
                  <a:lnTo>
                    <a:pt x="258572" y="2910967"/>
                  </a:lnTo>
                  <a:lnTo>
                    <a:pt x="261239" y="2937510"/>
                  </a:lnTo>
                  <a:lnTo>
                    <a:pt x="280670" y="2982976"/>
                  </a:lnTo>
                  <a:lnTo>
                    <a:pt x="316865" y="3016885"/>
                  </a:lnTo>
                  <a:lnTo>
                    <a:pt x="360426" y="3033903"/>
                  </a:lnTo>
                  <a:lnTo>
                    <a:pt x="384556" y="3035808"/>
                  </a:lnTo>
                  <a:lnTo>
                    <a:pt x="408432" y="3033141"/>
                  </a:lnTo>
                  <a:lnTo>
                    <a:pt x="450723" y="3014853"/>
                  </a:lnTo>
                  <a:lnTo>
                    <a:pt x="484251" y="2979801"/>
                  </a:lnTo>
                  <a:lnTo>
                    <a:pt x="501269" y="2933827"/>
                  </a:lnTo>
                  <a:lnTo>
                    <a:pt x="505841" y="1841246"/>
                  </a:lnTo>
                  <a:lnTo>
                    <a:pt x="514604" y="1827784"/>
                  </a:lnTo>
                  <a:lnTo>
                    <a:pt x="525399" y="1817370"/>
                  </a:lnTo>
                  <a:lnTo>
                    <a:pt x="537972" y="1810766"/>
                  </a:lnTo>
                  <a:lnTo>
                    <a:pt x="551815" y="1808353"/>
                  </a:lnTo>
                  <a:lnTo>
                    <a:pt x="565658" y="1810766"/>
                  </a:lnTo>
                  <a:lnTo>
                    <a:pt x="578358" y="1817497"/>
                  </a:lnTo>
                  <a:lnTo>
                    <a:pt x="589153" y="1827911"/>
                  </a:lnTo>
                  <a:lnTo>
                    <a:pt x="597789" y="1841500"/>
                  </a:lnTo>
                  <a:lnTo>
                    <a:pt x="597535" y="1841500"/>
                  </a:lnTo>
                  <a:lnTo>
                    <a:pt x="600202" y="2907030"/>
                  </a:lnTo>
                  <a:lnTo>
                    <a:pt x="608330" y="2958084"/>
                  </a:lnTo>
                  <a:lnTo>
                    <a:pt x="634365" y="2999105"/>
                  </a:lnTo>
                  <a:lnTo>
                    <a:pt x="672846" y="3026156"/>
                  </a:lnTo>
                  <a:lnTo>
                    <a:pt x="718820" y="3035808"/>
                  </a:lnTo>
                  <a:lnTo>
                    <a:pt x="742823" y="3033903"/>
                  </a:lnTo>
                  <a:lnTo>
                    <a:pt x="786511" y="3016885"/>
                  </a:lnTo>
                  <a:lnTo>
                    <a:pt x="822706" y="2982976"/>
                  </a:lnTo>
                  <a:lnTo>
                    <a:pt x="842137" y="2937510"/>
                  </a:lnTo>
                  <a:lnTo>
                    <a:pt x="855218" y="1019556"/>
                  </a:lnTo>
                  <a:lnTo>
                    <a:pt x="857758" y="1007110"/>
                  </a:lnTo>
                  <a:lnTo>
                    <a:pt x="864489" y="996950"/>
                  </a:lnTo>
                  <a:lnTo>
                    <a:pt x="874268" y="990219"/>
                  </a:lnTo>
                  <a:lnTo>
                    <a:pt x="886206" y="987806"/>
                  </a:lnTo>
                  <a:lnTo>
                    <a:pt x="898144" y="990600"/>
                  </a:lnTo>
                  <a:lnTo>
                    <a:pt x="907796" y="997585"/>
                  </a:lnTo>
                  <a:lnTo>
                    <a:pt x="914146" y="1007999"/>
                  </a:lnTo>
                  <a:lnTo>
                    <a:pt x="916305" y="1020572"/>
                  </a:lnTo>
                  <a:lnTo>
                    <a:pt x="925957" y="1706753"/>
                  </a:lnTo>
                  <a:lnTo>
                    <a:pt x="925830" y="1714754"/>
                  </a:lnTo>
                  <a:lnTo>
                    <a:pt x="926465" y="1722374"/>
                  </a:lnTo>
                  <a:lnTo>
                    <a:pt x="943737" y="1771142"/>
                  </a:lnTo>
                  <a:lnTo>
                    <a:pt x="981456" y="1801876"/>
                  </a:lnTo>
                  <a:lnTo>
                    <a:pt x="1014603" y="1807972"/>
                  </a:lnTo>
                  <a:lnTo>
                    <a:pt x="1031748" y="1806067"/>
                  </a:lnTo>
                  <a:lnTo>
                    <a:pt x="1076452" y="1780413"/>
                  </a:lnTo>
                  <a:lnTo>
                    <a:pt x="1098931" y="1740154"/>
                  </a:lnTo>
                  <a:lnTo>
                    <a:pt x="1102995" y="1717675"/>
                  </a:lnTo>
                  <a:lnTo>
                    <a:pt x="1103376" y="17096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90744" y="3092195"/>
              <a:ext cx="1527175" cy="254000"/>
            </a:xfrm>
            <a:custGeom>
              <a:avLst/>
              <a:gdLst/>
              <a:ahLst/>
              <a:cxnLst/>
              <a:rect l="l" t="t" r="r" b="b"/>
              <a:pathLst>
                <a:path w="1527175" h="254000">
                  <a:moveTo>
                    <a:pt x="0" y="0"/>
                  </a:moveTo>
                  <a:lnTo>
                    <a:pt x="1089660" y="0"/>
                  </a:lnTo>
                  <a:lnTo>
                    <a:pt x="1526667" y="254000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641847" y="3494531"/>
              <a:ext cx="1280160" cy="377825"/>
            </a:xfrm>
            <a:custGeom>
              <a:avLst/>
              <a:gdLst/>
              <a:ahLst/>
              <a:cxnLst/>
              <a:rect l="l" t="t" r="r" b="b"/>
              <a:pathLst>
                <a:path w="1280159" h="377825">
                  <a:moveTo>
                    <a:pt x="0" y="377316"/>
                  </a:moveTo>
                  <a:lnTo>
                    <a:pt x="630047" y="377316"/>
                  </a:lnTo>
                  <a:lnTo>
                    <a:pt x="1280033" y="0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97979" y="3305555"/>
              <a:ext cx="143510" cy="144780"/>
            </a:xfrm>
            <a:custGeom>
              <a:avLst/>
              <a:gdLst/>
              <a:ahLst/>
              <a:cxnLst/>
              <a:rect l="l" t="t" r="r" b="b"/>
              <a:pathLst>
                <a:path w="143509" h="144779">
                  <a:moveTo>
                    <a:pt x="71500" y="0"/>
                  </a:moveTo>
                  <a:lnTo>
                    <a:pt x="43687" y="5714"/>
                  </a:lnTo>
                  <a:lnTo>
                    <a:pt x="20954" y="21208"/>
                  </a:lnTo>
                  <a:lnTo>
                    <a:pt x="5587" y="44195"/>
                  </a:lnTo>
                  <a:lnTo>
                    <a:pt x="0" y="72262"/>
                  </a:lnTo>
                  <a:lnTo>
                    <a:pt x="5587" y="100456"/>
                  </a:lnTo>
                  <a:lnTo>
                    <a:pt x="20954" y="123443"/>
                  </a:lnTo>
                  <a:lnTo>
                    <a:pt x="43687" y="138937"/>
                  </a:lnTo>
                  <a:lnTo>
                    <a:pt x="71500" y="144652"/>
                  </a:lnTo>
                  <a:lnTo>
                    <a:pt x="99440" y="138937"/>
                  </a:lnTo>
                  <a:lnTo>
                    <a:pt x="122173" y="123443"/>
                  </a:lnTo>
                  <a:lnTo>
                    <a:pt x="137540" y="100456"/>
                  </a:lnTo>
                  <a:lnTo>
                    <a:pt x="143128" y="72262"/>
                  </a:lnTo>
                  <a:lnTo>
                    <a:pt x="137540" y="44195"/>
                  </a:lnTo>
                  <a:lnTo>
                    <a:pt x="122173" y="21208"/>
                  </a:lnTo>
                  <a:lnTo>
                    <a:pt x="99440" y="5714"/>
                  </a:lnTo>
                  <a:lnTo>
                    <a:pt x="71500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26579" y="3144011"/>
              <a:ext cx="143255" cy="1447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0315" y="3331463"/>
              <a:ext cx="143255" cy="14477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841235" y="3435095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72262" y="0"/>
                  </a:moveTo>
                  <a:lnTo>
                    <a:pt x="44195" y="5714"/>
                  </a:lnTo>
                  <a:lnTo>
                    <a:pt x="21208" y="21208"/>
                  </a:lnTo>
                  <a:lnTo>
                    <a:pt x="5714" y="44195"/>
                  </a:lnTo>
                  <a:lnTo>
                    <a:pt x="0" y="72262"/>
                  </a:lnTo>
                  <a:lnTo>
                    <a:pt x="5714" y="100456"/>
                  </a:lnTo>
                  <a:lnTo>
                    <a:pt x="21208" y="123443"/>
                  </a:lnTo>
                  <a:lnTo>
                    <a:pt x="44195" y="138937"/>
                  </a:lnTo>
                  <a:lnTo>
                    <a:pt x="72262" y="144652"/>
                  </a:lnTo>
                  <a:lnTo>
                    <a:pt x="100456" y="138937"/>
                  </a:lnTo>
                  <a:lnTo>
                    <a:pt x="123443" y="123443"/>
                  </a:lnTo>
                  <a:lnTo>
                    <a:pt x="138937" y="100456"/>
                  </a:lnTo>
                  <a:lnTo>
                    <a:pt x="144652" y="72262"/>
                  </a:lnTo>
                  <a:lnTo>
                    <a:pt x="138937" y="44195"/>
                  </a:lnTo>
                  <a:lnTo>
                    <a:pt x="123443" y="21208"/>
                  </a:lnTo>
                  <a:lnTo>
                    <a:pt x="100456" y="5714"/>
                  </a:lnTo>
                  <a:lnTo>
                    <a:pt x="72262" y="0"/>
                  </a:lnTo>
                  <a:close/>
                </a:path>
              </a:pathLst>
            </a:custGeom>
            <a:solidFill>
              <a:srgbClr val="0070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86755" y="4829555"/>
              <a:ext cx="1153160" cy="97790"/>
            </a:xfrm>
            <a:custGeom>
              <a:avLst/>
              <a:gdLst/>
              <a:ahLst/>
              <a:cxnLst/>
              <a:rect l="l" t="t" r="r" b="b"/>
              <a:pathLst>
                <a:path w="1153160" h="97789">
                  <a:moveTo>
                    <a:pt x="0" y="0"/>
                  </a:moveTo>
                  <a:lnTo>
                    <a:pt x="858901" y="0"/>
                  </a:lnTo>
                  <a:lnTo>
                    <a:pt x="1153160" y="97408"/>
                  </a:lnTo>
                </a:path>
              </a:pathLst>
            </a:custGeom>
            <a:ln w="12699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8795" y="4829555"/>
              <a:ext cx="144779" cy="14478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8207" y="6059423"/>
              <a:ext cx="144779" cy="143256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48855" y="4354067"/>
              <a:ext cx="144779" cy="143256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123176" y="5484875"/>
              <a:ext cx="868680" cy="621665"/>
            </a:xfrm>
            <a:custGeom>
              <a:avLst/>
              <a:gdLst/>
              <a:ahLst/>
              <a:cxnLst/>
              <a:rect l="l" t="t" r="r" b="b"/>
              <a:pathLst>
                <a:path w="868679" h="621664">
                  <a:moveTo>
                    <a:pt x="868426" y="0"/>
                  </a:moveTo>
                  <a:lnTo>
                    <a:pt x="462025" y="0"/>
                  </a:lnTo>
                  <a:lnTo>
                    <a:pt x="0" y="621538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90744" y="4463795"/>
              <a:ext cx="1708785" cy="1513205"/>
            </a:xfrm>
            <a:custGeom>
              <a:avLst/>
              <a:gdLst/>
              <a:ahLst/>
              <a:cxnLst/>
              <a:rect l="l" t="t" r="r" b="b"/>
              <a:pathLst>
                <a:path w="1708784" h="1513204">
                  <a:moveTo>
                    <a:pt x="0" y="1512950"/>
                  </a:moveTo>
                  <a:lnTo>
                    <a:pt x="882141" y="1512950"/>
                  </a:lnTo>
                  <a:lnTo>
                    <a:pt x="1708277" y="0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26579" y="4447031"/>
              <a:ext cx="1064895" cy="0"/>
            </a:xfrm>
            <a:custGeom>
              <a:avLst/>
              <a:gdLst/>
              <a:ahLst/>
              <a:cxnLst/>
              <a:rect l="l" t="t" r="r" b="b"/>
              <a:pathLst>
                <a:path w="1064895">
                  <a:moveTo>
                    <a:pt x="106489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70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421944" y="1041272"/>
            <a:ext cx="6189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Use</a:t>
            </a:r>
            <a:r>
              <a:rPr spc="-200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50" dirty="0"/>
              <a:t>Personal</a:t>
            </a:r>
            <a:r>
              <a:rPr spc="-100" dirty="0"/>
              <a:t> </a:t>
            </a:r>
            <a:r>
              <a:rPr spc="-25" dirty="0"/>
              <a:t>Protective</a:t>
            </a:r>
            <a:r>
              <a:rPr spc="-70" dirty="0"/>
              <a:t> </a:t>
            </a:r>
            <a:r>
              <a:rPr spc="-50" dirty="0"/>
              <a:t>Equipment</a:t>
            </a:r>
            <a:r>
              <a:rPr spc="-125" dirty="0"/>
              <a:t> </a:t>
            </a:r>
            <a:r>
              <a:rPr spc="-10" dirty="0"/>
              <a:t>(PPE)</a:t>
            </a:r>
          </a:p>
        </p:txBody>
      </p:sp>
      <p:sp>
        <p:nvSpPr>
          <p:cNvPr id="66" name="object 66"/>
          <p:cNvSpPr/>
          <p:nvPr/>
        </p:nvSpPr>
        <p:spPr>
          <a:xfrm>
            <a:off x="8642604" y="1080515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8778620" y="1078483"/>
            <a:ext cx="134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14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1291" y="1694688"/>
            <a:ext cx="9829800" cy="539115"/>
          </a:xfrm>
          <a:custGeom>
            <a:avLst/>
            <a:gdLst/>
            <a:ahLst/>
            <a:cxnLst/>
            <a:rect l="l" t="t" r="r" b="b"/>
            <a:pathLst>
              <a:path w="9829800" h="539114">
                <a:moveTo>
                  <a:pt x="9676892" y="0"/>
                </a:moveTo>
                <a:lnTo>
                  <a:pt x="0" y="0"/>
                </a:lnTo>
                <a:lnTo>
                  <a:pt x="0" y="539114"/>
                </a:lnTo>
                <a:lnTo>
                  <a:pt x="9829292" y="539114"/>
                </a:lnTo>
                <a:lnTo>
                  <a:pt x="9829292" y="152145"/>
                </a:lnTo>
                <a:lnTo>
                  <a:pt x="9821545" y="104012"/>
                </a:lnTo>
                <a:lnTo>
                  <a:pt x="9799828" y="62229"/>
                </a:lnTo>
                <a:lnTo>
                  <a:pt x="9766808" y="29336"/>
                </a:lnTo>
                <a:lnTo>
                  <a:pt x="9725025" y="7746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26795" y="1737486"/>
            <a:ext cx="939355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55" dirty="0">
                <a:latin typeface="Arial"/>
                <a:cs typeface="Arial"/>
              </a:rPr>
              <a:t>Even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</a:t>
            </a:r>
            <a:r>
              <a:rPr sz="1200" spc="-25" dirty="0">
                <a:latin typeface="Arial"/>
                <a:cs typeface="Arial"/>
              </a:rPr>
              <a:t> measures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work tasks, </a:t>
            </a:r>
            <a:r>
              <a:rPr sz="1200" spc="-20" dirty="0">
                <a:latin typeface="Arial"/>
                <a:cs typeface="Arial"/>
              </a:rPr>
              <a:t>some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0" dirty="0">
                <a:latin typeface="Arial"/>
                <a:cs typeface="Arial"/>
              </a:rPr>
              <a:t> still </a:t>
            </a:r>
            <a:r>
              <a:rPr sz="1200" dirty="0">
                <a:latin typeface="Arial"/>
                <a:cs typeface="Arial"/>
              </a:rPr>
              <a:t>remain.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PPE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still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after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implementing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controls,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then your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issue</a:t>
            </a:r>
            <a:r>
              <a:rPr sz="1200" dirty="0">
                <a:latin typeface="Arial"/>
                <a:cs typeface="Arial"/>
              </a:rPr>
              <a:t> this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train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correctly.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18896" y="6791959"/>
            <a:ext cx="7924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"/>
                <a:cs typeface="Arial"/>
              </a:rPr>
              <a:t>WS.STC.SSI.14.01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95700" y="2496311"/>
            <a:ext cx="6576059" cy="2555875"/>
          </a:xfrm>
          <a:custGeom>
            <a:avLst/>
            <a:gdLst/>
            <a:ahLst/>
            <a:cxnLst/>
            <a:rect l="l" t="t" r="r" b="b"/>
            <a:pathLst>
              <a:path w="6576059" h="2555875">
                <a:moveTo>
                  <a:pt x="0" y="0"/>
                </a:moveTo>
                <a:lnTo>
                  <a:pt x="0" y="2555367"/>
                </a:lnTo>
                <a:lnTo>
                  <a:pt x="6575806" y="2555367"/>
                </a:lnTo>
                <a:lnTo>
                  <a:pt x="6575806" y="152400"/>
                </a:lnTo>
                <a:lnTo>
                  <a:pt x="6568058" y="104267"/>
                </a:lnTo>
                <a:lnTo>
                  <a:pt x="6546342" y="62357"/>
                </a:lnTo>
                <a:lnTo>
                  <a:pt x="6513322" y="29463"/>
                </a:lnTo>
                <a:lnTo>
                  <a:pt x="6471539" y="7747"/>
                </a:lnTo>
                <a:lnTo>
                  <a:pt x="6423406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21429" y="2980131"/>
            <a:ext cx="2936875" cy="161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227965" indent="-108585">
              <a:lnSpc>
                <a:spcPct val="1053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Damage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(apart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light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scuffing)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supply </a:t>
            </a:r>
            <a:r>
              <a:rPr sz="950" dirty="0">
                <a:latin typeface="Arial"/>
                <a:cs typeface="Arial"/>
              </a:rPr>
              <a:t>cable,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including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fraying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cuts</a:t>
            </a:r>
            <a:endParaRPr sz="950">
              <a:latin typeface="Arial"/>
              <a:cs typeface="Arial"/>
            </a:endParaRPr>
          </a:p>
          <a:p>
            <a:pPr marL="120650" marR="5080" indent="-108585">
              <a:lnSpc>
                <a:spcPct val="105300"/>
              </a:lnSpc>
              <a:spcBef>
                <a:spcPts val="585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Damage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plug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connector,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such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casing cracking,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pins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being</a:t>
            </a:r>
            <a:r>
              <a:rPr sz="950" spc="-20" dirty="0">
                <a:latin typeface="Arial"/>
                <a:cs typeface="Arial"/>
              </a:rPr>
              <a:t> bent</a:t>
            </a:r>
            <a:endParaRPr sz="950">
              <a:latin typeface="Arial"/>
              <a:cs typeface="Arial"/>
            </a:endParaRPr>
          </a:p>
          <a:p>
            <a:pPr marL="120650" indent="-108585" algn="just">
              <a:lnSpc>
                <a:spcPct val="100000"/>
              </a:lnSpc>
              <a:spcBef>
                <a:spcPts val="685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Inadequate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joints,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including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taped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joints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 the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cable</a:t>
            </a:r>
            <a:endParaRPr sz="950">
              <a:latin typeface="Arial"/>
              <a:cs typeface="Arial"/>
            </a:endParaRPr>
          </a:p>
          <a:p>
            <a:pPr marL="120650" marR="67310" indent="-108585" algn="just">
              <a:lnSpc>
                <a:spcPct val="105000"/>
              </a:lnSpc>
              <a:spcBef>
                <a:spcPts val="520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The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outer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sheath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cable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being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effectively </a:t>
            </a:r>
            <a:r>
              <a:rPr sz="950" dirty="0">
                <a:latin typeface="Arial"/>
                <a:cs typeface="Arial"/>
              </a:rPr>
              <a:t>secured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where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enters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plug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equipment. Evidence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would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coloured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insulation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internal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cable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cores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were</a:t>
            </a:r>
            <a:r>
              <a:rPr sz="950" spc="-10" dirty="0">
                <a:latin typeface="Arial"/>
                <a:cs typeface="Arial"/>
              </a:rPr>
              <a:t> showing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50938" y="2979877"/>
            <a:ext cx="2858135" cy="1304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 marR="5080" indent="-108585">
              <a:lnSpc>
                <a:spcPct val="104700"/>
              </a:lnSpc>
              <a:spcBef>
                <a:spcPts val="105"/>
              </a:spcBef>
              <a:buChar char="•"/>
              <a:tabLst>
                <a:tab pos="121285" algn="l"/>
              </a:tabLst>
            </a:pPr>
            <a:r>
              <a:rPr sz="950" spc="-40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equipment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having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been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subjected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conditions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 not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suitable,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example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or </a:t>
            </a:r>
            <a:r>
              <a:rPr sz="950" spc="-20" dirty="0">
                <a:latin typeface="Arial"/>
                <a:cs typeface="Arial"/>
              </a:rPr>
              <a:t>excessively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contaminated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85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Damage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external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casing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950" spc="-25" dirty="0">
                <a:latin typeface="Arial"/>
                <a:cs typeface="Arial"/>
              </a:rPr>
              <a:t>Loose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parts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screws</a:t>
            </a:r>
            <a:endParaRPr sz="950">
              <a:latin typeface="Arial"/>
              <a:cs typeface="Arial"/>
            </a:endParaRPr>
          </a:p>
          <a:p>
            <a:pPr marL="120650" marR="643255" indent="-108585">
              <a:lnSpc>
                <a:spcPct val="105300"/>
              </a:lnSpc>
              <a:spcBef>
                <a:spcPts val="515"/>
              </a:spcBef>
              <a:buChar char="•"/>
              <a:tabLst>
                <a:tab pos="121285" algn="l"/>
              </a:tabLst>
            </a:pPr>
            <a:r>
              <a:rPr sz="950" spc="-25" dirty="0">
                <a:latin typeface="Arial"/>
                <a:cs typeface="Arial"/>
              </a:rPr>
              <a:t>Evidence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overheating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(burn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marks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or </a:t>
            </a:r>
            <a:r>
              <a:rPr sz="950" spc="-10" dirty="0">
                <a:latin typeface="Arial"/>
                <a:cs typeface="Arial"/>
              </a:rPr>
              <a:t>discolouration)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63466" y="4708905"/>
            <a:ext cx="35782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30" dirty="0">
                <a:latin typeface="Arial"/>
                <a:cs typeface="Arial"/>
              </a:rPr>
              <a:t>These</a:t>
            </a:r>
            <a:r>
              <a:rPr sz="950" b="1" spc="-60" dirty="0">
                <a:latin typeface="Arial"/>
                <a:cs typeface="Arial"/>
              </a:rPr>
              <a:t> </a:t>
            </a:r>
            <a:r>
              <a:rPr sz="950" b="1" spc="-30" dirty="0">
                <a:latin typeface="Arial"/>
                <a:cs typeface="Arial"/>
              </a:rPr>
              <a:t>checks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also</a:t>
            </a:r>
            <a:r>
              <a:rPr sz="950" b="1" spc="-5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apply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to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spc="-20" dirty="0">
                <a:latin typeface="Arial"/>
                <a:cs typeface="Arial"/>
              </a:rPr>
              <a:t>extension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leads,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plugs </a:t>
            </a:r>
            <a:r>
              <a:rPr sz="950" b="1" dirty="0">
                <a:latin typeface="Arial"/>
                <a:cs typeface="Arial"/>
              </a:rPr>
              <a:t>and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sockets.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Electrical</a:t>
            </a:r>
            <a:r>
              <a:rPr spc="-145" dirty="0"/>
              <a:t> </a:t>
            </a:r>
            <a:r>
              <a:rPr spc="-10" dirty="0"/>
              <a:t>Safety</a:t>
            </a:r>
          </a:p>
        </p:txBody>
      </p:sp>
      <p:sp>
        <p:nvSpPr>
          <p:cNvPr id="9" name="object 9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77478" y="1077214"/>
            <a:ext cx="134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1291" y="1694688"/>
            <a:ext cx="9840595" cy="559435"/>
          </a:xfrm>
          <a:custGeom>
            <a:avLst/>
            <a:gdLst/>
            <a:ahLst/>
            <a:cxnLst/>
            <a:rect l="l" t="t" r="r" b="b"/>
            <a:pathLst>
              <a:path w="9840595" h="559435">
                <a:moveTo>
                  <a:pt x="9687814" y="0"/>
                </a:moveTo>
                <a:lnTo>
                  <a:pt x="0" y="0"/>
                </a:lnTo>
                <a:lnTo>
                  <a:pt x="0" y="559053"/>
                </a:lnTo>
                <a:lnTo>
                  <a:pt x="9840341" y="559053"/>
                </a:lnTo>
                <a:lnTo>
                  <a:pt x="9840341" y="152399"/>
                </a:lnTo>
                <a:lnTo>
                  <a:pt x="9832467" y="104266"/>
                </a:lnTo>
                <a:lnTo>
                  <a:pt x="9810877" y="62356"/>
                </a:lnTo>
                <a:lnTo>
                  <a:pt x="9777857" y="29336"/>
                </a:lnTo>
                <a:lnTo>
                  <a:pt x="9736074" y="7746"/>
                </a:lnTo>
                <a:lnTo>
                  <a:pt x="968781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18896" y="1737486"/>
            <a:ext cx="9497695" cy="11049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065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Electricity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kill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severely </a:t>
            </a:r>
            <a:r>
              <a:rPr sz="1200" dirty="0">
                <a:latin typeface="Arial"/>
                <a:cs typeface="Arial"/>
              </a:rPr>
              <a:t>injure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cause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damage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property.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However,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take simple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precautions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 working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or </a:t>
            </a:r>
            <a:r>
              <a:rPr sz="1200" dirty="0">
                <a:latin typeface="Arial"/>
                <a:cs typeface="Arial"/>
              </a:rPr>
              <a:t>near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electricity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electrical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significantly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injury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around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you.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  <a:spcBef>
                <a:spcPts val="1090"/>
              </a:spcBef>
            </a:pPr>
            <a:r>
              <a:rPr sz="1400" dirty="0">
                <a:latin typeface="Arial"/>
                <a:cs typeface="Arial"/>
              </a:rPr>
              <a:t>What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hazards?</a:t>
            </a:r>
            <a:endParaRPr sz="1400">
              <a:latin typeface="Arial"/>
              <a:cs typeface="Arial"/>
            </a:endParaRPr>
          </a:p>
          <a:p>
            <a:pPr marL="3431540">
              <a:lnSpc>
                <a:spcPts val="1370"/>
              </a:lnSpc>
            </a:pPr>
            <a:r>
              <a:rPr sz="1200" dirty="0">
                <a:latin typeface="Arial"/>
                <a:cs typeface="Arial"/>
              </a:rPr>
              <a:t>Before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portable electrical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check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item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for: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863" y="3595242"/>
            <a:ext cx="2639695" cy="1917064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218440" marR="417830" indent="-108585">
              <a:lnSpc>
                <a:spcPct val="105300"/>
              </a:lnSpc>
              <a:spcBef>
                <a:spcPts val="430"/>
              </a:spcBef>
              <a:buChar char="•"/>
              <a:tabLst>
                <a:tab pos="219075" algn="l"/>
              </a:tabLst>
            </a:pPr>
            <a:r>
              <a:rPr sz="950" dirty="0">
                <a:latin typeface="Arial"/>
                <a:cs typeface="Arial"/>
              </a:rPr>
              <a:t>Electric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shock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burns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contact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live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parts.</a:t>
            </a:r>
            <a:endParaRPr sz="950">
              <a:latin typeface="Arial"/>
              <a:cs typeface="Arial"/>
            </a:endParaRPr>
          </a:p>
          <a:p>
            <a:pPr marL="218440" marR="172085" indent="-108585">
              <a:lnSpc>
                <a:spcPct val="105300"/>
              </a:lnSpc>
              <a:spcBef>
                <a:spcPts val="585"/>
              </a:spcBef>
              <a:buChar char="•"/>
              <a:tabLst>
                <a:tab pos="219075" algn="l"/>
              </a:tabLst>
            </a:pPr>
            <a:r>
              <a:rPr sz="950" dirty="0">
                <a:latin typeface="Arial"/>
                <a:cs typeface="Arial"/>
              </a:rPr>
              <a:t>Injury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exposure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arcing,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20" dirty="0">
                <a:latin typeface="Arial"/>
                <a:cs typeface="Arial"/>
              </a:rPr>
              <a:t> from </a:t>
            </a:r>
            <a:r>
              <a:rPr sz="950" dirty="0">
                <a:latin typeface="Arial"/>
                <a:cs typeface="Arial"/>
              </a:rPr>
              <a:t>faulty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electrical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 or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installations.</a:t>
            </a:r>
            <a:endParaRPr sz="950">
              <a:latin typeface="Arial"/>
              <a:cs typeface="Arial"/>
            </a:endParaRPr>
          </a:p>
          <a:p>
            <a:pPr marL="218440" marR="241300" indent="-108585">
              <a:lnSpc>
                <a:spcPct val="104900"/>
              </a:lnSpc>
              <a:spcBef>
                <a:spcPts val="605"/>
              </a:spcBef>
              <a:buChar char="•"/>
              <a:tabLst>
                <a:tab pos="219075" algn="l"/>
              </a:tabLst>
            </a:pPr>
            <a:r>
              <a:rPr sz="950" spc="-20" dirty="0">
                <a:latin typeface="Arial"/>
                <a:cs typeface="Arial"/>
              </a:rPr>
              <a:t>Explosion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caused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unsuitable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electrical </a:t>
            </a:r>
            <a:r>
              <a:rPr sz="950" dirty="0">
                <a:latin typeface="Arial"/>
                <a:cs typeface="Arial"/>
              </a:rPr>
              <a:t>apparatus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static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electricity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igniting </a:t>
            </a:r>
            <a:r>
              <a:rPr sz="950" dirty="0">
                <a:latin typeface="Arial"/>
                <a:cs typeface="Arial"/>
              </a:rPr>
              <a:t>flammable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vapours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dusts.</a:t>
            </a:r>
            <a:endParaRPr sz="950">
              <a:latin typeface="Arial"/>
              <a:cs typeface="Arial"/>
            </a:endParaRPr>
          </a:p>
          <a:p>
            <a:pPr marL="110489" marR="147955" algn="just">
              <a:lnSpc>
                <a:spcPct val="105300"/>
              </a:lnSpc>
              <a:spcBef>
                <a:spcPts val="600"/>
              </a:spcBef>
            </a:pPr>
            <a:r>
              <a:rPr sz="950" dirty="0">
                <a:latin typeface="Arial"/>
                <a:cs typeface="Arial"/>
              </a:rPr>
              <a:t>Electric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shocks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also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lead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other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types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injury,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example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causing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fall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from </a:t>
            </a:r>
            <a:r>
              <a:rPr sz="950" dirty="0">
                <a:latin typeface="Arial"/>
                <a:cs typeface="Arial"/>
              </a:rPr>
              <a:t>ladders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scaffolds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etc.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5863" y="2915411"/>
            <a:ext cx="2639695" cy="67691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Times New Roman"/>
              <a:cs typeface="Times New Roman"/>
            </a:endParaRPr>
          </a:p>
          <a:p>
            <a:pPr marL="67945" marR="795020">
              <a:lnSpc>
                <a:spcPct val="106400"/>
              </a:lnSpc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hazards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working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1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electricity</a:t>
            </a:r>
            <a:r>
              <a:rPr sz="110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are: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95700" y="5887211"/>
            <a:ext cx="1548765" cy="871855"/>
          </a:xfrm>
          <a:custGeom>
            <a:avLst/>
            <a:gdLst/>
            <a:ahLst/>
            <a:cxnLst/>
            <a:rect l="l" t="t" r="r" b="b"/>
            <a:pathLst>
              <a:path w="1548764" h="871854">
                <a:moveTo>
                  <a:pt x="1548257" y="0"/>
                </a:moveTo>
                <a:lnTo>
                  <a:pt x="0" y="0"/>
                </a:lnTo>
                <a:lnTo>
                  <a:pt x="0" y="871385"/>
                </a:lnTo>
                <a:lnTo>
                  <a:pt x="1548257" y="871385"/>
                </a:lnTo>
                <a:lnTo>
                  <a:pt x="154825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774440" y="6033871"/>
            <a:ext cx="13989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Check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plugs,</a:t>
            </a:r>
            <a:r>
              <a:rPr sz="900" spc="-10" dirty="0">
                <a:latin typeface="Arial"/>
                <a:cs typeface="Arial"/>
              </a:rPr>
              <a:t> leads, </a:t>
            </a:r>
            <a:r>
              <a:rPr sz="900" dirty="0">
                <a:latin typeface="Arial"/>
                <a:cs typeface="Arial"/>
              </a:rPr>
              <a:t>connection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points</a:t>
            </a:r>
            <a:r>
              <a:rPr sz="900" spc="6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6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plug </a:t>
            </a:r>
            <a:r>
              <a:rPr sz="900" dirty="0">
                <a:latin typeface="Arial"/>
                <a:cs typeface="Arial"/>
              </a:rPr>
              <a:t>sockets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damage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62955" y="5887211"/>
            <a:ext cx="1548765" cy="871855"/>
          </a:xfrm>
          <a:custGeom>
            <a:avLst/>
            <a:gdLst/>
            <a:ahLst/>
            <a:cxnLst/>
            <a:rect l="l" t="t" r="r" b="b"/>
            <a:pathLst>
              <a:path w="1548765" h="871854">
                <a:moveTo>
                  <a:pt x="1548256" y="0"/>
                </a:moveTo>
                <a:lnTo>
                  <a:pt x="0" y="0"/>
                </a:lnTo>
                <a:lnTo>
                  <a:pt x="0" y="871385"/>
                </a:lnTo>
                <a:lnTo>
                  <a:pt x="1548256" y="871385"/>
                </a:lnTo>
                <a:lnTo>
                  <a:pt x="154825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68492" y="6033871"/>
            <a:ext cx="13442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Wrapping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cables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around </a:t>
            </a:r>
            <a:r>
              <a:rPr sz="900" dirty="0">
                <a:latin typeface="Arial"/>
                <a:cs typeface="Arial"/>
              </a:rPr>
              <a:t>appliances</a:t>
            </a:r>
            <a:r>
              <a:rPr sz="900" spc="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can</a:t>
            </a:r>
            <a:r>
              <a:rPr sz="900" spc="7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damage </a:t>
            </a:r>
            <a:r>
              <a:rPr sz="900" dirty="0">
                <a:latin typeface="Arial"/>
                <a:cs typeface="Arial"/>
              </a:rPr>
              <a:t>them.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Items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should not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be </a:t>
            </a:r>
            <a:r>
              <a:rPr sz="900" spc="-10" dirty="0">
                <a:latin typeface="Arial"/>
                <a:cs typeface="Arial"/>
              </a:rPr>
              <a:t>exposed</a:t>
            </a:r>
            <a:r>
              <a:rPr sz="900" spc="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moisture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24116" y="5894832"/>
            <a:ext cx="1546860" cy="864235"/>
          </a:xfrm>
          <a:custGeom>
            <a:avLst/>
            <a:gdLst/>
            <a:ahLst/>
            <a:cxnLst/>
            <a:rect l="l" t="t" r="r" b="b"/>
            <a:pathLst>
              <a:path w="1546859" h="864234">
                <a:moveTo>
                  <a:pt x="1546732" y="0"/>
                </a:moveTo>
                <a:lnTo>
                  <a:pt x="0" y="0"/>
                </a:lnTo>
                <a:lnTo>
                  <a:pt x="0" y="863942"/>
                </a:lnTo>
                <a:lnTo>
                  <a:pt x="1546732" y="863942"/>
                </a:lnTo>
                <a:lnTo>
                  <a:pt x="1546732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57719" y="6041948"/>
            <a:ext cx="12890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Items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should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only </a:t>
            </a:r>
            <a:r>
              <a:rPr sz="900" spc="-25" dirty="0">
                <a:latin typeface="Arial"/>
                <a:cs typeface="Arial"/>
              </a:rPr>
              <a:t>be </a:t>
            </a:r>
            <a:r>
              <a:rPr sz="900" dirty="0">
                <a:latin typeface="Arial"/>
                <a:cs typeface="Arial"/>
              </a:rPr>
              <a:t>used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accordance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with </a:t>
            </a:r>
            <a:r>
              <a:rPr sz="900" dirty="0">
                <a:latin typeface="Arial"/>
                <a:cs typeface="Arial"/>
              </a:rPr>
              <a:t>manufacturers’</a:t>
            </a:r>
            <a:r>
              <a:rPr sz="900" spc="9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guidance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723376" y="5887211"/>
            <a:ext cx="1548765" cy="871855"/>
          </a:xfrm>
          <a:custGeom>
            <a:avLst/>
            <a:gdLst/>
            <a:ahLst/>
            <a:cxnLst/>
            <a:rect l="l" t="t" r="r" b="b"/>
            <a:pathLst>
              <a:path w="1548765" h="871854">
                <a:moveTo>
                  <a:pt x="1548256" y="0"/>
                </a:moveTo>
                <a:lnTo>
                  <a:pt x="0" y="0"/>
                </a:lnTo>
                <a:lnTo>
                  <a:pt x="0" y="871385"/>
                </a:lnTo>
                <a:lnTo>
                  <a:pt x="1548256" y="871385"/>
                </a:lnTo>
                <a:lnTo>
                  <a:pt x="154825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795384" y="6033871"/>
            <a:ext cx="14135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111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Always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report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defects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to </a:t>
            </a:r>
            <a:r>
              <a:rPr sz="900" dirty="0">
                <a:latin typeface="Arial"/>
                <a:cs typeface="Arial"/>
              </a:rPr>
              <a:t>ensure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competent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person </a:t>
            </a:r>
            <a:r>
              <a:rPr sz="900" dirty="0">
                <a:latin typeface="Arial"/>
                <a:cs typeface="Arial"/>
              </a:rPr>
              <a:t>repairs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equipment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95700" y="5276088"/>
            <a:ext cx="1548765" cy="743585"/>
          </a:xfrm>
          <a:custGeom>
            <a:avLst/>
            <a:gdLst/>
            <a:ahLst/>
            <a:cxnLst/>
            <a:rect l="l" t="t" r="r" b="b"/>
            <a:pathLst>
              <a:path w="1548764" h="743585">
                <a:moveTo>
                  <a:pt x="1395857" y="0"/>
                </a:moveTo>
                <a:lnTo>
                  <a:pt x="0" y="0"/>
                </a:lnTo>
                <a:lnTo>
                  <a:pt x="0" y="621410"/>
                </a:lnTo>
                <a:lnTo>
                  <a:pt x="646176" y="621410"/>
                </a:lnTo>
                <a:lnTo>
                  <a:pt x="768223" y="743584"/>
                </a:lnTo>
                <a:lnTo>
                  <a:pt x="890270" y="621410"/>
                </a:lnTo>
                <a:lnTo>
                  <a:pt x="1548257" y="621410"/>
                </a:lnTo>
                <a:lnTo>
                  <a:pt x="1548257" y="152526"/>
                </a:lnTo>
                <a:lnTo>
                  <a:pt x="1540510" y="104393"/>
                </a:lnTo>
                <a:lnTo>
                  <a:pt x="1518793" y="62483"/>
                </a:lnTo>
                <a:lnTo>
                  <a:pt x="1485900" y="29463"/>
                </a:lnTo>
                <a:lnTo>
                  <a:pt x="1443990" y="7746"/>
                </a:lnTo>
                <a:lnTo>
                  <a:pt x="1395857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62955" y="5276088"/>
            <a:ext cx="1548765" cy="743585"/>
          </a:xfrm>
          <a:custGeom>
            <a:avLst/>
            <a:gdLst/>
            <a:ahLst/>
            <a:cxnLst/>
            <a:rect l="l" t="t" r="r" b="b"/>
            <a:pathLst>
              <a:path w="1548765" h="743585">
                <a:moveTo>
                  <a:pt x="1395856" y="0"/>
                </a:moveTo>
                <a:lnTo>
                  <a:pt x="0" y="0"/>
                </a:lnTo>
                <a:lnTo>
                  <a:pt x="0" y="619124"/>
                </a:lnTo>
                <a:lnTo>
                  <a:pt x="643762" y="619124"/>
                </a:lnTo>
                <a:lnTo>
                  <a:pt x="768222" y="743584"/>
                </a:lnTo>
                <a:lnTo>
                  <a:pt x="892555" y="619124"/>
                </a:lnTo>
                <a:lnTo>
                  <a:pt x="1548256" y="619124"/>
                </a:lnTo>
                <a:lnTo>
                  <a:pt x="1548256" y="152526"/>
                </a:lnTo>
                <a:lnTo>
                  <a:pt x="1540509" y="104393"/>
                </a:lnTo>
                <a:lnTo>
                  <a:pt x="1518792" y="62483"/>
                </a:lnTo>
                <a:lnTo>
                  <a:pt x="1485899" y="29463"/>
                </a:lnTo>
                <a:lnTo>
                  <a:pt x="1443989" y="7746"/>
                </a:lnTo>
                <a:lnTo>
                  <a:pt x="1395856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24116" y="5276088"/>
            <a:ext cx="1546860" cy="743585"/>
          </a:xfrm>
          <a:custGeom>
            <a:avLst/>
            <a:gdLst/>
            <a:ahLst/>
            <a:cxnLst/>
            <a:rect l="l" t="t" r="r" b="b"/>
            <a:pathLst>
              <a:path w="1546859" h="743585">
                <a:moveTo>
                  <a:pt x="1394459" y="0"/>
                </a:moveTo>
                <a:lnTo>
                  <a:pt x="0" y="0"/>
                </a:lnTo>
                <a:lnTo>
                  <a:pt x="0" y="619124"/>
                </a:lnTo>
                <a:lnTo>
                  <a:pt x="643127" y="619124"/>
                </a:lnTo>
                <a:lnTo>
                  <a:pt x="767460" y="743584"/>
                </a:lnTo>
                <a:lnTo>
                  <a:pt x="891666" y="619124"/>
                </a:lnTo>
                <a:lnTo>
                  <a:pt x="1546732" y="619124"/>
                </a:lnTo>
                <a:lnTo>
                  <a:pt x="1546732" y="152526"/>
                </a:lnTo>
                <a:lnTo>
                  <a:pt x="1538985" y="104393"/>
                </a:lnTo>
                <a:lnTo>
                  <a:pt x="1517395" y="62483"/>
                </a:lnTo>
                <a:lnTo>
                  <a:pt x="1484375" y="29463"/>
                </a:lnTo>
                <a:lnTo>
                  <a:pt x="1442592" y="7746"/>
                </a:lnTo>
                <a:lnTo>
                  <a:pt x="1394459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723376" y="5276088"/>
            <a:ext cx="1548765" cy="743585"/>
          </a:xfrm>
          <a:custGeom>
            <a:avLst/>
            <a:gdLst/>
            <a:ahLst/>
            <a:cxnLst/>
            <a:rect l="l" t="t" r="r" b="b"/>
            <a:pathLst>
              <a:path w="1548765" h="743585">
                <a:moveTo>
                  <a:pt x="1395856" y="0"/>
                </a:moveTo>
                <a:lnTo>
                  <a:pt x="0" y="0"/>
                </a:lnTo>
                <a:lnTo>
                  <a:pt x="0" y="619124"/>
                </a:lnTo>
                <a:lnTo>
                  <a:pt x="649731" y="619124"/>
                </a:lnTo>
                <a:lnTo>
                  <a:pt x="774064" y="743584"/>
                </a:lnTo>
                <a:lnTo>
                  <a:pt x="898524" y="619124"/>
                </a:lnTo>
                <a:lnTo>
                  <a:pt x="1548256" y="619124"/>
                </a:lnTo>
                <a:lnTo>
                  <a:pt x="1548256" y="152526"/>
                </a:lnTo>
                <a:lnTo>
                  <a:pt x="1540509" y="104393"/>
                </a:lnTo>
                <a:lnTo>
                  <a:pt x="1518792" y="62483"/>
                </a:lnTo>
                <a:lnTo>
                  <a:pt x="1485899" y="29463"/>
                </a:lnTo>
                <a:lnTo>
                  <a:pt x="1443989" y="7746"/>
                </a:lnTo>
                <a:lnTo>
                  <a:pt x="1395856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873246" y="5321934"/>
            <a:ext cx="11957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3970" algn="ctr">
              <a:lnSpc>
                <a:spcPct val="111100"/>
              </a:lnSpc>
              <a:spcBef>
                <a:spcPts val="100"/>
              </a:spcBef>
            </a:pP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overload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plug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sockets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‘daisy</a:t>
            </a:r>
            <a:r>
              <a:rPr sz="9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chain’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extension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34050" y="5396864"/>
            <a:ext cx="7613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9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electrical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 correctly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107428" y="5396864"/>
            <a:ext cx="136969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11100"/>
              </a:lnSpc>
              <a:spcBef>
                <a:spcPts val="100"/>
              </a:spcBef>
            </a:pP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 electrical</a:t>
            </a:r>
            <a:r>
              <a:rPr sz="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appliances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9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intended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881364" y="5396864"/>
            <a:ext cx="12039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725" marR="5080" indent="-7366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9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attempt</a:t>
            </a:r>
            <a:r>
              <a:rPr sz="9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repair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900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31291" y="5690615"/>
            <a:ext cx="2662555" cy="1068705"/>
          </a:xfrm>
          <a:custGeom>
            <a:avLst/>
            <a:gdLst/>
            <a:ahLst/>
            <a:cxnLst/>
            <a:rect l="l" t="t" r="r" b="b"/>
            <a:pathLst>
              <a:path w="2662555" h="1068704">
                <a:moveTo>
                  <a:pt x="2510028" y="0"/>
                </a:moveTo>
                <a:lnTo>
                  <a:pt x="0" y="0"/>
                </a:lnTo>
                <a:lnTo>
                  <a:pt x="0" y="1068260"/>
                </a:lnTo>
                <a:lnTo>
                  <a:pt x="2662428" y="1068260"/>
                </a:lnTo>
                <a:lnTo>
                  <a:pt x="2662428" y="152400"/>
                </a:lnTo>
                <a:lnTo>
                  <a:pt x="2654680" y="104267"/>
                </a:lnTo>
                <a:lnTo>
                  <a:pt x="2632964" y="62357"/>
                </a:lnTo>
                <a:lnTo>
                  <a:pt x="2599944" y="29464"/>
                </a:lnTo>
                <a:lnTo>
                  <a:pt x="2558160" y="7747"/>
                </a:lnTo>
                <a:lnTo>
                  <a:pt x="2510028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6795" y="5766942"/>
            <a:ext cx="1562735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Remember: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310"/>
              </a:lnSpc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portable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endParaRPr sz="1100">
              <a:latin typeface="Arial"/>
              <a:cs typeface="Arial"/>
            </a:endParaRPr>
          </a:p>
          <a:p>
            <a:pPr marL="12700" marR="509270">
              <a:lnSpc>
                <a:spcPct val="106300"/>
              </a:lnSpc>
              <a:spcBef>
                <a:spcPts val="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display</a:t>
            </a:r>
            <a:r>
              <a:rPr sz="11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current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(in-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date)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0" dirty="0">
                <a:solidFill>
                  <a:srgbClr val="FFFFFF"/>
                </a:solidFill>
                <a:latin typeface="Arial"/>
                <a:cs typeface="Arial"/>
              </a:rPr>
              <a:t>PAT</a:t>
            </a:r>
            <a:r>
              <a:rPr sz="11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11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sticker!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4539" y="5818632"/>
            <a:ext cx="912876" cy="45415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23744" y="2976372"/>
            <a:ext cx="426719" cy="53797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18896" y="7089749"/>
            <a:ext cx="808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Arial"/>
                <a:cs typeface="Arial"/>
              </a:rPr>
              <a:t>WS.STC.SSI.15.01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8896" y="1979802"/>
            <a:ext cx="5308600" cy="213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51025">
              <a:lnSpc>
                <a:spcPts val="3000"/>
              </a:lnSpc>
              <a:spcBef>
                <a:spcPts val="100"/>
              </a:spcBef>
            </a:pPr>
            <a:r>
              <a:rPr sz="2400" b="1" spc="-25" dirty="0">
                <a:latin typeface="Arial"/>
                <a:cs typeface="Arial"/>
              </a:rPr>
              <a:t>Welcome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to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the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Site </a:t>
            </a:r>
            <a:r>
              <a:rPr sz="2400" b="1" dirty="0">
                <a:latin typeface="Arial"/>
                <a:cs typeface="Arial"/>
              </a:rPr>
              <a:t>Safety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pack</a:t>
            </a:r>
            <a:endParaRPr sz="2400">
              <a:latin typeface="Arial"/>
              <a:cs typeface="Arial"/>
            </a:endParaRPr>
          </a:p>
          <a:p>
            <a:pPr marL="12700" marR="53340">
              <a:lnSpc>
                <a:spcPct val="104700"/>
              </a:lnSpc>
              <a:spcBef>
                <a:spcPts val="940"/>
              </a:spcBef>
            </a:pPr>
            <a:r>
              <a:rPr sz="950" spc="-3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purpose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pack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ensure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hazards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risks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identified,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control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measures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in </a:t>
            </a:r>
            <a:r>
              <a:rPr sz="950" dirty="0">
                <a:latin typeface="Arial"/>
                <a:cs typeface="Arial"/>
              </a:rPr>
              <a:t>place,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specific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 your unit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business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operation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detailed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 your </a:t>
            </a:r>
            <a:r>
              <a:rPr sz="950" b="1" spc="-25" dirty="0">
                <a:latin typeface="Arial"/>
                <a:cs typeface="Arial"/>
              </a:rPr>
              <a:t>Essential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-30" dirty="0">
                <a:latin typeface="Arial"/>
                <a:cs typeface="Arial"/>
              </a:rPr>
              <a:t>Risk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Assessments </a:t>
            </a:r>
            <a:r>
              <a:rPr sz="950" dirty="0">
                <a:latin typeface="Arial"/>
                <a:cs typeface="Arial"/>
              </a:rPr>
              <a:t>are brought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attention 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individuals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may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affected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those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hazards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risks.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300"/>
              </a:lnSpc>
              <a:spcBef>
                <a:spcPts val="600"/>
              </a:spcBef>
            </a:pPr>
            <a:r>
              <a:rPr sz="950" spc="-25" dirty="0">
                <a:latin typeface="Arial"/>
                <a:cs typeface="Arial"/>
              </a:rPr>
              <a:t>This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pack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includes specific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information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 relation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 the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control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measures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 safety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arrangements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place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individuals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follow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ensure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own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others’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safety.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950" spc="-20" dirty="0">
                <a:latin typeface="Arial"/>
                <a:cs typeface="Arial"/>
              </a:rPr>
              <a:t>Please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refer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 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completion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guide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Workplace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Safety</a:t>
            </a:r>
            <a:r>
              <a:rPr sz="950" b="1" spc="-10" dirty="0">
                <a:latin typeface="Arial"/>
                <a:cs typeface="Arial"/>
              </a:rPr>
              <a:t> Management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System</a:t>
            </a:r>
            <a:r>
              <a:rPr sz="950" b="1" spc="1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Folder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latin typeface="Arial"/>
                <a:cs typeface="Arial"/>
              </a:rPr>
              <a:t>for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detailed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information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how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complete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Information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Pack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train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individuals.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4725923"/>
            <a:ext cx="1621155" cy="1621155"/>
          </a:xfrm>
          <a:custGeom>
            <a:avLst/>
            <a:gdLst/>
            <a:ahLst/>
            <a:cxnLst/>
            <a:rect l="l" t="t" r="r" b="b"/>
            <a:pathLst>
              <a:path w="1621155" h="1621154">
                <a:moveTo>
                  <a:pt x="1468501" y="0"/>
                </a:moveTo>
                <a:lnTo>
                  <a:pt x="0" y="0"/>
                </a:lnTo>
                <a:lnTo>
                  <a:pt x="0" y="1621015"/>
                </a:lnTo>
                <a:lnTo>
                  <a:pt x="1621027" y="1621015"/>
                </a:lnTo>
                <a:lnTo>
                  <a:pt x="1621027" y="152526"/>
                </a:lnTo>
                <a:lnTo>
                  <a:pt x="1613281" y="104267"/>
                </a:lnTo>
                <a:lnTo>
                  <a:pt x="1591564" y="62483"/>
                </a:lnTo>
                <a:lnTo>
                  <a:pt x="1558544" y="29463"/>
                </a:lnTo>
                <a:lnTo>
                  <a:pt x="1516760" y="7746"/>
                </a:lnTo>
                <a:lnTo>
                  <a:pt x="14685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795" y="4772609"/>
            <a:ext cx="1391285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539">
              <a:lnSpc>
                <a:spcPct val="1051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deliver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the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pack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individuals,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through this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pack,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familiarising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yourself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contents,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sections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required,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ensure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 is specific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unit.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291" y="1508759"/>
            <a:ext cx="1225550" cy="396240"/>
          </a:xfrm>
          <a:custGeom>
            <a:avLst/>
            <a:gdLst/>
            <a:ahLst/>
            <a:cxnLst/>
            <a:rect l="l" t="t" r="r" b="b"/>
            <a:pathLst>
              <a:path w="1225550" h="396239">
                <a:moveTo>
                  <a:pt x="1072514" y="0"/>
                </a:moveTo>
                <a:lnTo>
                  <a:pt x="0" y="0"/>
                </a:lnTo>
                <a:lnTo>
                  <a:pt x="0" y="395986"/>
                </a:lnTo>
                <a:lnTo>
                  <a:pt x="1225041" y="395986"/>
                </a:lnTo>
                <a:lnTo>
                  <a:pt x="1225041" y="152400"/>
                </a:lnTo>
                <a:lnTo>
                  <a:pt x="1217295" y="104266"/>
                </a:lnTo>
                <a:lnTo>
                  <a:pt x="1195577" y="62356"/>
                </a:lnTo>
                <a:lnTo>
                  <a:pt x="1162558" y="29463"/>
                </a:lnTo>
                <a:lnTo>
                  <a:pt x="1120648" y="7747"/>
                </a:lnTo>
                <a:lnTo>
                  <a:pt x="107251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1578305"/>
            <a:ext cx="94297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Introduction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35351" y="4718303"/>
            <a:ext cx="1619885" cy="1621155"/>
          </a:xfrm>
          <a:custGeom>
            <a:avLst/>
            <a:gdLst/>
            <a:ahLst/>
            <a:cxnLst/>
            <a:rect l="l" t="t" r="r" b="b"/>
            <a:pathLst>
              <a:path w="1619885" h="1621154">
                <a:moveTo>
                  <a:pt x="1467103" y="0"/>
                </a:moveTo>
                <a:lnTo>
                  <a:pt x="0" y="0"/>
                </a:lnTo>
                <a:lnTo>
                  <a:pt x="0" y="1621015"/>
                </a:lnTo>
                <a:lnTo>
                  <a:pt x="1619503" y="1621015"/>
                </a:lnTo>
                <a:lnTo>
                  <a:pt x="1619503" y="152526"/>
                </a:lnTo>
                <a:lnTo>
                  <a:pt x="1611757" y="104266"/>
                </a:lnTo>
                <a:lnTo>
                  <a:pt x="1590039" y="62483"/>
                </a:lnTo>
                <a:lnTo>
                  <a:pt x="1557147" y="29463"/>
                </a:lnTo>
                <a:lnTo>
                  <a:pt x="1515237" y="7746"/>
                </a:lnTo>
                <a:lnTo>
                  <a:pt x="1467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30855" y="4765370"/>
            <a:ext cx="1303655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5000"/>
              </a:lnSpc>
              <a:spcBef>
                <a:spcPts val="100"/>
              </a:spcBef>
            </a:pP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Deliver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entire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contents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pack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individuals.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methodically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through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each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pack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900"/>
              </a:lnSpc>
              <a:spcBef>
                <a:spcPts val="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full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delivered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across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several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sessions.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9411" y="4725923"/>
            <a:ext cx="1619885" cy="1621155"/>
          </a:xfrm>
          <a:custGeom>
            <a:avLst/>
            <a:gdLst/>
            <a:ahLst/>
            <a:cxnLst/>
            <a:rect l="l" t="t" r="r" b="b"/>
            <a:pathLst>
              <a:path w="1619885" h="1621154">
                <a:moveTo>
                  <a:pt x="1467103" y="0"/>
                </a:moveTo>
                <a:lnTo>
                  <a:pt x="0" y="0"/>
                </a:lnTo>
                <a:lnTo>
                  <a:pt x="0" y="1621015"/>
                </a:lnTo>
                <a:lnTo>
                  <a:pt x="1619503" y="1621015"/>
                </a:lnTo>
                <a:lnTo>
                  <a:pt x="1619503" y="152526"/>
                </a:lnTo>
                <a:lnTo>
                  <a:pt x="1611757" y="104267"/>
                </a:lnTo>
                <a:lnTo>
                  <a:pt x="1590039" y="62483"/>
                </a:lnTo>
                <a:lnTo>
                  <a:pt x="1557147" y="29463"/>
                </a:lnTo>
                <a:lnTo>
                  <a:pt x="1515237" y="7746"/>
                </a:lnTo>
                <a:lnTo>
                  <a:pt x="14671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534661" y="4772609"/>
            <a:ext cx="1312545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happy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understood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contents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pack,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completion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record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on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individual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WSMS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 Card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safely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reference.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93331" y="4780533"/>
            <a:ext cx="28625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849245" algn="l"/>
              </a:tabLst>
            </a:pPr>
            <a:r>
              <a:rPr sz="950" u="sng" dirty="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8613" y="4492878"/>
            <a:ext cx="39941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5" dirty="0">
                <a:latin typeface="Arial"/>
                <a:cs typeface="Arial"/>
              </a:rPr>
              <a:t>STEP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41395" y="4492878"/>
            <a:ext cx="3987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5" dirty="0">
                <a:latin typeface="Arial"/>
                <a:cs typeface="Arial"/>
              </a:rPr>
              <a:t>STEP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6090" y="4492878"/>
            <a:ext cx="39878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65" dirty="0">
                <a:latin typeface="Arial"/>
                <a:cs typeface="Arial"/>
              </a:rPr>
              <a:t>STEP</a:t>
            </a:r>
            <a:r>
              <a:rPr sz="950" b="1" spc="-100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0" y="2081783"/>
            <a:ext cx="3295015" cy="4257675"/>
          </a:xfrm>
          <a:custGeom>
            <a:avLst/>
            <a:gdLst/>
            <a:ahLst/>
            <a:cxnLst/>
            <a:rect l="l" t="t" r="r" b="b"/>
            <a:pathLst>
              <a:path w="3295015" h="4257675">
                <a:moveTo>
                  <a:pt x="3142106" y="0"/>
                </a:moveTo>
                <a:lnTo>
                  <a:pt x="0" y="0"/>
                </a:lnTo>
                <a:lnTo>
                  <a:pt x="0" y="4257433"/>
                </a:lnTo>
                <a:lnTo>
                  <a:pt x="3294506" y="4257433"/>
                </a:lnTo>
                <a:lnTo>
                  <a:pt x="3294506" y="152400"/>
                </a:lnTo>
                <a:lnTo>
                  <a:pt x="3286759" y="104266"/>
                </a:lnTo>
                <a:lnTo>
                  <a:pt x="3265043" y="62356"/>
                </a:lnTo>
                <a:lnTo>
                  <a:pt x="3232150" y="29463"/>
                </a:lnTo>
                <a:lnTo>
                  <a:pt x="3190240" y="7747"/>
                </a:lnTo>
                <a:lnTo>
                  <a:pt x="314210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256014" y="3049269"/>
            <a:ext cx="571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65" dirty="0">
                <a:latin typeface="Arial"/>
                <a:cs typeface="Arial"/>
              </a:rPr>
              <a:t>SPEAK</a:t>
            </a:r>
            <a:r>
              <a:rPr sz="800" b="1" spc="-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OUT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197340" y="2337816"/>
            <a:ext cx="683895" cy="682625"/>
            <a:chOff x="9197340" y="2337816"/>
            <a:chExt cx="683895" cy="682625"/>
          </a:xfrm>
        </p:grpSpPr>
        <p:sp>
          <p:nvSpPr>
            <p:cNvPr id="19" name="object 19"/>
            <p:cNvSpPr/>
            <p:nvPr/>
          </p:nvSpPr>
          <p:spPr>
            <a:xfrm>
              <a:off x="9197340" y="2337816"/>
              <a:ext cx="683895" cy="682625"/>
            </a:xfrm>
            <a:custGeom>
              <a:avLst/>
              <a:gdLst/>
              <a:ahLst/>
              <a:cxnLst/>
              <a:rect l="l" t="t" r="r" b="b"/>
              <a:pathLst>
                <a:path w="683895" h="682625">
                  <a:moveTo>
                    <a:pt x="531240" y="0"/>
                  </a:moveTo>
                  <a:lnTo>
                    <a:pt x="0" y="0"/>
                  </a:lnTo>
                  <a:lnTo>
                    <a:pt x="0" y="682244"/>
                  </a:lnTo>
                  <a:lnTo>
                    <a:pt x="683767" y="682244"/>
                  </a:lnTo>
                  <a:lnTo>
                    <a:pt x="683767" y="152273"/>
                  </a:lnTo>
                  <a:lnTo>
                    <a:pt x="676020" y="104140"/>
                  </a:lnTo>
                  <a:lnTo>
                    <a:pt x="654430" y="62357"/>
                  </a:lnTo>
                  <a:lnTo>
                    <a:pt x="621283" y="29337"/>
                  </a:lnTo>
                  <a:lnTo>
                    <a:pt x="579374" y="7747"/>
                  </a:lnTo>
                  <a:lnTo>
                    <a:pt x="531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83268" y="2522220"/>
              <a:ext cx="68579" cy="6857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9364980" y="2604516"/>
              <a:ext cx="135255" cy="309245"/>
            </a:xfrm>
            <a:custGeom>
              <a:avLst/>
              <a:gdLst/>
              <a:ahLst/>
              <a:cxnLst/>
              <a:rect l="l" t="t" r="r" b="b"/>
              <a:pathLst>
                <a:path w="135254" h="309244">
                  <a:moveTo>
                    <a:pt x="52959" y="0"/>
                  </a:moveTo>
                  <a:lnTo>
                    <a:pt x="27940" y="4445"/>
                  </a:lnTo>
                  <a:lnTo>
                    <a:pt x="11684" y="15367"/>
                  </a:lnTo>
                  <a:lnTo>
                    <a:pt x="2794" y="29463"/>
                  </a:lnTo>
                  <a:lnTo>
                    <a:pt x="0" y="43561"/>
                  </a:lnTo>
                  <a:lnTo>
                    <a:pt x="2667" y="127254"/>
                  </a:lnTo>
                  <a:lnTo>
                    <a:pt x="9398" y="232663"/>
                  </a:lnTo>
                  <a:lnTo>
                    <a:pt x="15240" y="309245"/>
                  </a:lnTo>
                  <a:lnTo>
                    <a:pt x="46990" y="309245"/>
                  </a:lnTo>
                  <a:lnTo>
                    <a:pt x="52959" y="207263"/>
                  </a:lnTo>
                  <a:lnTo>
                    <a:pt x="58927" y="309245"/>
                  </a:lnTo>
                  <a:lnTo>
                    <a:pt x="87375" y="309245"/>
                  </a:lnTo>
                  <a:lnTo>
                    <a:pt x="91694" y="88265"/>
                  </a:lnTo>
                  <a:lnTo>
                    <a:pt x="110490" y="184023"/>
                  </a:lnTo>
                  <a:lnTo>
                    <a:pt x="135127" y="178308"/>
                  </a:lnTo>
                  <a:lnTo>
                    <a:pt x="113156" y="43561"/>
                  </a:lnTo>
                  <a:lnTo>
                    <a:pt x="96900" y="5461"/>
                  </a:lnTo>
                  <a:lnTo>
                    <a:pt x="52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1680" y="2522220"/>
              <a:ext cx="68579" cy="6857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520428" y="2604516"/>
              <a:ext cx="192405" cy="309245"/>
            </a:xfrm>
            <a:custGeom>
              <a:avLst/>
              <a:gdLst/>
              <a:ahLst/>
              <a:cxnLst/>
              <a:rect l="l" t="t" r="r" b="b"/>
              <a:pathLst>
                <a:path w="192404" h="309244">
                  <a:moveTo>
                    <a:pt x="145288" y="0"/>
                  </a:moveTo>
                  <a:lnTo>
                    <a:pt x="117094" y="6858"/>
                  </a:lnTo>
                  <a:lnTo>
                    <a:pt x="98298" y="21717"/>
                  </a:lnTo>
                  <a:lnTo>
                    <a:pt x="87629" y="36703"/>
                  </a:lnTo>
                  <a:lnTo>
                    <a:pt x="84327" y="43561"/>
                  </a:lnTo>
                  <a:lnTo>
                    <a:pt x="57912" y="95758"/>
                  </a:lnTo>
                  <a:lnTo>
                    <a:pt x="13335" y="70104"/>
                  </a:lnTo>
                  <a:lnTo>
                    <a:pt x="0" y="86741"/>
                  </a:lnTo>
                  <a:lnTo>
                    <a:pt x="64643" y="137413"/>
                  </a:lnTo>
                  <a:lnTo>
                    <a:pt x="106045" y="88265"/>
                  </a:lnTo>
                  <a:lnTo>
                    <a:pt x="110363" y="309245"/>
                  </a:lnTo>
                  <a:lnTo>
                    <a:pt x="139192" y="309245"/>
                  </a:lnTo>
                  <a:lnTo>
                    <a:pt x="145288" y="207263"/>
                  </a:lnTo>
                  <a:lnTo>
                    <a:pt x="151256" y="309245"/>
                  </a:lnTo>
                  <a:lnTo>
                    <a:pt x="181101" y="309245"/>
                  </a:lnTo>
                  <a:lnTo>
                    <a:pt x="191897" y="43561"/>
                  </a:lnTo>
                  <a:lnTo>
                    <a:pt x="191135" y="18415"/>
                  </a:lnTo>
                  <a:lnTo>
                    <a:pt x="186054" y="5461"/>
                  </a:lnTo>
                  <a:lnTo>
                    <a:pt x="172212" y="635"/>
                  </a:lnTo>
                  <a:lnTo>
                    <a:pt x="145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3956" y="2497836"/>
              <a:ext cx="65531" cy="12496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094346" y="2147392"/>
            <a:ext cx="1788795" cy="10693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Communication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20"/>
              </a:spcBef>
            </a:pPr>
            <a:r>
              <a:rPr sz="950" spc="-40" dirty="0">
                <a:latin typeface="Arial"/>
                <a:cs typeface="Arial"/>
              </a:rPr>
              <a:t>This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behaviour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about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positive two-</a:t>
            </a:r>
            <a:r>
              <a:rPr sz="950" dirty="0">
                <a:latin typeface="Arial"/>
                <a:cs typeface="Arial"/>
              </a:rPr>
              <a:t>way</a:t>
            </a:r>
            <a:r>
              <a:rPr sz="950" spc="9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dialogue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about</a:t>
            </a:r>
            <a:r>
              <a:rPr sz="950" spc="9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safety.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workplace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would</a:t>
            </a:r>
            <a:r>
              <a:rPr sz="950" spc="-25" dirty="0">
                <a:latin typeface="Arial"/>
                <a:cs typeface="Arial"/>
              </a:rPr>
              <a:t> be </a:t>
            </a:r>
            <a:r>
              <a:rPr sz="950" spc="-20" dirty="0">
                <a:latin typeface="Arial"/>
                <a:cs typeface="Arial"/>
              </a:rPr>
              <a:t>expressing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concerns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supervisor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manager.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94346" y="3696665"/>
            <a:ext cx="1739264" cy="1069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40" dirty="0">
                <a:latin typeface="Arial"/>
                <a:cs typeface="Arial"/>
              </a:rPr>
              <a:t>Risk</a:t>
            </a:r>
            <a:r>
              <a:rPr sz="950" b="1" spc="-5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Assessment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100"/>
              </a:lnSpc>
              <a:spcBef>
                <a:spcPts val="520"/>
              </a:spcBef>
            </a:pPr>
            <a:r>
              <a:rPr sz="950" spc="-35" dirty="0">
                <a:latin typeface="Arial"/>
                <a:cs typeface="Arial"/>
              </a:rPr>
              <a:t>This </a:t>
            </a:r>
            <a:r>
              <a:rPr sz="950" spc="-10" dirty="0">
                <a:latin typeface="Arial"/>
                <a:cs typeface="Arial"/>
              </a:rPr>
              <a:t>behaviour </a:t>
            </a:r>
            <a:r>
              <a:rPr sz="950" spc="-20" dirty="0">
                <a:latin typeface="Arial"/>
                <a:cs typeface="Arial"/>
              </a:rPr>
              <a:t>focuses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hazards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workplace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and </a:t>
            </a:r>
            <a:r>
              <a:rPr sz="950" dirty="0">
                <a:latin typeface="Arial"/>
                <a:cs typeface="Arial"/>
              </a:rPr>
              <a:t>how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</a:t>
            </a:r>
            <a:r>
              <a:rPr sz="950" spc="-10" dirty="0">
                <a:latin typeface="Arial"/>
                <a:cs typeface="Arial"/>
              </a:rPr>
              <a:t> control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them.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This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as </a:t>
            </a:r>
            <a:r>
              <a:rPr sz="950" dirty="0">
                <a:latin typeface="Arial"/>
                <a:cs typeface="Arial"/>
              </a:rPr>
              <a:t>simple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taking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time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0" dirty="0">
                <a:latin typeface="Arial"/>
                <a:cs typeface="Arial"/>
              </a:rPr>
              <a:t> plan </a:t>
            </a:r>
            <a:r>
              <a:rPr sz="950" dirty="0">
                <a:latin typeface="Arial"/>
                <a:cs typeface="Arial"/>
              </a:rPr>
              <a:t>how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job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safely.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94346" y="5060391"/>
            <a:ext cx="1885950" cy="10699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10" dirty="0">
                <a:latin typeface="Arial"/>
                <a:cs typeface="Arial"/>
              </a:rPr>
              <a:t>Involvement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520"/>
              </a:spcBef>
            </a:pPr>
            <a:r>
              <a:rPr sz="950" spc="-10" dirty="0">
                <a:latin typeface="Arial"/>
                <a:cs typeface="Arial"/>
              </a:rPr>
              <a:t>Finally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 </a:t>
            </a:r>
            <a:r>
              <a:rPr sz="950" spc="-10" dirty="0">
                <a:latin typeface="Arial"/>
                <a:cs typeface="Arial"/>
              </a:rPr>
              <a:t>behaviour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about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proactive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help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keep</a:t>
            </a:r>
            <a:r>
              <a:rPr sz="950" spc="-10" dirty="0">
                <a:latin typeface="Arial"/>
                <a:cs typeface="Arial"/>
              </a:rPr>
              <a:t> safety </a:t>
            </a:r>
            <a:r>
              <a:rPr sz="950" dirty="0">
                <a:latin typeface="Arial"/>
                <a:cs typeface="Arial"/>
              </a:rPr>
              <a:t>front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mind.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do </a:t>
            </a:r>
            <a:r>
              <a:rPr sz="950" spc="-20" dirty="0">
                <a:latin typeface="Arial"/>
                <a:cs typeface="Arial"/>
              </a:rPr>
              <a:t>this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within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workplace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sharing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our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knowledge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others.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35567" y="4458715"/>
            <a:ext cx="61976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0" dirty="0">
                <a:latin typeface="Arial"/>
                <a:cs typeface="Arial"/>
              </a:rPr>
              <a:t>BE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MINDFUL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106411" y="3479165"/>
            <a:ext cx="2775585" cy="2514600"/>
            <a:chOff x="7106411" y="3479165"/>
            <a:chExt cx="2775585" cy="2514600"/>
          </a:xfrm>
        </p:grpSpPr>
        <p:sp>
          <p:nvSpPr>
            <p:cNvPr id="30" name="object 30"/>
            <p:cNvSpPr/>
            <p:nvPr/>
          </p:nvSpPr>
          <p:spPr>
            <a:xfrm>
              <a:off x="9197339" y="3753612"/>
              <a:ext cx="683895" cy="683895"/>
            </a:xfrm>
            <a:custGeom>
              <a:avLst/>
              <a:gdLst/>
              <a:ahLst/>
              <a:cxnLst/>
              <a:rect l="l" t="t" r="r" b="b"/>
              <a:pathLst>
                <a:path w="683895" h="683895">
                  <a:moveTo>
                    <a:pt x="531240" y="0"/>
                  </a:moveTo>
                  <a:lnTo>
                    <a:pt x="0" y="0"/>
                  </a:lnTo>
                  <a:lnTo>
                    <a:pt x="0" y="683768"/>
                  </a:lnTo>
                  <a:lnTo>
                    <a:pt x="683767" y="683768"/>
                  </a:lnTo>
                  <a:lnTo>
                    <a:pt x="683767" y="152653"/>
                  </a:lnTo>
                  <a:lnTo>
                    <a:pt x="676020" y="104394"/>
                  </a:lnTo>
                  <a:lnTo>
                    <a:pt x="654430" y="62484"/>
                  </a:lnTo>
                  <a:lnTo>
                    <a:pt x="621283" y="29463"/>
                  </a:lnTo>
                  <a:lnTo>
                    <a:pt x="579374" y="7747"/>
                  </a:lnTo>
                  <a:lnTo>
                    <a:pt x="531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0511" y="3860292"/>
              <a:ext cx="227075" cy="21945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1367" y="4101084"/>
              <a:ext cx="233172" cy="2286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197339" y="5311140"/>
              <a:ext cx="683895" cy="682625"/>
            </a:xfrm>
            <a:custGeom>
              <a:avLst/>
              <a:gdLst/>
              <a:ahLst/>
              <a:cxnLst/>
              <a:rect l="l" t="t" r="r" b="b"/>
              <a:pathLst>
                <a:path w="683895" h="682625">
                  <a:moveTo>
                    <a:pt x="531240" y="0"/>
                  </a:moveTo>
                  <a:lnTo>
                    <a:pt x="0" y="0"/>
                  </a:lnTo>
                  <a:lnTo>
                    <a:pt x="0" y="682244"/>
                  </a:lnTo>
                  <a:lnTo>
                    <a:pt x="683767" y="682244"/>
                  </a:lnTo>
                  <a:lnTo>
                    <a:pt x="683767" y="152273"/>
                  </a:lnTo>
                  <a:lnTo>
                    <a:pt x="676020" y="104140"/>
                  </a:lnTo>
                  <a:lnTo>
                    <a:pt x="654430" y="62357"/>
                  </a:lnTo>
                  <a:lnTo>
                    <a:pt x="621283" y="29337"/>
                  </a:lnTo>
                  <a:lnTo>
                    <a:pt x="579374" y="7747"/>
                  </a:lnTo>
                  <a:lnTo>
                    <a:pt x="5312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20783" y="5469636"/>
              <a:ext cx="440435" cy="36423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270492" y="5550369"/>
              <a:ext cx="537845" cy="280670"/>
            </a:xfrm>
            <a:custGeom>
              <a:avLst/>
              <a:gdLst/>
              <a:ahLst/>
              <a:cxnLst/>
              <a:rect l="l" t="t" r="r" b="b"/>
              <a:pathLst>
                <a:path w="537845" h="280670">
                  <a:moveTo>
                    <a:pt x="36639" y="0"/>
                  </a:moveTo>
                  <a:lnTo>
                    <a:pt x="0" y="0"/>
                  </a:lnTo>
                  <a:lnTo>
                    <a:pt x="0" y="280073"/>
                  </a:lnTo>
                  <a:lnTo>
                    <a:pt x="36639" y="280073"/>
                  </a:lnTo>
                  <a:lnTo>
                    <a:pt x="36639" y="0"/>
                  </a:lnTo>
                  <a:close/>
                </a:path>
                <a:path w="537845" h="280670">
                  <a:moveTo>
                    <a:pt x="537527" y="0"/>
                  </a:moveTo>
                  <a:lnTo>
                    <a:pt x="500888" y="0"/>
                  </a:lnTo>
                  <a:lnTo>
                    <a:pt x="500888" y="280073"/>
                  </a:lnTo>
                  <a:lnTo>
                    <a:pt x="537527" y="280073"/>
                  </a:lnTo>
                  <a:lnTo>
                    <a:pt x="5375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06411" y="3482340"/>
              <a:ext cx="2775585" cy="0"/>
            </a:xfrm>
            <a:custGeom>
              <a:avLst/>
              <a:gdLst/>
              <a:ahLst/>
              <a:cxnLst/>
              <a:rect l="l" t="t" r="r" b="b"/>
              <a:pathLst>
                <a:path w="2775584">
                  <a:moveTo>
                    <a:pt x="0" y="0"/>
                  </a:moveTo>
                  <a:lnTo>
                    <a:pt x="277520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9168765" y="6033642"/>
            <a:ext cx="7366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latin typeface="Arial"/>
                <a:cs typeface="Arial"/>
              </a:rPr>
              <a:t>GET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-30" dirty="0">
                <a:latin typeface="Arial"/>
                <a:cs typeface="Arial"/>
              </a:rPr>
              <a:t>INVOLVED</a:t>
            </a:r>
            <a:endParaRPr sz="80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46576" y="3741292"/>
            <a:ext cx="2827020" cy="6350"/>
            <a:chOff x="3846576" y="3741292"/>
            <a:chExt cx="2827020" cy="6350"/>
          </a:xfrm>
        </p:grpSpPr>
        <p:sp>
          <p:nvSpPr>
            <p:cNvPr id="4" name="object 4"/>
            <p:cNvSpPr/>
            <p:nvPr/>
          </p:nvSpPr>
          <p:spPr>
            <a:xfrm>
              <a:off x="3846576" y="3744467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16324" y="3744467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846576" y="4100957"/>
            <a:ext cx="2827020" cy="6350"/>
            <a:chOff x="3846576" y="4100957"/>
            <a:chExt cx="2827020" cy="6350"/>
          </a:xfrm>
        </p:grpSpPr>
        <p:sp>
          <p:nvSpPr>
            <p:cNvPr id="7" name="object 7"/>
            <p:cNvSpPr/>
            <p:nvPr/>
          </p:nvSpPr>
          <p:spPr>
            <a:xfrm>
              <a:off x="3846576" y="4104132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16324" y="4104132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846576" y="4446904"/>
            <a:ext cx="2827020" cy="6350"/>
            <a:chOff x="3846576" y="4446904"/>
            <a:chExt cx="2827020" cy="6350"/>
          </a:xfrm>
        </p:grpSpPr>
        <p:sp>
          <p:nvSpPr>
            <p:cNvPr id="10" name="object 10"/>
            <p:cNvSpPr/>
            <p:nvPr/>
          </p:nvSpPr>
          <p:spPr>
            <a:xfrm>
              <a:off x="3846576" y="445007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16324" y="4450079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846576" y="4843145"/>
            <a:ext cx="2827020" cy="6350"/>
            <a:chOff x="3846576" y="4843145"/>
            <a:chExt cx="2827020" cy="6350"/>
          </a:xfrm>
        </p:grpSpPr>
        <p:sp>
          <p:nvSpPr>
            <p:cNvPr id="13" name="object 13"/>
            <p:cNvSpPr/>
            <p:nvPr/>
          </p:nvSpPr>
          <p:spPr>
            <a:xfrm>
              <a:off x="3846576" y="4846320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16324" y="4846320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846576" y="5239384"/>
            <a:ext cx="2827020" cy="6350"/>
            <a:chOff x="3846576" y="5239384"/>
            <a:chExt cx="2827020" cy="6350"/>
          </a:xfrm>
        </p:grpSpPr>
        <p:sp>
          <p:nvSpPr>
            <p:cNvPr id="16" name="object 16"/>
            <p:cNvSpPr/>
            <p:nvPr/>
          </p:nvSpPr>
          <p:spPr>
            <a:xfrm>
              <a:off x="3846576" y="524255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16324" y="5242559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846576" y="5635625"/>
            <a:ext cx="2827020" cy="6350"/>
            <a:chOff x="3846576" y="5635625"/>
            <a:chExt cx="2827020" cy="6350"/>
          </a:xfrm>
        </p:grpSpPr>
        <p:sp>
          <p:nvSpPr>
            <p:cNvPr id="19" name="object 19"/>
            <p:cNvSpPr/>
            <p:nvPr/>
          </p:nvSpPr>
          <p:spPr>
            <a:xfrm>
              <a:off x="3846576" y="5638800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6324" y="5638800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3846576" y="6031865"/>
            <a:ext cx="2827020" cy="6350"/>
            <a:chOff x="3846576" y="6031865"/>
            <a:chExt cx="2827020" cy="6350"/>
          </a:xfrm>
        </p:grpSpPr>
        <p:sp>
          <p:nvSpPr>
            <p:cNvPr id="22" name="object 22"/>
            <p:cNvSpPr/>
            <p:nvPr/>
          </p:nvSpPr>
          <p:spPr>
            <a:xfrm>
              <a:off x="3846576" y="6035040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70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6324" y="6035040"/>
              <a:ext cx="2557145" cy="0"/>
            </a:xfrm>
            <a:custGeom>
              <a:avLst/>
              <a:gdLst/>
              <a:ahLst/>
              <a:cxnLst/>
              <a:rect l="l" t="t" r="r" b="b"/>
              <a:pathLst>
                <a:path w="2557145">
                  <a:moveTo>
                    <a:pt x="0" y="0"/>
                  </a:moveTo>
                  <a:lnTo>
                    <a:pt x="2556764" y="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391" y="3436620"/>
            <a:ext cx="156972" cy="21793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4155185" y="3361766"/>
            <a:ext cx="24307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50" dirty="0">
                <a:latin typeface="Arial"/>
                <a:cs typeface="Arial"/>
              </a:rPr>
              <a:t>You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only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use </a:t>
            </a:r>
            <a:r>
              <a:rPr sz="950" dirty="0">
                <a:latin typeface="Arial"/>
                <a:cs typeface="Arial"/>
              </a:rPr>
              <a:t>gas </a:t>
            </a:r>
            <a:r>
              <a:rPr sz="950" spc="-10" dirty="0">
                <a:latin typeface="Arial"/>
                <a:cs typeface="Arial"/>
              </a:rPr>
              <a:t>appliances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 </a:t>
            </a:r>
            <a:r>
              <a:rPr sz="950" spc="-20" dirty="0">
                <a:latin typeface="Arial"/>
                <a:cs typeface="Arial"/>
              </a:rPr>
              <a:t>have </a:t>
            </a:r>
            <a:r>
              <a:rPr sz="950" spc="-10" dirty="0">
                <a:latin typeface="Arial"/>
                <a:cs typeface="Arial"/>
              </a:rPr>
              <a:t>been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trained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8391" y="3814571"/>
            <a:ext cx="156972" cy="21793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155185" y="3739200"/>
            <a:ext cx="2437765" cy="33147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950" spc="-35" dirty="0">
                <a:latin typeface="Arial"/>
                <a:cs typeface="Arial"/>
              </a:rPr>
              <a:t>Ensure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know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location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 the main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gas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latin typeface="Arial"/>
                <a:cs typeface="Arial"/>
              </a:rPr>
              <a:t>isolation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button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case 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emergency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98391" y="4168140"/>
            <a:ext cx="156972" cy="21793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155185" y="4093229"/>
            <a:ext cx="2132330" cy="3302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950" spc="-30" dirty="0">
                <a:latin typeface="Arial"/>
                <a:cs typeface="Arial"/>
              </a:rPr>
              <a:t>Never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leave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</a:t>
            </a:r>
            <a:r>
              <a:rPr sz="950" spc="-10" dirty="0">
                <a:latin typeface="Arial"/>
                <a:cs typeface="Arial"/>
              </a:rPr>
              <a:t> equipment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switched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on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spc="-10" dirty="0">
                <a:latin typeface="Arial"/>
                <a:cs typeface="Arial"/>
              </a:rPr>
              <a:t>unattended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391" y="4539996"/>
            <a:ext cx="156972" cy="217931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155185" y="4464253"/>
            <a:ext cx="22352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Only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light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 the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ignition </a:t>
            </a:r>
            <a:r>
              <a:rPr sz="950" dirty="0">
                <a:latin typeface="Arial"/>
                <a:cs typeface="Arial"/>
              </a:rPr>
              <a:t>switch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supplied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391" y="4934711"/>
            <a:ext cx="156972" cy="217931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4155185" y="4860493"/>
            <a:ext cx="18897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If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there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ignition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switch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 </a:t>
            </a:r>
            <a:r>
              <a:rPr sz="950" spc="-10" dirty="0">
                <a:latin typeface="Arial"/>
                <a:cs typeface="Arial"/>
              </a:rPr>
              <a:t>long-</a:t>
            </a:r>
            <a:r>
              <a:rPr sz="950" dirty="0">
                <a:latin typeface="Arial"/>
                <a:cs typeface="Arial"/>
              </a:rPr>
              <a:t>handled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taper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used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391" y="5330952"/>
            <a:ext cx="156972" cy="217931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4155185" y="5256352"/>
            <a:ext cx="23545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Always switch off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</a:t>
            </a:r>
            <a:r>
              <a:rPr sz="950" spc="-10" dirty="0">
                <a:latin typeface="Arial"/>
                <a:cs typeface="Arial"/>
              </a:rPr>
              <a:t> equipment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end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shift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391" y="5727191"/>
            <a:ext cx="156972" cy="217931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4155185" y="5652592"/>
            <a:ext cx="24142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100" dirty="0">
                <a:latin typeface="Arial"/>
                <a:cs typeface="Arial"/>
              </a:rPr>
              <a:t>NEVER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blow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flame,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always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turn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off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at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controls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98391" y="6123432"/>
            <a:ext cx="156972" cy="217931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4155185" y="6048603"/>
            <a:ext cx="23412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Do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store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sources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fuel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combustibles </a:t>
            </a:r>
            <a:r>
              <a:rPr sz="950" dirty="0">
                <a:latin typeface="Arial"/>
                <a:cs typeface="Arial"/>
              </a:rPr>
              <a:t>near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naked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flames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34129" y="2395473"/>
            <a:ext cx="2724785" cy="7785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40"/>
              </a:spcBef>
            </a:pPr>
            <a:r>
              <a:rPr sz="1200" spc="-20" dirty="0">
                <a:latin typeface="Arial"/>
                <a:cs typeface="Arial"/>
              </a:rPr>
              <a:t>Taking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simple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precautions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working </a:t>
            </a:r>
            <a:r>
              <a:rPr sz="1200" dirty="0">
                <a:latin typeface="Arial"/>
                <a:cs typeface="Arial"/>
              </a:rPr>
              <a:t>with,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near,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will </a:t>
            </a:r>
            <a:r>
              <a:rPr sz="1200" dirty="0">
                <a:latin typeface="Arial"/>
                <a:cs typeface="Arial"/>
              </a:rPr>
              <a:t>significantly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injury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around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you.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08342" y="2596972"/>
            <a:ext cx="1925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Safe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use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LPG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Bottles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08342" y="2917012"/>
            <a:ext cx="2804160" cy="2604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0" marR="144780" indent="-108585" algn="just">
              <a:lnSpc>
                <a:spcPct val="104700"/>
              </a:lnSpc>
              <a:spcBef>
                <a:spcPts val="105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Check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obvious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signs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damage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pipes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fittings.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doubt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consult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Safe </a:t>
            </a:r>
            <a:r>
              <a:rPr sz="950" spc="-10" dirty="0">
                <a:latin typeface="Arial"/>
                <a:cs typeface="Arial"/>
              </a:rPr>
              <a:t>registered engineer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advice.</a:t>
            </a:r>
            <a:endParaRPr sz="950">
              <a:latin typeface="Arial"/>
              <a:cs typeface="Arial"/>
            </a:endParaRPr>
          </a:p>
          <a:p>
            <a:pPr marL="120650" marR="144780" indent="-108585" algn="just">
              <a:lnSpc>
                <a:spcPct val="1053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Follow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manufacturer’s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instructions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instructions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canister.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60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Make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sure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tap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turned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off</a:t>
            </a:r>
            <a:r>
              <a:rPr sz="950" spc="114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before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changing</a:t>
            </a:r>
            <a:endParaRPr sz="95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50"/>
              </a:spcBef>
            </a:pPr>
            <a:r>
              <a:rPr sz="950" dirty="0">
                <a:latin typeface="Arial"/>
                <a:cs typeface="Arial"/>
              </a:rPr>
              <a:t>the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cylinder.</a:t>
            </a:r>
            <a:endParaRPr sz="950">
              <a:latin typeface="Arial"/>
              <a:cs typeface="Arial"/>
            </a:endParaRPr>
          </a:p>
          <a:p>
            <a:pPr marL="120650" marR="6985" indent="-108585">
              <a:lnSpc>
                <a:spcPct val="1053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Change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cylinders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outdoors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possible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well </a:t>
            </a:r>
            <a:r>
              <a:rPr sz="950" dirty="0">
                <a:latin typeface="Arial"/>
                <a:cs typeface="Arial"/>
              </a:rPr>
              <a:t>ventilated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area.</a:t>
            </a:r>
            <a:endParaRPr sz="950">
              <a:latin typeface="Arial"/>
              <a:cs typeface="Arial"/>
            </a:endParaRPr>
          </a:p>
          <a:p>
            <a:pPr marL="120650" marR="5080" indent="-108585">
              <a:lnSpc>
                <a:spcPct val="104200"/>
              </a:lnSpc>
              <a:spcBef>
                <a:spcPts val="615"/>
              </a:spcBef>
              <a:buChar char="•"/>
              <a:tabLst>
                <a:tab pos="121285" algn="l"/>
              </a:tabLst>
            </a:pPr>
            <a:r>
              <a:rPr sz="950" dirty="0">
                <a:latin typeface="Arial"/>
                <a:cs typeface="Arial"/>
              </a:rPr>
              <a:t>If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suspect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leak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cylinder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pipe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work, </a:t>
            </a:r>
            <a:r>
              <a:rPr sz="950" dirty="0">
                <a:latin typeface="Arial"/>
                <a:cs typeface="Arial"/>
              </a:rPr>
              <a:t>do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 </a:t>
            </a:r>
            <a:r>
              <a:rPr sz="950" spc="-25" dirty="0">
                <a:latin typeface="Arial"/>
                <a:cs typeface="Arial"/>
              </a:rPr>
              <a:t>use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report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 to the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relevant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person.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80"/>
              </a:spcBef>
              <a:buChar char="•"/>
              <a:tabLst>
                <a:tab pos="121285" algn="l"/>
              </a:tabLst>
            </a:pPr>
            <a:r>
              <a:rPr sz="950" spc="-45" dirty="0">
                <a:latin typeface="Arial"/>
                <a:cs typeface="Arial"/>
              </a:rPr>
              <a:t>Ensure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gas bottle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upright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times.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580"/>
              </a:spcBef>
              <a:buChar char="•"/>
              <a:tabLst>
                <a:tab pos="121285" algn="l"/>
              </a:tabLst>
            </a:pPr>
            <a:r>
              <a:rPr sz="950" spc="-25" dirty="0">
                <a:latin typeface="Arial"/>
                <a:cs typeface="Arial"/>
              </a:rPr>
              <a:t>Ensure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carries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British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Standard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Kite</a:t>
            </a:r>
            <a:endParaRPr sz="95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latin typeface="Arial"/>
                <a:cs typeface="Arial"/>
              </a:rPr>
              <a:t>Mark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0" dirty="0">
                <a:latin typeface="Arial"/>
                <a:cs typeface="Arial"/>
              </a:rPr>
              <a:t> European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C.E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mark.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7173468" y="2462783"/>
            <a:ext cx="3098165" cy="3208020"/>
          </a:xfrm>
          <a:custGeom>
            <a:avLst/>
            <a:gdLst/>
            <a:ahLst/>
            <a:cxnLst/>
            <a:rect l="l" t="t" r="r" b="b"/>
            <a:pathLst>
              <a:path w="3098165" h="3208020">
                <a:moveTo>
                  <a:pt x="0" y="0"/>
                </a:moveTo>
                <a:lnTo>
                  <a:pt x="0" y="3208020"/>
                </a:lnTo>
                <a:lnTo>
                  <a:pt x="3098038" y="3208020"/>
                </a:lnTo>
                <a:lnTo>
                  <a:pt x="3098038" y="152400"/>
                </a:lnTo>
                <a:lnTo>
                  <a:pt x="3090291" y="104267"/>
                </a:lnTo>
                <a:lnTo>
                  <a:pt x="3068701" y="62357"/>
                </a:lnTo>
                <a:lnTo>
                  <a:pt x="3035681" y="29463"/>
                </a:lnTo>
                <a:lnTo>
                  <a:pt x="2993898" y="7747"/>
                </a:lnTo>
                <a:lnTo>
                  <a:pt x="2945638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73468" y="5792723"/>
            <a:ext cx="3101340" cy="1143000"/>
          </a:xfrm>
          <a:custGeom>
            <a:avLst/>
            <a:gdLst/>
            <a:ahLst/>
            <a:cxnLst/>
            <a:rect l="l" t="t" r="r" b="b"/>
            <a:pathLst>
              <a:path w="3101340" h="1143000">
                <a:moveTo>
                  <a:pt x="2948686" y="0"/>
                </a:moveTo>
                <a:lnTo>
                  <a:pt x="0" y="0"/>
                </a:lnTo>
                <a:lnTo>
                  <a:pt x="0" y="1142822"/>
                </a:lnTo>
                <a:lnTo>
                  <a:pt x="3101086" y="1142822"/>
                </a:lnTo>
                <a:lnTo>
                  <a:pt x="3101086" y="152399"/>
                </a:lnTo>
                <a:lnTo>
                  <a:pt x="3093339" y="104266"/>
                </a:lnTo>
                <a:lnTo>
                  <a:pt x="3071749" y="62356"/>
                </a:lnTo>
                <a:lnTo>
                  <a:pt x="3038729" y="29463"/>
                </a:lnTo>
                <a:lnTo>
                  <a:pt x="2996946" y="7746"/>
                </a:lnTo>
                <a:lnTo>
                  <a:pt x="2948686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269226" y="5875985"/>
            <a:ext cx="2406015" cy="939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1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involved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connection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single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LPG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bottles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piece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equipment such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BBQ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an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LPG</a:t>
            </a:r>
            <a:r>
              <a:rPr sz="9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course.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types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LPG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connections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completed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95" dirty="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Engineer.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6" name="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Use</a:t>
            </a:r>
            <a:r>
              <a:rPr spc="-200" dirty="0"/>
              <a:t> </a:t>
            </a:r>
            <a:r>
              <a:rPr dirty="0"/>
              <a:t>of</a:t>
            </a:r>
            <a:r>
              <a:rPr spc="-110" dirty="0"/>
              <a:t> </a:t>
            </a:r>
            <a:r>
              <a:rPr dirty="0"/>
              <a:t>Gas</a:t>
            </a:r>
            <a:r>
              <a:rPr spc="-110" dirty="0"/>
              <a:t> </a:t>
            </a:r>
            <a:r>
              <a:rPr spc="-10" dirty="0"/>
              <a:t>Appliances</a:t>
            </a:r>
          </a:p>
        </p:txBody>
      </p:sp>
      <p:sp>
        <p:nvSpPr>
          <p:cNvPr id="48" name="object 48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781033" y="1077214"/>
            <a:ext cx="1342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16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2816" y="1694688"/>
            <a:ext cx="9826625" cy="559435"/>
          </a:xfrm>
          <a:custGeom>
            <a:avLst/>
            <a:gdLst/>
            <a:ahLst/>
            <a:cxnLst/>
            <a:rect l="l" t="t" r="r" b="b"/>
            <a:pathLst>
              <a:path w="9826625" h="559435">
                <a:moveTo>
                  <a:pt x="9674225" y="0"/>
                </a:moveTo>
                <a:lnTo>
                  <a:pt x="0" y="0"/>
                </a:lnTo>
                <a:lnTo>
                  <a:pt x="0" y="559053"/>
                </a:lnTo>
                <a:lnTo>
                  <a:pt x="9826625" y="559053"/>
                </a:lnTo>
                <a:lnTo>
                  <a:pt x="9826625" y="152399"/>
                </a:lnTo>
                <a:lnTo>
                  <a:pt x="9818878" y="104266"/>
                </a:lnTo>
                <a:lnTo>
                  <a:pt x="9797161" y="62356"/>
                </a:lnTo>
                <a:lnTo>
                  <a:pt x="9764268" y="29336"/>
                </a:lnTo>
                <a:lnTo>
                  <a:pt x="9722358" y="7746"/>
                </a:lnTo>
                <a:lnTo>
                  <a:pt x="9674225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527100" y="1737486"/>
            <a:ext cx="940752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Gas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kill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severely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injure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cause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damage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property.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 gas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appliances,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ovens,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cookers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boilers,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properly </a:t>
            </a:r>
            <a:r>
              <a:rPr sz="1200" dirty="0">
                <a:latin typeface="Arial"/>
                <a:cs typeface="Arial"/>
              </a:rPr>
              <a:t>installed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maintained,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 a danger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fire,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explosion,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leaks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carbon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monoxide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(CO)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poisoning.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5863" y="2285856"/>
            <a:ext cx="2954020" cy="165227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9215" rIns="0" bIns="0" rtlCol="0">
            <a:spAutoFit/>
          </a:bodyPr>
          <a:lstStyle/>
          <a:p>
            <a:pPr marL="107314" marR="401955">
              <a:lnSpc>
                <a:spcPct val="104900"/>
              </a:lnSpc>
              <a:spcBef>
                <a:spcPts val="54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appliances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maintained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serviced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someone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Safe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engineer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(UK)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Registered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Installer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(ROI).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illegal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unregistered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domestic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gas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appliance.</a:t>
            </a:r>
            <a:endParaRPr sz="950">
              <a:latin typeface="Arial"/>
              <a:cs typeface="Arial"/>
            </a:endParaRPr>
          </a:p>
          <a:p>
            <a:pPr marL="107314" marR="328930">
              <a:lnSpc>
                <a:spcPct val="105000"/>
              </a:lnSpc>
              <a:spcBef>
                <a:spcPts val="58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E733"/>
                </a:solidFill>
                <a:latin typeface="Arial"/>
                <a:cs typeface="Arial"/>
              </a:rPr>
              <a:t>never</a:t>
            </a:r>
            <a:r>
              <a:rPr sz="950" b="1" spc="25" dirty="0">
                <a:solidFill>
                  <a:srgbClr val="FFE733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attempt to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carry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out repairs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modifications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report defects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 ensure a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competent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person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repairs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equipment.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31291" y="4104132"/>
            <a:ext cx="1351915" cy="1985645"/>
          </a:xfrm>
          <a:custGeom>
            <a:avLst/>
            <a:gdLst/>
            <a:ahLst/>
            <a:cxnLst/>
            <a:rect l="l" t="t" r="r" b="b"/>
            <a:pathLst>
              <a:path w="1351914" h="1985645">
                <a:moveTo>
                  <a:pt x="1199134" y="0"/>
                </a:moveTo>
                <a:lnTo>
                  <a:pt x="0" y="0"/>
                </a:lnTo>
                <a:lnTo>
                  <a:pt x="0" y="1985517"/>
                </a:lnTo>
                <a:lnTo>
                  <a:pt x="1351661" y="1985517"/>
                </a:lnTo>
                <a:lnTo>
                  <a:pt x="1351661" y="152399"/>
                </a:lnTo>
                <a:lnTo>
                  <a:pt x="1343914" y="104266"/>
                </a:lnTo>
                <a:lnTo>
                  <a:pt x="1322197" y="62356"/>
                </a:lnTo>
                <a:lnTo>
                  <a:pt x="1289177" y="29336"/>
                </a:lnTo>
                <a:lnTo>
                  <a:pt x="1247394" y="7746"/>
                </a:lnTo>
                <a:lnTo>
                  <a:pt x="119913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26795" y="4150309"/>
            <a:ext cx="1086485" cy="1774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0485">
              <a:lnSpc>
                <a:spcPct val="104700"/>
              </a:lnSpc>
              <a:spcBef>
                <a:spcPts val="105"/>
              </a:spcBef>
            </a:pPr>
            <a:r>
              <a:rPr sz="950" b="1" dirty="0">
                <a:latin typeface="Arial"/>
                <a:cs typeface="Arial"/>
              </a:rPr>
              <a:t>Check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gas </a:t>
            </a:r>
            <a:r>
              <a:rPr sz="950" b="1" spc="-10" dirty="0">
                <a:latin typeface="Arial"/>
                <a:cs typeface="Arial"/>
              </a:rPr>
              <a:t>equipment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before </a:t>
            </a:r>
            <a:r>
              <a:rPr sz="950" b="1" spc="-25" dirty="0">
                <a:latin typeface="Arial"/>
                <a:cs typeface="Arial"/>
              </a:rPr>
              <a:t>use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605"/>
              </a:spcBef>
            </a:pPr>
            <a:r>
              <a:rPr sz="950" dirty="0">
                <a:latin typeface="Arial"/>
                <a:cs typeface="Arial"/>
              </a:rPr>
              <a:t>Check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controls, </a:t>
            </a:r>
            <a:r>
              <a:rPr sz="950" dirty="0">
                <a:latin typeface="Arial"/>
                <a:cs typeface="Arial"/>
              </a:rPr>
              <a:t>ignition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switches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connections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look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general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condition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of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any </a:t>
            </a:r>
            <a:r>
              <a:rPr sz="950" spc="-10" dirty="0">
                <a:latin typeface="Arial"/>
                <a:cs typeface="Arial"/>
              </a:rPr>
              <a:t>visible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pipework/ </a:t>
            </a:r>
            <a:r>
              <a:rPr sz="950" spc="-25" dirty="0">
                <a:latin typeface="Arial"/>
                <a:cs typeface="Arial"/>
              </a:rPr>
              <a:t>hoses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 </a:t>
            </a:r>
            <a:r>
              <a:rPr sz="950" spc="-10" dirty="0">
                <a:latin typeface="Arial"/>
                <a:cs typeface="Arial"/>
              </a:rPr>
              <a:t>damage.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926335" y="4104132"/>
            <a:ext cx="1463040" cy="1985645"/>
          </a:xfrm>
          <a:custGeom>
            <a:avLst/>
            <a:gdLst/>
            <a:ahLst/>
            <a:cxnLst/>
            <a:rect l="l" t="t" r="r" b="b"/>
            <a:pathLst>
              <a:path w="1463039" h="1985645">
                <a:moveTo>
                  <a:pt x="1310767" y="0"/>
                </a:moveTo>
                <a:lnTo>
                  <a:pt x="0" y="0"/>
                </a:lnTo>
                <a:lnTo>
                  <a:pt x="0" y="1985517"/>
                </a:lnTo>
                <a:lnTo>
                  <a:pt x="1462913" y="1985517"/>
                </a:lnTo>
                <a:lnTo>
                  <a:pt x="1462913" y="152399"/>
                </a:lnTo>
                <a:lnTo>
                  <a:pt x="1455166" y="104266"/>
                </a:lnTo>
                <a:lnTo>
                  <a:pt x="1433576" y="62356"/>
                </a:lnTo>
                <a:lnTo>
                  <a:pt x="1400683" y="29336"/>
                </a:lnTo>
                <a:lnTo>
                  <a:pt x="1358773" y="7746"/>
                </a:lnTo>
                <a:lnTo>
                  <a:pt x="131076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020951" y="4150309"/>
            <a:ext cx="1224915" cy="17741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3204">
              <a:lnSpc>
                <a:spcPct val="104700"/>
              </a:lnSpc>
              <a:spcBef>
                <a:spcPts val="105"/>
              </a:spcBef>
            </a:pPr>
            <a:r>
              <a:rPr sz="950" b="1" dirty="0">
                <a:latin typeface="Arial"/>
                <a:cs typeface="Arial"/>
              </a:rPr>
              <a:t>If</a:t>
            </a:r>
            <a:r>
              <a:rPr sz="950" b="1" spc="-4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you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suspect</a:t>
            </a:r>
            <a:r>
              <a:rPr sz="950" b="1" spc="-55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a </a:t>
            </a:r>
            <a:r>
              <a:rPr sz="950" b="1" dirty="0">
                <a:latin typeface="Arial"/>
                <a:cs typeface="Arial"/>
              </a:rPr>
              <a:t>gas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leak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report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it </a:t>
            </a:r>
            <a:r>
              <a:rPr sz="950" b="1" spc="-10" dirty="0">
                <a:latin typeface="Arial"/>
                <a:cs typeface="Arial"/>
              </a:rPr>
              <a:t>immediately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605"/>
              </a:spcBef>
            </a:pPr>
            <a:r>
              <a:rPr sz="950" dirty="0">
                <a:latin typeface="Arial"/>
                <a:cs typeface="Arial"/>
              </a:rPr>
              <a:t>Report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relevant person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site.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Open </a:t>
            </a:r>
            <a:r>
              <a:rPr sz="950" dirty="0">
                <a:latin typeface="Arial"/>
                <a:cs typeface="Arial"/>
              </a:rPr>
              <a:t>doors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windows where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possible,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do</a:t>
            </a:r>
            <a:r>
              <a:rPr sz="950" spc="-25" dirty="0">
                <a:latin typeface="Arial"/>
                <a:cs typeface="Arial"/>
              </a:rPr>
              <a:t> not </a:t>
            </a:r>
            <a:r>
              <a:rPr sz="950" dirty="0">
                <a:latin typeface="Arial"/>
                <a:cs typeface="Arial"/>
              </a:rPr>
              <a:t>switch any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electrical equipment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lighting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 off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evacuate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area.</a:t>
            </a:r>
            <a:endParaRPr sz="95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35863" y="6256020"/>
            <a:ext cx="2953385" cy="633730"/>
          </a:xfrm>
          <a:custGeom>
            <a:avLst/>
            <a:gdLst/>
            <a:ahLst/>
            <a:cxnLst/>
            <a:rect l="l" t="t" r="r" b="b"/>
            <a:pathLst>
              <a:path w="2953385" h="633729">
                <a:moveTo>
                  <a:pt x="2801112" y="0"/>
                </a:moveTo>
                <a:lnTo>
                  <a:pt x="0" y="0"/>
                </a:lnTo>
                <a:lnTo>
                  <a:pt x="0" y="633374"/>
                </a:lnTo>
                <a:lnTo>
                  <a:pt x="2953385" y="633374"/>
                </a:lnTo>
                <a:lnTo>
                  <a:pt x="2953385" y="152463"/>
                </a:lnTo>
                <a:lnTo>
                  <a:pt x="2945638" y="104267"/>
                </a:lnTo>
                <a:lnTo>
                  <a:pt x="2924048" y="62420"/>
                </a:lnTo>
                <a:lnTo>
                  <a:pt x="2891028" y="29464"/>
                </a:lnTo>
                <a:lnTo>
                  <a:pt x="2849245" y="7747"/>
                </a:lnTo>
                <a:lnTo>
                  <a:pt x="280111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530453" y="6313423"/>
            <a:ext cx="2453640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10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Gas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bottles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kept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locked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outdoor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away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building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with a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sign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indicating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95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25" dirty="0">
                <a:solidFill>
                  <a:srgbClr val="FFFFFF"/>
                </a:solidFill>
                <a:latin typeface="Arial"/>
                <a:cs typeface="Arial"/>
              </a:rPr>
              <a:t>smoking</a:t>
            </a:r>
            <a:r>
              <a:rPr sz="95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dirty="0">
                <a:solidFill>
                  <a:srgbClr val="FFFFFF"/>
                </a:solidFill>
                <a:latin typeface="Arial"/>
                <a:cs typeface="Arial"/>
              </a:rPr>
              <a:t>naked</a:t>
            </a:r>
            <a:r>
              <a:rPr sz="95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FFFFFF"/>
                </a:solidFill>
                <a:latin typeface="Arial"/>
                <a:cs typeface="Arial"/>
              </a:rPr>
              <a:t>flames.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9851135" y="5907023"/>
            <a:ext cx="283210" cy="906780"/>
            <a:chOff x="9851135" y="5907023"/>
            <a:chExt cx="283210" cy="906780"/>
          </a:xfrm>
        </p:grpSpPr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15143" y="5907023"/>
              <a:ext cx="207264" cy="210312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9851136" y="6059423"/>
              <a:ext cx="283210" cy="754380"/>
            </a:xfrm>
            <a:custGeom>
              <a:avLst/>
              <a:gdLst/>
              <a:ahLst/>
              <a:cxnLst/>
              <a:rect l="l" t="t" r="r" b="b"/>
              <a:pathLst>
                <a:path w="283209" h="754379">
                  <a:moveTo>
                    <a:pt x="280289" y="100711"/>
                  </a:moveTo>
                  <a:lnTo>
                    <a:pt x="263144" y="60706"/>
                  </a:lnTo>
                  <a:lnTo>
                    <a:pt x="233426" y="28829"/>
                  </a:lnTo>
                  <a:lnTo>
                    <a:pt x="193929" y="7620"/>
                  </a:lnTo>
                  <a:lnTo>
                    <a:pt x="147574" y="0"/>
                  </a:lnTo>
                  <a:lnTo>
                    <a:pt x="135763" y="0"/>
                  </a:lnTo>
                  <a:lnTo>
                    <a:pt x="89281" y="7620"/>
                  </a:lnTo>
                  <a:lnTo>
                    <a:pt x="49911" y="28829"/>
                  </a:lnTo>
                  <a:lnTo>
                    <a:pt x="20066" y="60706"/>
                  </a:lnTo>
                  <a:lnTo>
                    <a:pt x="3048" y="100711"/>
                  </a:lnTo>
                  <a:lnTo>
                    <a:pt x="280289" y="100711"/>
                  </a:lnTo>
                  <a:close/>
                </a:path>
                <a:path w="283209" h="754379">
                  <a:moveTo>
                    <a:pt x="283210" y="674293"/>
                  </a:moveTo>
                  <a:lnTo>
                    <a:pt x="0" y="674293"/>
                  </a:lnTo>
                  <a:lnTo>
                    <a:pt x="0" y="703135"/>
                  </a:lnTo>
                  <a:lnTo>
                    <a:pt x="4318" y="723011"/>
                  </a:lnTo>
                  <a:lnTo>
                    <a:pt x="15875" y="739228"/>
                  </a:lnTo>
                  <a:lnTo>
                    <a:pt x="33147" y="750163"/>
                  </a:lnTo>
                  <a:lnTo>
                    <a:pt x="54356" y="754176"/>
                  </a:lnTo>
                  <a:lnTo>
                    <a:pt x="228981" y="754176"/>
                  </a:lnTo>
                  <a:lnTo>
                    <a:pt x="250063" y="750163"/>
                  </a:lnTo>
                  <a:lnTo>
                    <a:pt x="267335" y="739228"/>
                  </a:lnTo>
                  <a:lnTo>
                    <a:pt x="279019" y="723011"/>
                  </a:lnTo>
                  <a:lnTo>
                    <a:pt x="283210" y="703135"/>
                  </a:lnTo>
                  <a:lnTo>
                    <a:pt x="283210" y="674293"/>
                  </a:lnTo>
                  <a:close/>
                </a:path>
                <a:path w="283209" h="754379">
                  <a:moveTo>
                    <a:pt x="283210" y="115443"/>
                  </a:moveTo>
                  <a:lnTo>
                    <a:pt x="281940" y="115443"/>
                  </a:lnTo>
                  <a:lnTo>
                    <a:pt x="281940" y="114173"/>
                  </a:lnTo>
                  <a:lnTo>
                    <a:pt x="508" y="114173"/>
                  </a:lnTo>
                  <a:lnTo>
                    <a:pt x="508" y="115443"/>
                  </a:lnTo>
                  <a:lnTo>
                    <a:pt x="508" y="661543"/>
                  </a:lnTo>
                  <a:lnTo>
                    <a:pt x="283210" y="661543"/>
                  </a:lnTo>
                  <a:lnTo>
                    <a:pt x="283210" y="11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18896" y="7089749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WS.STC.SSI.16.01a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1291" y="3104388"/>
            <a:ext cx="1787525" cy="3375660"/>
          </a:xfrm>
          <a:custGeom>
            <a:avLst/>
            <a:gdLst/>
            <a:ahLst/>
            <a:cxnLst/>
            <a:rect l="l" t="t" r="r" b="b"/>
            <a:pathLst>
              <a:path w="1787525" h="3375660">
                <a:moveTo>
                  <a:pt x="1634617" y="0"/>
                </a:moveTo>
                <a:lnTo>
                  <a:pt x="0" y="0"/>
                </a:lnTo>
                <a:lnTo>
                  <a:pt x="0" y="3375634"/>
                </a:lnTo>
                <a:lnTo>
                  <a:pt x="1787144" y="3375634"/>
                </a:lnTo>
                <a:lnTo>
                  <a:pt x="1787144" y="152400"/>
                </a:lnTo>
                <a:lnTo>
                  <a:pt x="1779396" y="104266"/>
                </a:lnTo>
                <a:lnTo>
                  <a:pt x="1757680" y="62357"/>
                </a:lnTo>
                <a:lnTo>
                  <a:pt x="1724660" y="29463"/>
                </a:lnTo>
                <a:lnTo>
                  <a:pt x="1682877" y="7747"/>
                </a:lnTo>
                <a:lnTo>
                  <a:pt x="163461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6795" y="3148329"/>
            <a:ext cx="1362075" cy="11601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Only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equipment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been </a:t>
            </a:r>
            <a:r>
              <a:rPr sz="1200" dirty="0">
                <a:latin typeface="Arial"/>
                <a:cs typeface="Arial"/>
              </a:rPr>
              <a:t>trained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so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any </a:t>
            </a:r>
            <a:r>
              <a:rPr sz="1200" spc="-10" dirty="0">
                <a:latin typeface="Arial"/>
                <a:cs typeface="Arial"/>
              </a:rPr>
              <a:t>manufacturers’ instructions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795" y="4433081"/>
            <a:ext cx="1541780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spc="-10" dirty="0">
                <a:latin typeface="Arial"/>
                <a:cs typeface="Arial"/>
              </a:rPr>
              <a:t>Make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sure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confident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know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how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use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safely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 </a:t>
            </a:r>
            <a:r>
              <a:rPr sz="950" spc="-25" dirty="0">
                <a:latin typeface="Arial"/>
                <a:cs typeface="Arial"/>
              </a:rPr>
              <a:t>if </a:t>
            </a:r>
            <a:r>
              <a:rPr sz="950" dirty="0">
                <a:latin typeface="Arial"/>
                <a:cs typeface="Arial"/>
              </a:rPr>
              <a:t>large,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heavy,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awkward,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within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physical capabilities. </a:t>
            </a:r>
            <a:r>
              <a:rPr sz="950" dirty="0">
                <a:latin typeface="Arial"/>
                <a:cs typeface="Arial"/>
              </a:rPr>
              <a:t>If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any </a:t>
            </a:r>
            <a:r>
              <a:rPr sz="950" spc="-10" dirty="0">
                <a:latin typeface="Arial"/>
                <a:cs typeface="Arial"/>
              </a:rPr>
              <a:t>concerns,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use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equipment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speak</a:t>
            </a:r>
            <a:r>
              <a:rPr sz="950" spc="-20" dirty="0">
                <a:latin typeface="Arial"/>
                <a:cs typeface="Arial"/>
              </a:rPr>
              <a:t> with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manager.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1823" y="3104388"/>
            <a:ext cx="1723389" cy="3375660"/>
          </a:xfrm>
          <a:custGeom>
            <a:avLst/>
            <a:gdLst/>
            <a:ahLst/>
            <a:cxnLst/>
            <a:rect l="l" t="t" r="r" b="b"/>
            <a:pathLst>
              <a:path w="1723389" h="3375660">
                <a:moveTo>
                  <a:pt x="1570736" y="0"/>
                </a:moveTo>
                <a:lnTo>
                  <a:pt x="0" y="0"/>
                </a:lnTo>
                <a:lnTo>
                  <a:pt x="0" y="3375634"/>
                </a:lnTo>
                <a:lnTo>
                  <a:pt x="1723263" y="3375634"/>
                </a:lnTo>
                <a:lnTo>
                  <a:pt x="1723263" y="152400"/>
                </a:lnTo>
                <a:lnTo>
                  <a:pt x="1715389" y="104266"/>
                </a:lnTo>
                <a:lnTo>
                  <a:pt x="1693799" y="62357"/>
                </a:lnTo>
                <a:lnTo>
                  <a:pt x="1660779" y="29463"/>
                </a:lnTo>
                <a:lnTo>
                  <a:pt x="1618995" y="7747"/>
                </a:lnTo>
                <a:lnTo>
                  <a:pt x="157073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97073" y="3148329"/>
            <a:ext cx="1346200" cy="5886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Inspect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equipment </a:t>
            </a:r>
            <a:r>
              <a:rPr sz="1200" dirty="0">
                <a:latin typeface="Arial"/>
                <a:cs typeface="Arial"/>
              </a:rPr>
              <a:t>before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(pre-</a:t>
            </a:r>
            <a:r>
              <a:rPr sz="1200" spc="-25" dirty="0">
                <a:latin typeface="Arial"/>
                <a:cs typeface="Arial"/>
              </a:rPr>
              <a:t>use </a:t>
            </a:r>
            <a:r>
              <a:rPr sz="1200" spc="-10" dirty="0">
                <a:latin typeface="Arial"/>
                <a:cs typeface="Arial"/>
              </a:rPr>
              <a:t>checks)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7073" y="3861256"/>
            <a:ext cx="1350645" cy="2458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spc="-30" dirty="0">
                <a:latin typeface="Arial"/>
                <a:cs typeface="Arial"/>
              </a:rPr>
              <a:t>Pre-</a:t>
            </a:r>
            <a:r>
              <a:rPr sz="950" spc="-40" dirty="0">
                <a:latin typeface="Arial"/>
                <a:cs typeface="Arial"/>
              </a:rPr>
              <a:t>use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checks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undertaken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operative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ensure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work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safe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use.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Checks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 </a:t>
            </a:r>
            <a:r>
              <a:rPr sz="950" dirty="0">
                <a:latin typeface="Arial"/>
                <a:cs typeface="Arial"/>
              </a:rPr>
              <a:t>focus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condition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of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equipment,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checking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damage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or </a:t>
            </a:r>
            <a:r>
              <a:rPr sz="950" dirty="0">
                <a:latin typeface="Arial"/>
                <a:cs typeface="Arial"/>
              </a:rPr>
              <a:t>deterioration,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particularly </a:t>
            </a:r>
            <a:r>
              <a:rPr sz="950" dirty="0">
                <a:latin typeface="Arial"/>
                <a:cs typeface="Arial"/>
              </a:rPr>
              <a:t>focusing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 parts of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necessary</a:t>
            </a:r>
            <a:endParaRPr sz="950">
              <a:latin typeface="Arial"/>
              <a:cs typeface="Arial"/>
            </a:endParaRPr>
          </a:p>
          <a:p>
            <a:pPr marL="12700" marR="40005">
              <a:lnSpc>
                <a:spcPct val="105000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for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operation, </a:t>
            </a:r>
            <a:r>
              <a:rPr sz="950" dirty="0">
                <a:latin typeface="Arial"/>
                <a:cs typeface="Arial"/>
              </a:rPr>
              <a:t>such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on-</a:t>
            </a:r>
            <a:r>
              <a:rPr sz="950" dirty="0">
                <a:latin typeface="Arial"/>
                <a:cs typeface="Arial"/>
              </a:rPr>
              <a:t>off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switches, </a:t>
            </a:r>
            <a:r>
              <a:rPr sz="950" dirty="0">
                <a:latin typeface="Arial"/>
                <a:cs typeface="Arial"/>
              </a:rPr>
              <a:t>cables,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structural </a:t>
            </a:r>
            <a:r>
              <a:rPr sz="950" dirty="0">
                <a:latin typeface="Arial"/>
                <a:cs typeface="Arial"/>
              </a:rPr>
              <a:t>parts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charging </a:t>
            </a:r>
            <a:r>
              <a:rPr sz="950" spc="-20" dirty="0">
                <a:latin typeface="Arial"/>
                <a:cs typeface="Arial"/>
              </a:rPr>
              <a:t>accessories</a:t>
            </a:r>
            <a:r>
              <a:rPr sz="950" spc="-10" dirty="0">
                <a:latin typeface="Arial"/>
                <a:cs typeface="Arial"/>
              </a:rPr>
              <a:t> required.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08347" y="3104388"/>
            <a:ext cx="1785620" cy="3375660"/>
          </a:xfrm>
          <a:custGeom>
            <a:avLst/>
            <a:gdLst/>
            <a:ahLst/>
            <a:cxnLst/>
            <a:rect l="l" t="t" r="r" b="b"/>
            <a:pathLst>
              <a:path w="1785620" h="3375660">
                <a:moveTo>
                  <a:pt x="1633219" y="0"/>
                </a:moveTo>
                <a:lnTo>
                  <a:pt x="0" y="0"/>
                </a:lnTo>
                <a:lnTo>
                  <a:pt x="0" y="3375634"/>
                </a:lnTo>
                <a:lnTo>
                  <a:pt x="1785619" y="3375634"/>
                </a:lnTo>
                <a:lnTo>
                  <a:pt x="1785619" y="152400"/>
                </a:lnTo>
                <a:lnTo>
                  <a:pt x="1777872" y="104266"/>
                </a:lnTo>
                <a:lnTo>
                  <a:pt x="1756282" y="62357"/>
                </a:lnTo>
                <a:lnTo>
                  <a:pt x="1723262" y="29463"/>
                </a:lnTo>
                <a:lnTo>
                  <a:pt x="1681352" y="7747"/>
                </a:lnTo>
                <a:lnTo>
                  <a:pt x="1633219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04105" y="3148329"/>
            <a:ext cx="1357630" cy="58864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40"/>
              </a:spcBef>
            </a:pPr>
            <a:r>
              <a:rPr sz="1200" spc="-20" dirty="0">
                <a:latin typeface="Arial"/>
                <a:cs typeface="Arial"/>
              </a:rPr>
              <a:t>Store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equipment </a:t>
            </a:r>
            <a:r>
              <a:rPr sz="1200" dirty="0">
                <a:latin typeface="Arial"/>
                <a:cs typeface="Arial"/>
              </a:rPr>
              <a:t>correctly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safely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use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4105" y="3861256"/>
            <a:ext cx="1537335" cy="24587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5890">
              <a:lnSpc>
                <a:spcPct val="104700"/>
              </a:lnSpc>
              <a:spcBef>
                <a:spcPts val="105"/>
              </a:spcBef>
            </a:pPr>
            <a:r>
              <a:rPr sz="950" spc="-20" dirty="0">
                <a:latin typeface="Arial"/>
                <a:cs typeface="Arial"/>
              </a:rPr>
              <a:t>Equipment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stored securely,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 suitable </a:t>
            </a:r>
            <a:r>
              <a:rPr sz="950" dirty="0">
                <a:latin typeface="Arial"/>
                <a:cs typeface="Arial"/>
              </a:rPr>
              <a:t>location,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ensure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that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300"/>
              </a:lnSpc>
            </a:pPr>
            <a:r>
              <a:rPr sz="950" dirty="0">
                <a:latin typeface="Arial"/>
                <a:cs typeface="Arial"/>
              </a:rPr>
              <a:t>it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does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pose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risk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spc="-10" dirty="0">
                <a:latin typeface="Arial"/>
                <a:cs typeface="Arial"/>
              </a:rPr>
              <a:t>others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-10" dirty="0">
                <a:latin typeface="Arial"/>
                <a:cs typeface="Arial"/>
              </a:rPr>
              <a:t> susceptible</a:t>
            </a:r>
            <a:endParaRPr sz="950">
              <a:latin typeface="Arial"/>
              <a:cs typeface="Arial"/>
            </a:endParaRPr>
          </a:p>
          <a:p>
            <a:pPr marL="12700" marR="156845">
              <a:lnSpc>
                <a:spcPct val="105000"/>
              </a:lnSpc>
              <a:spcBef>
                <a:spcPts val="5"/>
              </a:spcBef>
            </a:pP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damage.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taken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storing </a:t>
            </a:r>
            <a:r>
              <a:rPr sz="950" dirty="0">
                <a:latin typeface="Arial"/>
                <a:cs typeface="Arial"/>
              </a:rPr>
              <a:t>electrical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spc="-20" dirty="0">
                <a:latin typeface="Arial"/>
                <a:cs typeface="Arial"/>
              </a:rPr>
              <a:t>ensure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 </a:t>
            </a:r>
            <a:r>
              <a:rPr sz="950" spc="-20" dirty="0">
                <a:latin typeface="Arial"/>
                <a:cs typeface="Arial"/>
              </a:rPr>
              <a:t>come </a:t>
            </a:r>
            <a:r>
              <a:rPr sz="950" dirty="0">
                <a:latin typeface="Arial"/>
                <a:cs typeface="Arial"/>
              </a:rPr>
              <a:t>into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contact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water.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If</a:t>
            </a:r>
            <a:endParaRPr sz="950">
              <a:latin typeface="Arial"/>
              <a:cs typeface="Arial"/>
            </a:endParaRPr>
          </a:p>
          <a:p>
            <a:pPr marL="12700" marR="16510">
              <a:lnSpc>
                <a:spcPts val="1200"/>
              </a:lnSpc>
              <a:spcBef>
                <a:spcPts val="40"/>
              </a:spcBef>
            </a:pPr>
            <a:r>
              <a:rPr sz="950" dirty="0">
                <a:latin typeface="Arial"/>
                <a:cs typeface="Arial"/>
              </a:rPr>
              <a:t>charging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used, </a:t>
            </a:r>
            <a:r>
              <a:rPr sz="950" dirty="0">
                <a:latin typeface="Arial"/>
                <a:cs typeface="Arial"/>
              </a:rPr>
              <a:t>cables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</a:t>
            </a:r>
            <a:endParaRPr sz="950">
              <a:latin typeface="Arial"/>
              <a:cs typeface="Arial"/>
            </a:endParaRPr>
          </a:p>
          <a:p>
            <a:pPr marL="12700" marR="121920">
              <a:lnSpc>
                <a:spcPts val="1200"/>
              </a:lnSpc>
            </a:pPr>
            <a:r>
              <a:rPr sz="950" dirty="0">
                <a:latin typeface="Arial"/>
                <a:cs typeface="Arial"/>
              </a:rPr>
              <a:t>trip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hazards.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Charging </a:t>
            </a:r>
            <a:r>
              <a:rPr sz="950" spc="-20" dirty="0">
                <a:latin typeface="Arial"/>
                <a:cs typeface="Arial"/>
              </a:rPr>
              <a:t>devices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only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used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ts val="1140"/>
              </a:lnSpc>
            </a:pPr>
            <a:r>
              <a:rPr sz="950" dirty="0">
                <a:latin typeface="Arial"/>
                <a:cs typeface="Arial"/>
              </a:rPr>
              <a:t>for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 intended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piece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of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latin typeface="Arial"/>
                <a:cs typeface="Arial"/>
              </a:rPr>
              <a:t>work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879" y="3104388"/>
            <a:ext cx="1785620" cy="3375660"/>
          </a:xfrm>
          <a:custGeom>
            <a:avLst/>
            <a:gdLst/>
            <a:ahLst/>
            <a:cxnLst/>
            <a:rect l="l" t="t" r="r" b="b"/>
            <a:pathLst>
              <a:path w="1785620" h="3375660">
                <a:moveTo>
                  <a:pt x="1633220" y="0"/>
                </a:moveTo>
                <a:lnTo>
                  <a:pt x="0" y="0"/>
                </a:lnTo>
                <a:lnTo>
                  <a:pt x="0" y="3375634"/>
                </a:lnTo>
                <a:lnTo>
                  <a:pt x="1785620" y="3375634"/>
                </a:lnTo>
                <a:lnTo>
                  <a:pt x="1785620" y="152400"/>
                </a:lnTo>
                <a:lnTo>
                  <a:pt x="1777873" y="104266"/>
                </a:lnTo>
                <a:lnTo>
                  <a:pt x="1756283" y="62357"/>
                </a:lnTo>
                <a:lnTo>
                  <a:pt x="1723263" y="29463"/>
                </a:lnTo>
                <a:lnTo>
                  <a:pt x="1681353" y="7747"/>
                </a:lnTo>
                <a:lnTo>
                  <a:pt x="163322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74129" y="3160521"/>
            <a:ext cx="1200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Report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defects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74129" y="3480256"/>
            <a:ext cx="1548130" cy="139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All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defects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reported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relevant</a:t>
            </a:r>
            <a:r>
              <a:rPr sz="950" spc="-10" dirty="0">
                <a:latin typeface="Arial"/>
                <a:cs typeface="Arial"/>
              </a:rPr>
              <a:t> individual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equipment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labelled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dirty="0">
                <a:latin typeface="Arial"/>
                <a:cs typeface="Arial"/>
              </a:rPr>
              <a:t>identify it.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be </a:t>
            </a:r>
            <a:r>
              <a:rPr sz="950" spc="-20" dirty="0">
                <a:latin typeface="Arial"/>
                <a:cs typeface="Arial"/>
              </a:rPr>
              <a:t>used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removed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use </a:t>
            </a:r>
            <a:r>
              <a:rPr sz="950" dirty="0">
                <a:latin typeface="Arial"/>
                <a:cs typeface="Arial"/>
              </a:rPr>
              <a:t>(or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location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where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likely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used)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until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0" dirty="0">
                <a:latin typeface="Arial"/>
                <a:cs typeface="Arial"/>
              </a:rPr>
              <a:t> repaired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replaced.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Use</a:t>
            </a:r>
            <a:r>
              <a:rPr spc="-229" dirty="0"/>
              <a:t> </a:t>
            </a:r>
            <a:r>
              <a:rPr dirty="0"/>
              <a:t>of</a:t>
            </a:r>
            <a:r>
              <a:rPr spc="-165" dirty="0"/>
              <a:t> </a:t>
            </a:r>
            <a:r>
              <a:rPr dirty="0"/>
              <a:t>Work</a:t>
            </a:r>
            <a:r>
              <a:rPr spc="-135" dirty="0"/>
              <a:t> </a:t>
            </a:r>
            <a:r>
              <a:rPr spc="-20" dirty="0"/>
              <a:t>Equipment</a:t>
            </a:r>
          </a:p>
        </p:txBody>
      </p:sp>
      <p:sp>
        <p:nvSpPr>
          <p:cNvPr id="17" name="object 17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94750" y="1077214"/>
            <a:ext cx="1325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320" dirty="0">
                <a:latin typeface="Arial"/>
                <a:cs typeface="Arial"/>
              </a:rPr>
              <a:t>17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291" y="1694688"/>
            <a:ext cx="9829800" cy="755650"/>
          </a:xfrm>
          <a:custGeom>
            <a:avLst/>
            <a:gdLst/>
            <a:ahLst/>
            <a:cxnLst/>
            <a:rect l="l" t="t" r="r" b="b"/>
            <a:pathLst>
              <a:path w="9829800" h="755650">
                <a:moveTo>
                  <a:pt x="9676892" y="0"/>
                </a:moveTo>
                <a:lnTo>
                  <a:pt x="0" y="0"/>
                </a:lnTo>
                <a:lnTo>
                  <a:pt x="0" y="755650"/>
                </a:lnTo>
                <a:lnTo>
                  <a:pt x="9829292" y="755650"/>
                </a:lnTo>
                <a:lnTo>
                  <a:pt x="9829292" y="152273"/>
                </a:lnTo>
                <a:lnTo>
                  <a:pt x="9821545" y="104140"/>
                </a:lnTo>
                <a:lnTo>
                  <a:pt x="9799828" y="62356"/>
                </a:lnTo>
                <a:lnTo>
                  <a:pt x="9766808" y="29337"/>
                </a:lnTo>
                <a:lnTo>
                  <a:pt x="9725025" y="7746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26795" y="1737486"/>
            <a:ext cx="9367520" cy="5880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45"/>
              </a:spcBef>
            </a:pPr>
            <a:r>
              <a:rPr sz="1200" spc="-20" dirty="0">
                <a:latin typeface="Arial"/>
                <a:cs typeface="Arial"/>
              </a:rPr>
              <a:t>There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different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work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likely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 required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relevant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role.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identify all equipment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expected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poses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significant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safely,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without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yourself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others.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291" y="2581655"/>
            <a:ext cx="7632065" cy="394970"/>
          </a:xfrm>
          <a:custGeom>
            <a:avLst/>
            <a:gdLst/>
            <a:ahLst/>
            <a:cxnLst/>
            <a:rect l="l" t="t" r="r" b="b"/>
            <a:pathLst>
              <a:path w="7632065" h="394969">
                <a:moveTo>
                  <a:pt x="7479665" y="0"/>
                </a:moveTo>
                <a:lnTo>
                  <a:pt x="0" y="0"/>
                </a:lnTo>
                <a:lnTo>
                  <a:pt x="0" y="394588"/>
                </a:lnTo>
                <a:lnTo>
                  <a:pt x="7632065" y="394588"/>
                </a:lnTo>
                <a:lnTo>
                  <a:pt x="7632065" y="152780"/>
                </a:lnTo>
                <a:lnTo>
                  <a:pt x="7624318" y="104520"/>
                </a:lnTo>
                <a:lnTo>
                  <a:pt x="7602728" y="62610"/>
                </a:lnTo>
                <a:lnTo>
                  <a:pt x="7569708" y="29463"/>
                </a:lnTo>
                <a:lnTo>
                  <a:pt x="7527925" y="7746"/>
                </a:lnTo>
                <a:lnTo>
                  <a:pt x="74796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6795" y="2650312"/>
            <a:ext cx="42487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1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safely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3913632"/>
            <a:ext cx="1877568" cy="12527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2581655"/>
            <a:ext cx="1877568" cy="1252727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2000" y="5245608"/>
            <a:ext cx="1877568" cy="1252727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18896" y="6791959"/>
            <a:ext cx="7880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"/>
                <a:cs typeface="Arial"/>
              </a:rPr>
              <a:t>WS.STC.SSI.17.01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3672" y="2776727"/>
            <a:ext cx="1918335" cy="1692910"/>
          </a:xfrm>
          <a:custGeom>
            <a:avLst/>
            <a:gdLst/>
            <a:ahLst/>
            <a:cxnLst/>
            <a:rect l="l" t="t" r="r" b="b"/>
            <a:pathLst>
              <a:path w="1918335" h="1692910">
                <a:moveTo>
                  <a:pt x="1918207" y="0"/>
                </a:moveTo>
                <a:lnTo>
                  <a:pt x="0" y="0"/>
                </a:lnTo>
                <a:lnTo>
                  <a:pt x="0" y="1692910"/>
                </a:lnTo>
                <a:lnTo>
                  <a:pt x="1918207" y="1692910"/>
                </a:lnTo>
                <a:lnTo>
                  <a:pt x="191820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672" y="2777870"/>
            <a:ext cx="1918335" cy="169227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marL="142875" marR="189230">
              <a:lnSpc>
                <a:spcPct val="105000"/>
              </a:lnSpc>
            </a:pPr>
            <a:r>
              <a:rPr sz="950" spc="-80" dirty="0">
                <a:latin typeface="Arial"/>
                <a:cs typeface="Arial"/>
              </a:rPr>
              <a:t>DSE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refers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any </a:t>
            </a:r>
            <a:r>
              <a:rPr sz="950" spc="-10" dirty="0">
                <a:latin typeface="Arial"/>
                <a:cs typeface="Arial"/>
              </a:rPr>
              <a:t>alphanumeric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graphic </a:t>
            </a:r>
            <a:r>
              <a:rPr sz="950" dirty="0">
                <a:latin typeface="Arial"/>
                <a:cs typeface="Arial"/>
              </a:rPr>
              <a:t>display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screen,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regardless</a:t>
            </a:r>
            <a:r>
              <a:rPr sz="950" spc="-25" dirty="0">
                <a:latin typeface="Arial"/>
                <a:cs typeface="Arial"/>
              </a:rPr>
              <a:t> of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display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process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involved.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covers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PCs,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laptops,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tablets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smartphones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well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as </a:t>
            </a:r>
            <a:r>
              <a:rPr sz="950" dirty="0">
                <a:latin typeface="Arial"/>
                <a:cs typeface="Arial"/>
              </a:rPr>
              <a:t>other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methods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displaying </a:t>
            </a:r>
            <a:r>
              <a:rPr sz="950" dirty="0">
                <a:latin typeface="Arial"/>
                <a:cs typeface="Arial"/>
              </a:rPr>
              <a:t>data,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such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cash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registers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CCTV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screens.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244" y="2433789"/>
            <a:ext cx="1909445" cy="344170"/>
          </a:xfrm>
          <a:custGeom>
            <a:avLst/>
            <a:gdLst/>
            <a:ahLst/>
            <a:cxnLst/>
            <a:rect l="l" t="t" r="r" b="b"/>
            <a:pathLst>
              <a:path w="1909445" h="344169">
                <a:moveTo>
                  <a:pt x="1909445" y="0"/>
                </a:moveTo>
                <a:lnTo>
                  <a:pt x="0" y="0"/>
                </a:lnTo>
                <a:lnTo>
                  <a:pt x="0" y="344081"/>
                </a:lnTo>
                <a:lnTo>
                  <a:pt x="1909445" y="344081"/>
                </a:lnTo>
                <a:lnTo>
                  <a:pt x="19094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3672" y="2433789"/>
            <a:ext cx="1918335" cy="34417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58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What is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DSE?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5775" y="2650235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127254" y="0"/>
                </a:moveTo>
                <a:lnTo>
                  <a:pt x="0" y="127253"/>
                </a:lnTo>
                <a:lnTo>
                  <a:pt x="127254" y="254380"/>
                </a:lnTo>
                <a:lnTo>
                  <a:pt x="254381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16885" y="2423731"/>
          <a:ext cx="5699124" cy="3266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1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Question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Answer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25" dirty="0">
                          <a:latin typeface="Arial"/>
                          <a:cs typeface="Arial"/>
                        </a:rPr>
                        <a:t>Answer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Score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9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Score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 rowSpan="2">
                  <a:txBody>
                    <a:bodyPr/>
                    <a:lstStyle/>
                    <a:p>
                      <a:pPr marL="71755" marR="317500">
                        <a:lnSpc>
                          <a:spcPct val="105300"/>
                        </a:lnSpc>
                        <a:spcBef>
                          <a:spcPts val="630"/>
                        </a:spcBef>
                      </a:pPr>
                      <a:r>
                        <a:rPr sz="9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95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necessary,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could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adequately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daily tasks, without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using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DSE?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0010" marB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25" dirty="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71755" marR="141605">
                        <a:lnSpc>
                          <a:spcPct val="105300"/>
                        </a:lnSpc>
                        <a:spcBef>
                          <a:spcPts val="5"/>
                        </a:spcBef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day,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maximum</a:t>
                      </a:r>
                      <a:r>
                        <a:rPr sz="9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of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950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would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continuously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DSE,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without</a:t>
                      </a:r>
                      <a:r>
                        <a:rPr sz="95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having</a:t>
                      </a:r>
                      <a:r>
                        <a:rPr sz="95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break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9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doing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something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else?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 –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1hour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1–</a:t>
                      </a:r>
                      <a:r>
                        <a:rPr sz="9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 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9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hours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46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1755" marR="208279">
                        <a:lnSpc>
                          <a:spcPct val="105300"/>
                        </a:lnSpc>
                      </a:pP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9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9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average,</a:t>
                      </a:r>
                      <a:r>
                        <a:rPr sz="95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9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would</a:t>
                      </a:r>
                      <a:r>
                        <a:rPr sz="95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9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use </a:t>
                      </a:r>
                      <a:r>
                        <a:rPr sz="95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DSE</a:t>
                      </a:r>
                      <a:r>
                        <a:rPr sz="95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continually</a:t>
                      </a:r>
                      <a:r>
                        <a:rPr sz="9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period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9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hour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9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more?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spc="-20" dirty="0">
                          <a:latin typeface="Arial"/>
                          <a:cs typeface="Arial"/>
                        </a:rPr>
                        <a:t>1day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9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87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9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460">
                <a:tc gridSpan="3"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900" b="1" spc="-35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Score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E7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428244" y="4997144"/>
            <a:ext cx="1909445" cy="1946275"/>
          </a:xfrm>
          <a:custGeom>
            <a:avLst/>
            <a:gdLst/>
            <a:ahLst/>
            <a:cxnLst/>
            <a:rect l="l" t="t" r="r" b="b"/>
            <a:pathLst>
              <a:path w="1909445" h="1946275">
                <a:moveTo>
                  <a:pt x="1908937" y="0"/>
                </a:moveTo>
                <a:lnTo>
                  <a:pt x="0" y="0"/>
                </a:lnTo>
                <a:lnTo>
                  <a:pt x="0" y="1946021"/>
                </a:lnTo>
                <a:lnTo>
                  <a:pt x="1908937" y="1946021"/>
                </a:lnTo>
                <a:lnTo>
                  <a:pt x="190893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8244" y="4997144"/>
            <a:ext cx="1909445" cy="1946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43510" marR="194945">
              <a:lnSpc>
                <a:spcPct val="104700"/>
              </a:lnSpc>
              <a:spcBef>
                <a:spcPts val="755"/>
              </a:spcBef>
            </a:pPr>
            <a:r>
              <a:rPr sz="950" dirty="0">
                <a:latin typeface="Arial"/>
                <a:cs typeface="Arial"/>
              </a:rPr>
              <a:t>If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use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80" dirty="0">
                <a:latin typeface="Arial"/>
                <a:cs typeface="Arial"/>
              </a:rPr>
              <a:t>DSE</a:t>
            </a:r>
            <a:r>
              <a:rPr sz="950" spc="-10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significant </a:t>
            </a:r>
            <a:r>
              <a:rPr sz="950" dirty="0">
                <a:latin typeface="Arial"/>
                <a:cs typeface="Arial"/>
              </a:rPr>
              <a:t>part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normal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work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likely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  <a:p>
            <a:pPr marL="143510" marR="168910">
              <a:lnSpc>
                <a:spcPct val="105000"/>
              </a:lnSpc>
            </a:pPr>
            <a:r>
              <a:rPr sz="950" spc="-80" dirty="0">
                <a:latin typeface="Arial"/>
                <a:cs typeface="Arial"/>
              </a:rPr>
              <a:t>DSE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User.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define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as </a:t>
            </a:r>
            <a:r>
              <a:rPr sz="950" dirty="0">
                <a:latin typeface="Arial"/>
                <a:cs typeface="Arial"/>
              </a:rPr>
              <a:t>‘individuals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use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DSE </a:t>
            </a:r>
            <a:r>
              <a:rPr sz="950" dirty="0">
                <a:latin typeface="Arial"/>
                <a:cs typeface="Arial"/>
              </a:rPr>
              <a:t>daily,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continuous</a:t>
            </a:r>
            <a:r>
              <a:rPr sz="950" b="1" spc="2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periods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hour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more’.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50" dirty="0">
                <a:latin typeface="Arial"/>
                <a:cs typeface="Arial"/>
              </a:rPr>
              <a:t>Use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table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provided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this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page</a:t>
            </a:r>
            <a:endParaRPr sz="95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latin typeface="Arial"/>
                <a:cs typeface="Arial"/>
              </a:rPr>
              <a:t>to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determine </a:t>
            </a:r>
            <a:r>
              <a:rPr sz="950" dirty="0">
                <a:latin typeface="Arial"/>
                <a:cs typeface="Arial"/>
              </a:rPr>
              <a:t>if you are </a:t>
            </a:r>
            <a:r>
              <a:rPr sz="950" spc="-50" dirty="0">
                <a:latin typeface="Arial"/>
                <a:cs typeface="Arial"/>
              </a:rPr>
              <a:t>a</a:t>
            </a:r>
            <a:endParaRPr sz="950">
              <a:latin typeface="Arial"/>
              <a:cs typeface="Arial"/>
            </a:endParaRPr>
          </a:p>
          <a:p>
            <a:pPr marL="143510">
              <a:lnSpc>
                <a:spcPct val="100000"/>
              </a:lnSpc>
              <a:spcBef>
                <a:spcPts val="180"/>
              </a:spcBef>
            </a:pPr>
            <a:r>
              <a:rPr sz="950" spc="-80" dirty="0">
                <a:latin typeface="Arial"/>
                <a:cs typeface="Arial"/>
              </a:rPr>
              <a:t>DSE </a:t>
            </a:r>
            <a:r>
              <a:rPr sz="950" spc="-10" dirty="0">
                <a:latin typeface="Arial"/>
                <a:cs typeface="Arial"/>
              </a:rPr>
              <a:t>User.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5775" y="4867655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127254" y="0"/>
                </a:moveTo>
                <a:lnTo>
                  <a:pt x="0" y="127253"/>
                </a:lnTo>
                <a:lnTo>
                  <a:pt x="127254" y="254380"/>
                </a:lnTo>
                <a:lnTo>
                  <a:pt x="254381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8244" y="4651247"/>
            <a:ext cx="1909445" cy="34607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7366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580"/>
              </a:spcBef>
            </a:pP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12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DSE</a:t>
            </a:r>
            <a:r>
              <a:rPr sz="1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User?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21623" y="4424171"/>
            <a:ext cx="1838960" cy="1281430"/>
          </a:xfrm>
          <a:custGeom>
            <a:avLst/>
            <a:gdLst/>
            <a:ahLst/>
            <a:cxnLst/>
            <a:rect l="l" t="t" r="r" b="b"/>
            <a:pathLst>
              <a:path w="1838959" h="1281429">
                <a:moveTo>
                  <a:pt x="1686432" y="0"/>
                </a:moveTo>
                <a:lnTo>
                  <a:pt x="0" y="0"/>
                </a:lnTo>
                <a:lnTo>
                  <a:pt x="0" y="1281302"/>
                </a:lnTo>
                <a:lnTo>
                  <a:pt x="1838832" y="1281302"/>
                </a:lnTo>
                <a:lnTo>
                  <a:pt x="1838832" y="152399"/>
                </a:lnTo>
                <a:lnTo>
                  <a:pt x="1831085" y="104139"/>
                </a:lnTo>
                <a:lnTo>
                  <a:pt x="1809495" y="62356"/>
                </a:lnTo>
                <a:lnTo>
                  <a:pt x="1776475" y="29336"/>
                </a:lnTo>
                <a:lnTo>
                  <a:pt x="1734692" y="7746"/>
                </a:lnTo>
                <a:lnTo>
                  <a:pt x="168643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17128" y="4500194"/>
            <a:ext cx="160147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score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 7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defined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DSE 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User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complete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online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DSE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Assessment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found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950" spc="-80" dirty="0">
                <a:solidFill>
                  <a:srgbClr val="FFFFFF"/>
                </a:solidFill>
                <a:latin typeface="Arial"/>
                <a:cs typeface="Arial"/>
              </a:rPr>
              <a:t>HSE</a:t>
            </a:r>
            <a:r>
              <a:rPr sz="95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page.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21623" y="3642359"/>
            <a:ext cx="1838960" cy="650875"/>
          </a:xfrm>
          <a:custGeom>
            <a:avLst/>
            <a:gdLst/>
            <a:ahLst/>
            <a:cxnLst/>
            <a:rect l="l" t="t" r="r" b="b"/>
            <a:pathLst>
              <a:path w="1838959" h="650875">
                <a:moveTo>
                  <a:pt x="1686432" y="0"/>
                </a:moveTo>
                <a:lnTo>
                  <a:pt x="0" y="0"/>
                </a:lnTo>
                <a:lnTo>
                  <a:pt x="0" y="650366"/>
                </a:lnTo>
                <a:lnTo>
                  <a:pt x="1838832" y="650366"/>
                </a:lnTo>
                <a:lnTo>
                  <a:pt x="1838832" y="152399"/>
                </a:lnTo>
                <a:lnTo>
                  <a:pt x="1831085" y="104266"/>
                </a:lnTo>
                <a:lnTo>
                  <a:pt x="1809495" y="62356"/>
                </a:lnTo>
                <a:lnTo>
                  <a:pt x="1776475" y="29336"/>
                </a:lnTo>
                <a:lnTo>
                  <a:pt x="1734692" y="7746"/>
                </a:lnTo>
                <a:lnTo>
                  <a:pt x="168643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517128" y="3707333"/>
            <a:ext cx="1531620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10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less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defined </a:t>
            </a:r>
            <a:r>
              <a:rPr sz="950" spc="-70" dirty="0">
                <a:solidFill>
                  <a:srgbClr val="FFFFFF"/>
                </a:solidFill>
                <a:latin typeface="Arial"/>
                <a:cs typeface="Arial"/>
              </a:rPr>
              <a:t>DSE</a:t>
            </a:r>
            <a:r>
              <a:rPr sz="9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User.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18896" y="1041272"/>
            <a:ext cx="4610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Display</a:t>
            </a:r>
            <a:r>
              <a:rPr spc="-105" dirty="0"/>
              <a:t> </a:t>
            </a:r>
            <a:r>
              <a:rPr spc="-40" dirty="0"/>
              <a:t>Screen</a:t>
            </a:r>
            <a:r>
              <a:rPr spc="-145" dirty="0"/>
              <a:t> </a:t>
            </a:r>
            <a:r>
              <a:rPr spc="-50" dirty="0"/>
              <a:t>Equipment</a:t>
            </a:r>
            <a:r>
              <a:rPr spc="-130" dirty="0"/>
              <a:t> </a:t>
            </a:r>
            <a:r>
              <a:rPr spc="-45" dirty="0"/>
              <a:t>(DSE)</a:t>
            </a:r>
          </a:p>
        </p:txBody>
      </p:sp>
      <p:sp>
        <p:nvSpPr>
          <p:cNvPr id="19" name="object 19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75572" y="1077214"/>
            <a:ext cx="1345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18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1291" y="1694688"/>
            <a:ext cx="9829800" cy="554355"/>
          </a:xfrm>
          <a:custGeom>
            <a:avLst/>
            <a:gdLst/>
            <a:ahLst/>
            <a:cxnLst/>
            <a:rect l="l" t="t" r="r" b="b"/>
            <a:pathLst>
              <a:path w="9829800" h="554355">
                <a:moveTo>
                  <a:pt x="9676892" y="0"/>
                </a:moveTo>
                <a:lnTo>
                  <a:pt x="0" y="0"/>
                </a:lnTo>
                <a:lnTo>
                  <a:pt x="0" y="554101"/>
                </a:lnTo>
                <a:lnTo>
                  <a:pt x="9829292" y="554101"/>
                </a:lnTo>
                <a:lnTo>
                  <a:pt x="9829292" y="152272"/>
                </a:lnTo>
                <a:lnTo>
                  <a:pt x="9821545" y="104139"/>
                </a:lnTo>
                <a:lnTo>
                  <a:pt x="9799828" y="62356"/>
                </a:lnTo>
                <a:lnTo>
                  <a:pt x="9766808" y="29336"/>
                </a:lnTo>
                <a:lnTo>
                  <a:pt x="9725025" y="7746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6795" y="1737486"/>
            <a:ext cx="929449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Incorrect </a:t>
            </a:r>
            <a:r>
              <a:rPr sz="1200" spc="-20" dirty="0">
                <a:latin typeface="Arial"/>
                <a:cs typeface="Arial"/>
              </a:rPr>
              <a:t>use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90" dirty="0">
                <a:latin typeface="Arial"/>
                <a:cs typeface="Arial"/>
              </a:rPr>
              <a:t>DSE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poorly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designed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workstations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environments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 lead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neck, </a:t>
            </a:r>
            <a:r>
              <a:rPr sz="1200" spc="-10" dirty="0">
                <a:latin typeface="Arial"/>
                <a:cs typeface="Arial"/>
              </a:rPr>
              <a:t>shoulders,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arms, wrists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hands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 well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contributing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fatigue, headaches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eye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strain.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8896" y="7090054"/>
            <a:ext cx="80835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5" dirty="0">
                <a:latin typeface="Arial"/>
                <a:cs typeface="Arial"/>
              </a:rPr>
              <a:t>WS.STC.SSI.18.01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87597" y="6915098"/>
            <a:ext cx="5461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latin typeface="Calibri"/>
                <a:cs typeface="Calibri"/>
              </a:rPr>
              <a:t>Internal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525204" y="5914644"/>
            <a:ext cx="1827530" cy="1028700"/>
            <a:chOff x="2525204" y="5914644"/>
            <a:chExt cx="1827530" cy="102870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43556" y="5914644"/>
              <a:ext cx="228600" cy="10363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26792" y="5914644"/>
              <a:ext cx="1825752" cy="10287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526792" y="6024372"/>
              <a:ext cx="619125" cy="609600"/>
            </a:xfrm>
            <a:custGeom>
              <a:avLst/>
              <a:gdLst/>
              <a:ahLst/>
              <a:cxnLst/>
              <a:rect l="l" t="t" r="r" b="b"/>
              <a:pathLst>
                <a:path w="619125" h="609600">
                  <a:moveTo>
                    <a:pt x="309372" y="609599"/>
                  </a:moveTo>
                  <a:lnTo>
                    <a:pt x="263652" y="606297"/>
                  </a:lnTo>
                  <a:lnTo>
                    <a:pt x="220091" y="596696"/>
                  </a:lnTo>
                  <a:lnTo>
                    <a:pt x="178943" y="581278"/>
                  </a:lnTo>
                  <a:lnTo>
                    <a:pt x="140970" y="560501"/>
                  </a:lnTo>
                  <a:lnTo>
                    <a:pt x="106426" y="534847"/>
                  </a:lnTo>
                  <a:lnTo>
                    <a:pt x="75946" y="504799"/>
                  </a:lnTo>
                  <a:lnTo>
                    <a:pt x="49911" y="470801"/>
                  </a:lnTo>
                  <a:lnTo>
                    <a:pt x="28702" y="433349"/>
                  </a:lnTo>
                  <a:lnTo>
                    <a:pt x="13081" y="392899"/>
                  </a:lnTo>
                  <a:lnTo>
                    <a:pt x="3302" y="349935"/>
                  </a:lnTo>
                  <a:lnTo>
                    <a:pt x="0" y="304926"/>
                  </a:lnTo>
                  <a:lnTo>
                    <a:pt x="0" y="0"/>
                  </a:lnTo>
                  <a:lnTo>
                    <a:pt x="309372" y="0"/>
                  </a:lnTo>
                  <a:lnTo>
                    <a:pt x="355092" y="3301"/>
                  </a:lnTo>
                  <a:lnTo>
                    <a:pt x="398780" y="12953"/>
                  </a:lnTo>
                  <a:lnTo>
                    <a:pt x="439928" y="28320"/>
                  </a:lnTo>
                  <a:lnTo>
                    <a:pt x="477901" y="49148"/>
                  </a:lnTo>
                  <a:lnTo>
                    <a:pt x="512445" y="74802"/>
                  </a:lnTo>
                  <a:lnTo>
                    <a:pt x="542925" y="104901"/>
                  </a:lnTo>
                  <a:lnTo>
                    <a:pt x="568960" y="138810"/>
                  </a:lnTo>
                  <a:lnTo>
                    <a:pt x="590042" y="176402"/>
                  </a:lnTo>
                  <a:lnTo>
                    <a:pt x="605663" y="216788"/>
                  </a:lnTo>
                  <a:lnTo>
                    <a:pt x="615442" y="259841"/>
                  </a:lnTo>
                  <a:lnTo>
                    <a:pt x="618744" y="304926"/>
                  </a:lnTo>
                  <a:lnTo>
                    <a:pt x="615442" y="349935"/>
                  </a:lnTo>
                  <a:lnTo>
                    <a:pt x="605663" y="392899"/>
                  </a:lnTo>
                  <a:lnTo>
                    <a:pt x="590042" y="433349"/>
                  </a:lnTo>
                  <a:lnTo>
                    <a:pt x="568960" y="470801"/>
                  </a:lnTo>
                  <a:lnTo>
                    <a:pt x="542925" y="504799"/>
                  </a:lnTo>
                  <a:lnTo>
                    <a:pt x="512445" y="534847"/>
                  </a:lnTo>
                  <a:lnTo>
                    <a:pt x="477901" y="560501"/>
                  </a:lnTo>
                  <a:lnTo>
                    <a:pt x="439928" y="581278"/>
                  </a:lnTo>
                  <a:lnTo>
                    <a:pt x="398780" y="596696"/>
                  </a:lnTo>
                  <a:lnTo>
                    <a:pt x="355092" y="606297"/>
                  </a:lnTo>
                  <a:lnTo>
                    <a:pt x="309372" y="60959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595752" y="6137528"/>
            <a:ext cx="490220" cy="374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latin typeface="Impact"/>
                <a:cs typeface="Impact"/>
              </a:rPr>
              <a:t>DSE</a:t>
            </a:r>
            <a:r>
              <a:rPr sz="400" spc="65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Risk</a:t>
            </a:r>
            <a:r>
              <a:rPr sz="400" spc="40" dirty="0">
                <a:latin typeface="Impact"/>
                <a:cs typeface="Impact"/>
              </a:rPr>
              <a:t> </a:t>
            </a:r>
            <a:r>
              <a:rPr sz="400" spc="-10" dirty="0">
                <a:latin typeface="Impact"/>
                <a:cs typeface="Impact"/>
              </a:rPr>
              <a:t>Awareness</a:t>
            </a:r>
            <a:endParaRPr sz="400">
              <a:latin typeface="Impact"/>
              <a:cs typeface="Impact"/>
            </a:endParaRPr>
          </a:p>
          <a:p>
            <a:pPr marL="12700" marR="5080" indent="-635" algn="ctr">
              <a:lnSpc>
                <a:spcPct val="157500"/>
              </a:lnSpc>
            </a:pPr>
            <a:r>
              <a:rPr sz="400" dirty="0">
                <a:latin typeface="Impact"/>
                <a:cs typeface="Impact"/>
              </a:rPr>
              <a:t>Training</a:t>
            </a:r>
            <a:r>
              <a:rPr sz="400" spc="9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and</a:t>
            </a:r>
            <a:r>
              <a:rPr sz="400" spc="80" dirty="0">
                <a:latin typeface="Impact"/>
                <a:cs typeface="Impact"/>
              </a:rPr>
              <a:t> </a:t>
            </a:r>
            <a:r>
              <a:rPr sz="400" spc="-20" dirty="0">
                <a:latin typeface="Impact"/>
                <a:cs typeface="Impact"/>
              </a:rPr>
              <a:t>Self</a:t>
            </a:r>
            <a:r>
              <a:rPr sz="400" spc="50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Assessment</a:t>
            </a:r>
            <a:r>
              <a:rPr sz="400" spc="105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for</a:t>
            </a:r>
            <a:r>
              <a:rPr sz="400" spc="75" dirty="0">
                <a:latin typeface="Impact"/>
                <a:cs typeface="Impact"/>
              </a:rPr>
              <a:t> </a:t>
            </a:r>
            <a:r>
              <a:rPr sz="400" spc="-35" dirty="0">
                <a:latin typeface="Impact"/>
                <a:cs typeface="Impact"/>
              </a:rPr>
              <a:t>Home</a:t>
            </a:r>
            <a:r>
              <a:rPr sz="400" spc="500" dirty="0">
                <a:latin typeface="Impact"/>
                <a:cs typeface="Impact"/>
              </a:rPr>
              <a:t> </a:t>
            </a:r>
            <a:r>
              <a:rPr sz="400" spc="-10" dirty="0">
                <a:latin typeface="Impact"/>
                <a:cs typeface="Impact"/>
              </a:rPr>
              <a:t>Workers</a:t>
            </a:r>
            <a:endParaRPr sz="400">
              <a:latin typeface="Impact"/>
              <a:cs typeface="Impac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40858" y="6915098"/>
            <a:ext cx="5461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latin typeface="Calibri"/>
                <a:cs typeface="Calibri"/>
              </a:rPr>
              <a:t>Internal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77448" y="5914644"/>
            <a:ext cx="1829435" cy="1028700"/>
            <a:chOff x="4477448" y="5914644"/>
            <a:chExt cx="1829435" cy="1028700"/>
          </a:xfrm>
        </p:grpSpPr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7323" y="5914644"/>
              <a:ext cx="228600" cy="10363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035" y="5914644"/>
              <a:ext cx="1827276" cy="10287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79035" y="6024372"/>
              <a:ext cx="620395" cy="609600"/>
            </a:xfrm>
            <a:custGeom>
              <a:avLst/>
              <a:gdLst/>
              <a:ahLst/>
              <a:cxnLst/>
              <a:rect l="l" t="t" r="r" b="b"/>
              <a:pathLst>
                <a:path w="620395" h="609600">
                  <a:moveTo>
                    <a:pt x="310134" y="609599"/>
                  </a:moveTo>
                  <a:lnTo>
                    <a:pt x="264287" y="606297"/>
                  </a:lnTo>
                  <a:lnTo>
                    <a:pt x="220599" y="596696"/>
                  </a:lnTo>
                  <a:lnTo>
                    <a:pt x="179451" y="581278"/>
                  </a:lnTo>
                  <a:lnTo>
                    <a:pt x="141351" y="560501"/>
                  </a:lnTo>
                  <a:lnTo>
                    <a:pt x="106680" y="534847"/>
                  </a:lnTo>
                  <a:lnTo>
                    <a:pt x="76073" y="504799"/>
                  </a:lnTo>
                  <a:lnTo>
                    <a:pt x="50038" y="470801"/>
                  </a:lnTo>
                  <a:lnTo>
                    <a:pt x="28829" y="433349"/>
                  </a:lnTo>
                  <a:lnTo>
                    <a:pt x="13081" y="392899"/>
                  </a:lnTo>
                  <a:lnTo>
                    <a:pt x="3302" y="349935"/>
                  </a:lnTo>
                  <a:lnTo>
                    <a:pt x="0" y="304926"/>
                  </a:lnTo>
                  <a:lnTo>
                    <a:pt x="0" y="0"/>
                  </a:lnTo>
                  <a:lnTo>
                    <a:pt x="310134" y="0"/>
                  </a:lnTo>
                  <a:lnTo>
                    <a:pt x="355981" y="3301"/>
                  </a:lnTo>
                  <a:lnTo>
                    <a:pt x="399796" y="12953"/>
                  </a:lnTo>
                  <a:lnTo>
                    <a:pt x="440944" y="28320"/>
                  </a:lnTo>
                  <a:lnTo>
                    <a:pt x="479044" y="49148"/>
                  </a:lnTo>
                  <a:lnTo>
                    <a:pt x="513715" y="74802"/>
                  </a:lnTo>
                  <a:lnTo>
                    <a:pt x="544322" y="104901"/>
                  </a:lnTo>
                  <a:lnTo>
                    <a:pt x="570357" y="138810"/>
                  </a:lnTo>
                  <a:lnTo>
                    <a:pt x="591439" y="176402"/>
                  </a:lnTo>
                  <a:lnTo>
                    <a:pt x="607187" y="216788"/>
                  </a:lnTo>
                  <a:lnTo>
                    <a:pt x="616966" y="259841"/>
                  </a:lnTo>
                  <a:lnTo>
                    <a:pt x="620268" y="304926"/>
                  </a:lnTo>
                  <a:lnTo>
                    <a:pt x="616966" y="349935"/>
                  </a:lnTo>
                  <a:lnTo>
                    <a:pt x="607187" y="392899"/>
                  </a:lnTo>
                  <a:lnTo>
                    <a:pt x="591439" y="433349"/>
                  </a:lnTo>
                  <a:lnTo>
                    <a:pt x="570357" y="470801"/>
                  </a:lnTo>
                  <a:lnTo>
                    <a:pt x="544322" y="504799"/>
                  </a:lnTo>
                  <a:lnTo>
                    <a:pt x="513715" y="534847"/>
                  </a:lnTo>
                  <a:lnTo>
                    <a:pt x="479044" y="560501"/>
                  </a:lnTo>
                  <a:lnTo>
                    <a:pt x="440944" y="581278"/>
                  </a:lnTo>
                  <a:lnTo>
                    <a:pt x="399796" y="596696"/>
                  </a:lnTo>
                  <a:lnTo>
                    <a:pt x="355981" y="606297"/>
                  </a:lnTo>
                  <a:lnTo>
                    <a:pt x="310134" y="60959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18786" y="6137528"/>
            <a:ext cx="549275" cy="374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latin typeface="Impact"/>
                <a:cs typeface="Impact"/>
              </a:rPr>
              <a:t>DSE</a:t>
            </a:r>
            <a:r>
              <a:rPr sz="400" spc="65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Risk</a:t>
            </a:r>
            <a:r>
              <a:rPr sz="400" spc="40" dirty="0">
                <a:latin typeface="Impact"/>
                <a:cs typeface="Impact"/>
              </a:rPr>
              <a:t> </a:t>
            </a:r>
            <a:r>
              <a:rPr sz="400" spc="-10" dirty="0">
                <a:latin typeface="Impact"/>
                <a:cs typeface="Impact"/>
              </a:rPr>
              <a:t>Awareness</a:t>
            </a:r>
            <a:endParaRPr sz="400">
              <a:latin typeface="Impact"/>
              <a:cs typeface="Impact"/>
            </a:endParaRPr>
          </a:p>
          <a:p>
            <a:pPr marL="12700" marR="5080" indent="1270" algn="ctr">
              <a:lnSpc>
                <a:spcPct val="157500"/>
              </a:lnSpc>
            </a:pPr>
            <a:r>
              <a:rPr sz="400" dirty="0">
                <a:latin typeface="Impact"/>
                <a:cs typeface="Impact"/>
              </a:rPr>
              <a:t>Training</a:t>
            </a:r>
            <a:r>
              <a:rPr sz="400" spc="9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and</a:t>
            </a:r>
            <a:r>
              <a:rPr sz="400" spc="80" dirty="0">
                <a:latin typeface="Impact"/>
                <a:cs typeface="Impact"/>
              </a:rPr>
              <a:t> </a:t>
            </a:r>
            <a:r>
              <a:rPr sz="400" spc="-20" dirty="0">
                <a:latin typeface="Impact"/>
                <a:cs typeface="Impact"/>
              </a:rPr>
              <a:t>Self</a:t>
            </a:r>
            <a:r>
              <a:rPr sz="400" spc="50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Assessment</a:t>
            </a:r>
            <a:r>
              <a:rPr sz="400" spc="105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for</a:t>
            </a:r>
            <a:r>
              <a:rPr sz="400" spc="75" dirty="0">
                <a:latin typeface="Impact"/>
                <a:cs typeface="Impact"/>
              </a:rPr>
              <a:t> </a:t>
            </a:r>
            <a:r>
              <a:rPr sz="400" spc="-15" dirty="0">
                <a:latin typeface="Impact"/>
                <a:cs typeface="Impact"/>
              </a:rPr>
              <a:t>Workers</a:t>
            </a:r>
            <a:r>
              <a:rPr sz="400" spc="50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On</a:t>
            </a:r>
            <a:r>
              <a:rPr sz="400" spc="3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The</a:t>
            </a:r>
            <a:r>
              <a:rPr sz="400" spc="60" dirty="0">
                <a:latin typeface="Impact"/>
                <a:cs typeface="Impact"/>
              </a:rPr>
              <a:t> </a:t>
            </a:r>
            <a:r>
              <a:rPr sz="400" spc="-25" dirty="0">
                <a:latin typeface="Impact"/>
                <a:cs typeface="Impact"/>
              </a:rPr>
              <a:t>Go</a:t>
            </a:r>
            <a:endParaRPr sz="400">
              <a:latin typeface="Impact"/>
              <a:cs typeface="Impac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94244" y="6915098"/>
            <a:ext cx="54610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spc="-10" dirty="0">
                <a:latin typeface="Calibri"/>
                <a:cs typeface="Calibri"/>
              </a:rPr>
              <a:t>Internal</a:t>
            </a:r>
            <a:endParaRPr sz="100"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429692" y="5914644"/>
            <a:ext cx="1829435" cy="1028700"/>
            <a:chOff x="6429692" y="5914644"/>
            <a:chExt cx="1829435" cy="1028700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9567" y="5914644"/>
              <a:ext cx="228599" cy="10363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2803" y="5914644"/>
              <a:ext cx="1825752" cy="102870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431279" y="6024372"/>
              <a:ext cx="620395" cy="609600"/>
            </a:xfrm>
            <a:custGeom>
              <a:avLst/>
              <a:gdLst/>
              <a:ahLst/>
              <a:cxnLst/>
              <a:rect l="l" t="t" r="r" b="b"/>
              <a:pathLst>
                <a:path w="620395" h="609600">
                  <a:moveTo>
                    <a:pt x="310134" y="609599"/>
                  </a:moveTo>
                  <a:lnTo>
                    <a:pt x="264287" y="606297"/>
                  </a:lnTo>
                  <a:lnTo>
                    <a:pt x="220599" y="596696"/>
                  </a:lnTo>
                  <a:lnTo>
                    <a:pt x="179451" y="581278"/>
                  </a:lnTo>
                  <a:lnTo>
                    <a:pt x="141351" y="560501"/>
                  </a:lnTo>
                  <a:lnTo>
                    <a:pt x="106680" y="534847"/>
                  </a:lnTo>
                  <a:lnTo>
                    <a:pt x="76073" y="504799"/>
                  </a:lnTo>
                  <a:lnTo>
                    <a:pt x="50038" y="470801"/>
                  </a:lnTo>
                  <a:lnTo>
                    <a:pt x="28829" y="433349"/>
                  </a:lnTo>
                  <a:lnTo>
                    <a:pt x="13081" y="392899"/>
                  </a:lnTo>
                  <a:lnTo>
                    <a:pt x="3302" y="349935"/>
                  </a:lnTo>
                  <a:lnTo>
                    <a:pt x="0" y="304926"/>
                  </a:lnTo>
                  <a:lnTo>
                    <a:pt x="0" y="0"/>
                  </a:lnTo>
                  <a:lnTo>
                    <a:pt x="310134" y="0"/>
                  </a:lnTo>
                  <a:lnTo>
                    <a:pt x="355981" y="3301"/>
                  </a:lnTo>
                  <a:lnTo>
                    <a:pt x="399796" y="12953"/>
                  </a:lnTo>
                  <a:lnTo>
                    <a:pt x="440944" y="28320"/>
                  </a:lnTo>
                  <a:lnTo>
                    <a:pt x="479044" y="49148"/>
                  </a:lnTo>
                  <a:lnTo>
                    <a:pt x="513715" y="74802"/>
                  </a:lnTo>
                  <a:lnTo>
                    <a:pt x="544322" y="104901"/>
                  </a:lnTo>
                  <a:lnTo>
                    <a:pt x="570357" y="138810"/>
                  </a:lnTo>
                  <a:lnTo>
                    <a:pt x="591439" y="176402"/>
                  </a:lnTo>
                  <a:lnTo>
                    <a:pt x="607187" y="216788"/>
                  </a:lnTo>
                  <a:lnTo>
                    <a:pt x="616966" y="259841"/>
                  </a:lnTo>
                  <a:lnTo>
                    <a:pt x="620268" y="304926"/>
                  </a:lnTo>
                  <a:lnTo>
                    <a:pt x="616966" y="349935"/>
                  </a:lnTo>
                  <a:lnTo>
                    <a:pt x="607187" y="392899"/>
                  </a:lnTo>
                  <a:lnTo>
                    <a:pt x="591439" y="433349"/>
                  </a:lnTo>
                  <a:lnTo>
                    <a:pt x="570357" y="470801"/>
                  </a:lnTo>
                  <a:lnTo>
                    <a:pt x="544322" y="504799"/>
                  </a:lnTo>
                  <a:lnTo>
                    <a:pt x="513715" y="534847"/>
                  </a:lnTo>
                  <a:lnTo>
                    <a:pt x="479044" y="560501"/>
                  </a:lnTo>
                  <a:lnTo>
                    <a:pt x="440944" y="581278"/>
                  </a:lnTo>
                  <a:lnTo>
                    <a:pt x="399796" y="596696"/>
                  </a:lnTo>
                  <a:lnTo>
                    <a:pt x="355981" y="606297"/>
                  </a:lnTo>
                  <a:lnTo>
                    <a:pt x="310134" y="60959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99097" y="6137528"/>
            <a:ext cx="496570" cy="374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" dirty="0">
                <a:latin typeface="Impact"/>
                <a:cs typeface="Impact"/>
              </a:rPr>
              <a:t>DSE</a:t>
            </a:r>
            <a:r>
              <a:rPr sz="400" spc="65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Risk</a:t>
            </a:r>
            <a:r>
              <a:rPr sz="400" spc="40" dirty="0">
                <a:latin typeface="Impact"/>
                <a:cs typeface="Impact"/>
              </a:rPr>
              <a:t> </a:t>
            </a:r>
            <a:r>
              <a:rPr sz="400" spc="-10" dirty="0">
                <a:latin typeface="Impact"/>
                <a:cs typeface="Impact"/>
              </a:rPr>
              <a:t>Awareness</a:t>
            </a:r>
            <a:endParaRPr sz="400">
              <a:latin typeface="Impact"/>
              <a:cs typeface="Impact"/>
            </a:endParaRPr>
          </a:p>
          <a:p>
            <a:pPr marL="12065" marR="5080" indent="-635" algn="ctr">
              <a:lnSpc>
                <a:spcPct val="157500"/>
              </a:lnSpc>
            </a:pPr>
            <a:r>
              <a:rPr sz="400" dirty="0">
                <a:latin typeface="Impact"/>
                <a:cs typeface="Impact"/>
              </a:rPr>
              <a:t>Training</a:t>
            </a:r>
            <a:r>
              <a:rPr sz="400" spc="9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and</a:t>
            </a:r>
            <a:r>
              <a:rPr sz="400" spc="80" dirty="0">
                <a:latin typeface="Impact"/>
                <a:cs typeface="Impact"/>
              </a:rPr>
              <a:t> </a:t>
            </a:r>
            <a:r>
              <a:rPr sz="400" spc="-20" dirty="0">
                <a:latin typeface="Impact"/>
                <a:cs typeface="Impact"/>
              </a:rPr>
              <a:t>Self</a:t>
            </a:r>
            <a:r>
              <a:rPr sz="400" spc="500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Assessment</a:t>
            </a:r>
            <a:r>
              <a:rPr sz="400" spc="105" dirty="0">
                <a:latin typeface="Impact"/>
                <a:cs typeface="Impact"/>
              </a:rPr>
              <a:t> </a:t>
            </a:r>
            <a:r>
              <a:rPr sz="400" dirty="0">
                <a:latin typeface="Impact"/>
                <a:cs typeface="Impact"/>
              </a:rPr>
              <a:t>for</a:t>
            </a:r>
            <a:r>
              <a:rPr sz="400" spc="75" dirty="0">
                <a:latin typeface="Impact"/>
                <a:cs typeface="Impact"/>
              </a:rPr>
              <a:t> </a:t>
            </a:r>
            <a:r>
              <a:rPr sz="400" spc="-20" dirty="0">
                <a:latin typeface="Impact"/>
                <a:cs typeface="Impact"/>
              </a:rPr>
              <a:t>Office</a:t>
            </a:r>
            <a:r>
              <a:rPr sz="400" spc="500" dirty="0">
                <a:latin typeface="Impact"/>
                <a:cs typeface="Impact"/>
              </a:rPr>
              <a:t> </a:t>
            </a:r>
            <a:r>
              <a:rPr sz="400" spc="-10" dirty="0">
                <a:latin typeface="Impact"/>
                <a:cs typeface="Impact"/>
              </a:rPr>
              <a:t>Workers</a:t>
            </a:r>
            <a:endParaRPr sz="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2555" y="3140963"/>
            <a:ext cx="1578863" cy="21305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2108" y="3140963"/>
            <a:ext cx="1578864" cy="21305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2555" y="5285232"/>
            <a:ext cx="1077468" cy="10561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11979" y="5285232"/>
            <a:ext cx="1078991" cy="105613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63"/>
            <a:ext cx="10692765" cy="822960"/>
          </a:xfrm>
          <a:custGeom>
            <a:avLst/>
            <a:gdLst/>
            <a:ahLst/>
            <a:cxnLst/>
            <a:rect l="l" t="t" r="r" b="b"/>
            <a:pathLst>
              <a:path w="10692765" h="822960">
                <a:moveTo>
                  <a:pt x="10692257" y="0"/>
                </a:moveTo>
                <a:lnTo>
                  <a:pt x="0" y="0"/>
                </a:lnTo>
                <a:lnTo>
                  <a:pt x="0" y="822769"/>
                </a:lnTo>
                <a:lnTo>
                  <a:pt x="10692257" y="822769"/>
                </a:lnTo>
                <a:lnTo>
                  <a:pt x="1069225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8896" y="2594812"/>
            <a:ext cx="2703830" cy="1774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370">
              <a:lnSpc>
                <a:spcPct val="1050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It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important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discuss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nature of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your </a:t>
            </a:r>
            <a:r>
              <a:rPr sz="950" dirty="0">
                <a:latin typeface="Arial"/>
                <a:cs typeface="Arial"/>
              </a:rPr>
              <a:t>working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tasks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line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manager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at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regular </a:t>
            </a:r>
            <a:r>
              <a:rPr sz="950" dirty="0">
                <a:latin typeface="Arial"/>
                <a:cs typeface="Arial"/>
              </a:rPr>
              <a:t>intervals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both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during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after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pregnancy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ensure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necessary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adjustments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made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and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timely</a:t>
            </a:r>
            <a:r>
              <a:rPr sz="950" spc="-10" dirty="0">
                <a:latin typeface="Arial"/>
                <a:cs typeface="Arial"/>
              </a:rPr>
              <a:t> manner.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4900"/>
              </a:lnSpc>
              <a:spcBef>
                <a:spcPts val="605"/>
              </a:spcBef>
            </a:pPr>
            <a:r>
              <a:rPr sz="950" spc="-50" dirty="0">
                <a:latin typeface="Arial"/>
                <a:cs typeface="Arial"/>
              </a:rPr>
              <a:t>You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must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ensure </a:t>
            </a:r>
            <a:r>
              <a:rPr sz="950" dirty="0">
                <a:latin typeface="Arial"/>
                <a:cs typeface="Arial"/>
              </a:rPr>
              <a:t>that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risks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you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relation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role are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identified.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This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documented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using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75" dirty="0">
                <a:latin typeface="Arial"/>
                <a:cs typeface="Arial"/>
              </a:rPr>
              <a:t>ES10</a:t>
            </a:r>
            <a:r>
              <a:rPr sz="950" spc="-1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New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Expectant Mothers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Risk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Assesssment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 </a:t>
            </a:r>
            <a:r>
              <a:rPr sz="950" spc="-10" dirty="0">
                <a:latin typeface="Arial"/>
                <a:cs typeface="Arial"/>
              </a:rPr>
              <a:t>reviewed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often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feel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necessary.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Remember, </a:t>
            </a:r>
            <a:r>
              <a:rPr sz="950" dirty="0">
                <a:latin typeface="Arial"/>
                <a:cs typeface="Arial"/>
              </a:rPr>
              <a:t>things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change!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1291" y="4564379"/>
            <a:ext cx="2808605" cy="1135380"/>
          </a:xfrm>
          <a:custGeom>
            <a:avLst/>
            <a:gdLst/>
            <a:ahLst/>
            <a:cxnLst/>
            <a:rect l="l" t="t" r="r" b="b"/>
            <a:pathLst>
              <a:path w="2808605" h="1135379">
                <a:moveTo>
                  <a:pt x="2655697" y="0"/>
                </a:moveTo>
                <a:lnTo>
                  <a:pt x="0" y="0"/>
                </a:lnTo>
                <a:lnTo>
                  <a:pt x="0" y="1135253"/>
                </a:lnTo>
                <a:lnTo>
                  <a:pt x="2808097" y="1135253"/>
                </a:lnTo>
                <a:lnTo>
                  <a:pt x="2808097" y="152400"/>
                </a:lnTo>
                <a:lnTo>
                  <a:pt x="2800350" y="104267"/>
                </a:lnTo>
                <a:lnTo>
                  <a:pt x="2778760" y="62357"/>
                </a:lnTo>
                <a:lnTo>
                  <a:pt x="2745740" y="29464"/>
                </a:lnTo>
                <a:lnTo>
                  <a:pt x="2703830" y="7747"/>
                </a:lnTo>
                <a:lnTo>
                  <a:pt x="265569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26795" y="4608067"/>
            <a:ext cx="2485390" cy="9690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spc="-10" dirty="0">
                <a:latin typeface="Arial"/>
                <a:cs typeface="Arial"/>
              </a:rPr>
              <a:t>Make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sure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advise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line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any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upcoming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medical appointments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 they can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make </a:t>
            </a:r>
            <a:r>
              <a:rPr sz="1200" spc="-10" dirty="0">
                <a:latin typeface="Arial"/>
                <a:cs typeface="Arial"/>
              </a:rPr>
              <a:t>arrangements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scheduling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work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arranging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cover.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637216" y="2660459"/>
          <a:ext cx="4163060" cy="3850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 grid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Consider all</a:t>
                      </a:r>
                      <a:r>
                        <a:rPr sz="14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aspects</a:t>
                      </a:r>
                      <a:r>
                        <a:rPr sz="14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400" spc="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4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role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R="487680" algn="r">
                        <a:lnSpc>
                          <a:spcPct val="10000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9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in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86740">
                        <a:lnSpc>
                          <a:spcPts val="985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Manual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 marR="546735" algn="r">
                        <a:lnSpc>
                          <a:spcPts val="994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hot/cold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51815">
                        <a:lnSpc>
                          <a:spcPts val="1015"/>
                        </a:lnSpc>
                        <a:spcBef>
                          <a:spcPts val="5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handling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530">
                <a:tc>
                  <a:txBody>
                    <a:bodyPr/>
                    <a:lstStyle/>
                    <a:p>
                      <a:pPr marR="493395" algn="r">
                        <a:lnSpc>
                          <a:spcPts val="1019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conditions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tasks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931544">
                        <a:lnSpc>
                          <a:spcPts val="919"/>
                        </a:lnSpc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Tasks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which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415">
                <a:tc>
                  <a:txBody>
                    <a:bodyPr/>
                    <a:lstStyle/>
                    <a:p>
                      <a:pPr marL="483234">
                        <a:lnSpc>
                          <a:spcPts val="925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Shift</a:t>
                      </a:r>
                      <a:r>
                        <a:rPr sz="9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9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96875" algn="r">
                        <a:lnSpc>
                          <a:spcPts val="925"/>
                        </a:lnSpc>
                        <a:spcBef>
                          <a:spcPts val="125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require</a:t>
                      </a:r>
                      <a:r>
                        <a:rPr sz="9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sitting</a:t>
                      </a:r>
                      <a:r>
                        <a:rPr sz="9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or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481965">
                        <a:lnSpc>
                          <a:spcPts val="969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lone</a:t>
                      </a:r>
                      <a:r>
                        <a:rPr sz="9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working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382270" algn="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dirty="0">
                          <a:latin typeface="Arial"/>
                          <a:cs typeface="Arial"/>
                        </a:rPr>
                        <a:t>standing</a:t>
                      </a:r>
                      <a:r>
                        <a:rPr sz="900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9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long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047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periods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23875" algn="r">
                        <a:lnSpc>
                          <a:spcPts val="91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Suitable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495300">
                        <a:lnSpc>
                          <a:spcPct val="100000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Additional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9930">
                <a:tc>
                  <a:txBody>
                    <a:bodyPr/>
                    <a:lstStyle/>
                    <a:p>
                      <a:pPr marR="50038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footwear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9435">
                        <a:lnSpc>
                          <a:spcPts val="969"/>
                        </a:lnSpc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uniform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8209788" y="4623815"/>
            <a:ext cx="2049780" cy="1015365"/>
          </a:xfrm>
          <a:custGeom>
            <a:avLst/>
            <a:gdLst/>
            <a:ahLst/>
            <a:cxnLst/>
            <a:rect l="l" t="t" r="r" b="b"/>
            <a:pathLst>
              <a:path w="2049779" h="1015364">
                <a:moveTo>
                  <a:pt x="1897252" y="0"/>
                </a:moveTo>
                <a:lnTo>
                  <a:pt x="0" y="0"/>
                </a:lnTo>
                <a:lnTo>
                  <a:pt x="0" y="1014857"/>
                </a:lnTo>
                <a:lnTo>
                  <a:pt x="2049526" y="1014857"/>
                </a:lnTo>
                <a:lnTo>
                  <a:pt x="2049526" y="152400"/>
                </a:lnTo>
                <a:lnTo>
                  <a:pt x="2041778" y="104140"/>
                </a:lnTo>
                <a:lnTo>
                  <a:pt x="2020189" y="62357"/>
                </a:lnTo>
                <a:lnTo>
                  <a:pt x="1987169" y="29337"/>
                </a:lnTo>
                <a:lnTo>
                  <a:pt x="1945386" y="7747"/>
                </a:lnTo>
                <a:lnTo>
                  <a:pt x="189725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05927" y="4674844"/>
            <a:ext cx="1698625" cy="38544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Remember: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look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other!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5927" y="5171287"/>
            <a:ext cx="1726564" cy="382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5"/>
              </a:spcBef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1100" spc="-30" dirty="0">
                <a:solidFill>
                  <a:srgbClr val="FFFFFF"/>
                </a:solidFill>
                <a:latin typeface="Trebuchet MS"/>
                <a:cs typeface="Trebuchet MS"/>
              </a:rPr>
              <a:t>’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worried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about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asking a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colleague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help.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97977" y="2551252"/>
            <a:ext cx="1983739" cy="18307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950" b="1" spc="-30" dirty="0">
                <a:latin typeface="Arial"/>
                <a:cs typeface="Arial"/>
              </a:rPr>
              <a:t>Employers</a:t>
            </a:r>
            <a:r>
              <a:rPr sz="950" b="1" spc="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are</a:t>
            </a:r>
            <a:r>
              <a:rPr sz="950" b="1" spc="-1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required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by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law</a:t>
            </a:r>
            <a:r>
              <a:rPr sz="950" b="1" spc="-2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to:</a:t>
            </a:r>
            <a:endParaRPr sz="950">
              <a:latin typeface="Arial"/>
              <a:cs typeface="Arial"/>
            </a:endParaRPr>
          </a:p>
          <a:p>
            <a:pPr marL="12700" marR="75565">
              <a:lnSpc>
                <a:spcPct val="104700"/>
              </a:lnSpc>
              <a:spcBef>
                <a:spcPts val="520"/>
              </a:spcBef>
            </a:pPr>
            <a:r>
              <a:rPr sz="950" spc="-20" dirty="0">
                <a:latin typeface="Arial"/>
                <a:cs typeface="Arial"/>
              </a:rPr>
              <a:t>Provide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suitable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areas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where </a:t>
            </a:r>
            <a:r>
              <a:rPr sz="950" spc="-10" dirty="0">
                <a:latin typeface="Arial"/>
                <a:cs typeface="Arial"/>
              </a:rPr>
              <a:t>breastfeeding</a:t>
            </a:r>
            <a:r>
              <a:rPr sz="950" dirty="0">
                <a:latin typeface="Arial"/>
                <a:cs typeface="Arial"/>
              </a:rPr>
              <a:t> mothers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express </a:t>
            </a:r>
            <a:r>
              <a:rPr sz="950" dirty="0">
                <a:latin typeface="Arial"/>
                <a:cs typeface="Arial"/>
              </a:rPr>
              <a:t>milk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rest.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5300"/>
              </a:lnSpc>
              <a:spcBef>
                <a:spcPts val="605"/>
              </a:spcBef>
            </a:pPr>
            <a:r>
              <a:rPr sz="950" spc="-35" dirty="0">
                <a:latin typeface="Arial"/>
                <a:cs typeface="Arial"/>
              </a:rPr>
              <a:t>This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hygienic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private </a:t>
            </a:r>
            <a:r>
              <a:rPr sz="950" dirty="0">
                <a:latin typeface="Arial"/>
                <a:cs typeface="Arial"/>
              </a:rPr>
              <a:t>area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(toilets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suitable).</a:t>
            </a:r>
            <a:endParaRPr sz="950">
              <a:latin typeface="Arial"/>
              <a:cs typeface="Arial"/>
            </a:endParaRPr>
          </a:p>
          <a:p>
            <a:pPr marL="12700" marR="125095">
              <a:lnSpc>
                <a:spcPct val="104900"/>
              </a:lnSpc>
              <a:spcBef>
                <a:spcPts val="605"/>
              </a:spcBef>
            </a:pP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suitable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chilled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facility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store </a:t>
            </a:r>
            <a:r>
              <a:rPr sz="950" spc="-30" dirty="0">
                <a:latin typeface="Arial"/>
                <a:cs typeface="Arial"/>
              </a:rPr>
              <a:t>expressed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milk </a:t>
            </a:r>
            <a:r>
              <a:rPr sz="950" spc="-10" dirty="0">
                <a:latin typeface="Arial"/>
                <a:cs typeface="Arial"/>
              </a:rPr>
              <a:t>should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also</a:t>
            </a:r>
            <a:r>
              <a:rPr sz="950" spc="-25" dirty="0">
                <a:latin typeface="Arial"/>
                <a:cs typeface="Arial"/>
              </a:rPr>
              <a:t> be </a:t>
            </a:r>
            <a:r>
              <a:rPr sz="950" dirty="0">
                <a:latin typeface="Arial"/>
                <a:cs typeface="Arial"/>
              </a:rPr>
              <a:t>provided.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Remember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label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your </a:t>
            </a:r>
            <a:r>
              <a:rPr sz="950" spc="-10" dirty="0">
                <a:latin typeface="Arial"/>
                <a:cs typeface="Arial"/>
              </a:rPr>
              <a:t>container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so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it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easily</a:t>
            </a:r>
            <a:r>
              <a:rPr sz="950" spc="-10" dirty="0">
                <a:latin typeface="Arial"/>
                <a:cs typeface="Arial"/>
              </a:rPr>
              <a:t> identifiable.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New</a:t>
            </a:r>
            <a:r>
              <a:rPr spc="-130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dirty="0"/>
              <a:t>Expectant</a:t>
            </a:r>
            <a:r>
              <a:rPr spc="-80" dirty="0"/>
              <a:t> </a:t>
            </a:r>
            <a:r>
              <a:rPr spc="-10" dirty="0"/>
              <a:t>Mothers</a:t>
            </a:r>
          </a:p>
        </p:txBody>
      </p:sp>
      <p:sp>
        <p:nvSpPr>
          <p:cNvPr id="18" name="object 18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82557" y="1077214"/>
            <a:ext cx="1340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19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1291" y="1694688"/>
            <a:ext cx="9829800" cy="572770"/>
          </a:xfrm>
          <a:custGeom>
            <a:avLst/>
            <a:gdLst/>
            <a:ahLst/>
            <a:cxnLst/>
            <a:rect l="l" t="t" r="r" b="b"/>
            <a:pathLst>
              <a:path w="9829800" h="572769">
                <a:moveTo>
                  <a:pt x="9676892" y="0"/>
                </a:moveTo>
                <a:lnTo>
                  <a:pt x="0" y="0"/>
                </a:lnTo>
                <a:lnTo>
                  <a:pt x="0" y="572643"/>
                </a:lnTo>
                <a:lnTo>
                  <a:pt x="9829292" y="572643"/>
                </a:lnTo>
                <a:lnTo>
                  <a:pt x="9829292" y="152146"/>
                </a:lnTo>
                <a:lnTo>
                  <a:pt x="9821545" y="104013"/>
                </a:lnTo>
                <a:lnTo>
                  <a:pt x="9799828" y="62230"/>
                </a:lnTo>
                <a:lnTo>
                  <a:pt x="9766808" y="29337"/>
                </a:lnTo>
                <a:lnTo>
                  <a:pt x="9725025" y="7747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26795" y="1737486"/>
            <a:ext cx="921956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currently pregnant,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given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birth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six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months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breastfeeding,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then 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expectant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mother. It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important to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inform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employer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possible</a:t>
            </a:r>
            <a:r>
              <a:rPr sz="1200" dirty="0">
                <a:latin typeface="Arial"/>
                <a:cs typeface="Arial"/>
              </a:rPr>
              <a:t> 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 of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both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child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whilst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work.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02579" y="4134611"/>
            <a:ext cx="650875" cy="1362075"/>
            <a:chOff x="5402579" y="4134611"/>
            <a:chExt cx="650875" cy="1362075"/>
          </a:xfrm>
        </p:grpSpPr>
        <p:sp>
          <p:nvSpPr>
            <p:cNvPr id="23" name="object 23"/>
            <p:cNvSpPr/>
            <p:nvPr/>
          </p:nvSpPr>
          <p:spPr>
            <a:xfrm>
              <a:off x="5402579" y="4404359"/>
              <a:ext cx="650875" cy="1092835"/>
            </a:xfrm>
            <a:custGeom>
              <a:avLst/>
              <a:gdLst/>
              <a:ahLst/>
              <a:cxnLst/>
              <a:rect l="l" t="t" r="r" b="b"/>
              <a:pathLst>
                <a:path w="650875" h="1092835">
                  <a:moveTo>
                    <a:pt x="375031" y="0"/>
                  </a:moveTo>
                  <a:lnTo>
                    <a:pt x="325374" y="253"/>
                  </a:lnTo>
                  <a:lnTo>
                    <a:pt x="275717" y="0"/>
                  </a:lnTo>
                  <a:lnTo>
                    <a:pt x="235204" y="2285"/>
                  </a:lnTo>
                  <a:lnTo>
                    <a:pt x="172466" y="23367"/>
                  </a:lnTo>
                  <a:lnTo>
                    <a:pt x="133604" y="59816"/>
                  </a:lnTo>
                  <a:lnTo>
                    <a:pt x="113792" y="98932"/>
                  </a:lnTo>
                  <a:lnTo>
                    <a:pt x="105918" y="130301"/>
                  </a:lnTo>
                  <a:lnTo>
                    <a:pt x="1778" y="441070"/>
                  </a:lnTo>
                  <a:lnTo>
                    <a:pt x="0" y="450088"/>
                  </a:lnTo>
                  <a:lnTo>
                    <a:pt x="0" y="458850"/>
                  </a:lnTo>
                  <a:lnTo>
                    <a:pt x="1905" y="466978"/>
                  </a:lnTo>
                  <a:lnTo>
                    <a:pt x="31877" y="494664"/>
                  </a:lnTo>
                  <a:lnTo>
                    <a:pt x="40132" y="496061"/>
                  </a:lnTo>
                  <a:lnTo>
                    <a:pt x="48387" y="495934"/>
                  </a:lnTo>
                  <a:lnTo>
                    <a:pt x="81661" y="472439"/>
                  </a:lnTo>
                  <a:lnTo>
                    <a:pt x="182372" y="159130"/>
                  </a:lnTo>
                  <a:lnTo>
                    <a:pt x="185293" y="155320"/>
                  </a:lnTo>
                  <a:lnTo>
                    <a:pt x="189865" y="152907"/>
                  </a:lnTo>
                  <a:lnTo>
                    <a:pt x="203454" y="153161"/>
                  </a:lnTo>
                  <a:lnTo>
                    <a:pt x="210312" y="160146"/>
                  </a:lnTo>
                  <a:lnTo>
                    <a:pt x="210185" y="170052"/>
                  </a:lnTo>
                  <a:lnTo>
                    <a:pt x="62992" y="653415"/>
                  </a:lnTo>
                  <a:lnTo>
                    <a:pt x="196723" y="653922"/>
                  </a:lnTo>
                  <a:lnTo>
                    <a:pt x="197231" y="1044320"/>
                  </a:lnTo>
                  <a:lnTo>
                    <a:pt x="218059" y="1084452"/>
                  </a:lnTo>
                  <a:lnTo>
                    <a:pt x="243459" y="1092327"/>
                  </a:lnTo>
                  <a:lnTo>
                    <a:pt x="252603" y="1091564"/>
                  </a:lnTo>
                  <a:lnTo>
                    <a:pt x="286258" y="1064641"/>
                  </a:lnTo>
                  <a:lnTo>
                    <a:pt x="290957" y="655319"/>
                  </a:lnTo>
                  <a:lnTo>
                    <a:pt x="359664" y="655319"/>
                  </a:lnTo>
                  <a:lnTo>
                    <a:pt x="360807" y="1045844"/>
                  </a:lnTo>
                  <a:lnTo>
                    <a:pt x="382016" y="1085214"/>
                  </a:lnTo>
                  <a:lnTo>
                    <a:pt x="407289" y="1092327"/>
                  </a:lnTo>
                  <a:lnTo>
                    <a:pt x="416306" y="1091311"/>
                  </a:lnTo>
                  <a:lnTo>
                    <a:pt x="450215" y="1063370"/>
                  </a:lnTo>
                  <a:lnTo>
                    <a:pt x="454025" y="653922"/>
                  </a:lnTo>
                  <a:lnTo>
                    <a:pt x="587756" y="653415"/>
                  </a:lnTo>
                  <a:lnTo>
                    <a:pt x="440817" y="171449"/>
                  </a:lnTo>
                  <a:lnTo>
                    <a:pt x="440563" y="168528"/>
                  </a:lnTo>
                  <a:lnTo>
                    <a:pt x="440436" y="160146"/>
                  </a:lnTo>
                  <a:lnTo>
                    <a:pt x="447294" y="153161"/>
                  </a:lnTo>
                  <a:lnTo>
                    <a:pt x="460883" y="152907"/>
                  </a:lnTo>
                  <a:lnTo>
                    <a:pt x="465455" y="155320"/>
                  </a:lnTo>
                  <a:lnTo>
                    <a:pt x="468376" y="159130"/>
                  </a:lnTo>
                  <a:lnTo>
                    <a:pt x="565658" y="463803"/>
                  </a:lnTo>
                  <a:lnTo>
                    <a:pt x="569087" y="472439"/>
                  </a:lnTo>
                  <a:lnTo>
                    <a:pt x="602361" y="495934"/>
                  </a:lnTo>
                  <a:lnTo>
                    <a:pt x="610616" y="496061"/>
                  </a:lnTo>
                  <a:lnTo>
                    <a:pt x="618871" y="494664"/>
                  </a:lnTo>
                  <a:lnTo>
                    <a:pt x="648843" y="466978"/>
                  </a:lnTo>
                  <a:lnTo>
                    <a:pt x="650621" y="458850"/>
                  </a:lnTo>
                  <a:lnTo>
                    <a:pt x="650748" y="450088"/>
                  </a:lnTo>
                  <a:lnTo>
                    <a:pt x="648970" y="441070"/>
                  </a:lnTo>
                  <a:lnTo>
                    <a:pt x="544830" y="130301"/>
                  </a:lnTo>
                  <a:lnTo>
                    <a:pt x="540766" y="112648"/>
                  </a:lnTo>
                  <a:lnTo>
                    <a:pt x="517144" y="59816"/>
                  </a:lnTo>
                  <a:lnTo>
                    <a:pt x="478282" y="23367"/>
                  </a:lnTo>
                  <a:lnTo>
                    <a:pt x="415544" y="2285"/>
                  </a:lnTo>
                  <a:lnTo>
                    <a:pt x="375031" y="0"/>
                  </a:lnTo>
                  <a:close/>
                </a:path>
              </a:pathLst>
            </a:custGeom>
            <a:solidFill>
              <a:srgbClr val="282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9843" y="4134611"/>
              <a:ext cx="236220" cy="23621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418896" y="6791959"/>
            <a:ext cx="79248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5" dirty="0">
                <a:latin typeface="Arial"/>
                <a:cs typeface="Arial"/>
              </a:rPr>
              <a:t>WS.STC.SSI.19.01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71844" y="6016752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98"/>
                </a:lnTo>
                <a:lnTo>
                  <a:pt x="3859910" y="395998"/>
                </a:lnTo>
                <a:lnTo>
                  <a:pt x="3859910" y="152400"/>
                </a:lnTo>
                <a:lnTo>
                  <a:pt x="3852163" y="104267"/>
                </a:lnTo>
                <a:lnTo>
                  <a:pt x="3830574" y="62357"/>
                </a:lnTo>
                <a:lnTo>
                  <a:pt x="3797554" y="29464"/>
                </a:lnTo>
                <a:lnTo>
                  <a:pt x="3755644" y="7747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75806" y="6126226"/>
            <a:ext cx="257873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spc="-45" dirty="0">
                <a:latin typeface="Arial"/>
                <a:cs typeface="Arial"/>
              </a:rPr>
              <a:t>Ensure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have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correct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85" dirty="0">
                <a:latin typeface="Arial"/>
                <a:cs typeface="Arial"/>
              </a:rPr>
              <a:t>PPE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 their </a:t>
            </a:r>
            <a:r>
              <a:rPr sz="950" spc="-10" dirty="0">
                <a:latin typeface="Arial"/>
                <a:cs typeface="Arial"/>
              </a:rPr>
              <a:t>tasks.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1844" y="2644139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6"/>
                </a:lnTo>
                <a:lnTo>
                  <a:pt x="3859910" y="395986"/>
                </a:lnTo>
                <a:lnTo>
                  <a:pt x="3859910" y="152400"/>
                </a:lnTo>
                <a:lnTo>
                  <a:pt x="3852163" y="104267"/>
                </a:lnTo>
                <a:lnTo>
                  <a:pt x="3830574" y="62357"/>
                </a:lnTo>
                <a:lnTo>
                  <a:pt x="3797554" y="29463"/>
                </a:lnTo>
                <a:lnTo>
                  <a:pt x="3755644" y="7747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11873" y="2658312"/>
            <a:ext cx="3440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Give them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tour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workplace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explain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any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risks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71844" y="3608832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5"/>
                </a:lnTo>
                <a:lnTo>
                  <a:pt x="3859910" y="395985"/>
                </a:lnTo>
                <a:lnTo>
                  <a:pt x="3859910" y="152400"/>
                </a:lnTo>
                <a:lnTo>
                  <a:pt x="3852163" y="104266"/>
                </a:lnTo>
                <a:lnTo>
                  <a:pt x="3830574" y="62356"/>
                </a:lnTo>
                <a:lnTo>
                  <a:pt x="3797554" y="29463"/>
                </a:lnTo>
                <a:lnTo>
                  <a:pt x="3755644" y="7746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11873" y="3621988"/>
            <a:ext cx="3455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Make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sure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know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where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emergency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exits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are,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location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 fire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assembly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point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wardens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are.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71844" y="4090415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6"/>
                </a:lnTo>
                <a:lnTo>
                  <a:pt x="3859910" y="395986"/>
                </a:lnTo>
                <a:lnTo>
                  <a:pt x="3859910" y="152400"/>
                </a:lnTo>
                <a:lnTo>
                  <a:pt x="3852163" y="104267"/>
                </a:lnTo>
                <a:lnTo>
                  <a:pt x="3830574" y="62357"/>
                </a:lnTo>
                <a:lnTo>
                  <a:pt x="3797554" y="29463"/>
                </a:lnTo>
                <a:lnTo>
                  <a:pt x="3755644" y="7747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11873" y="4103954"/>
            <a:ext cx="33667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40" dirty="0">
                <a:latin typeface="Arial"/>
                <a:cs typeface="Arial"/>
              </a:rPr>
              <a:t>Ensure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know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what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event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10" dirty="0">
                <a:latin typeface="Arial"/>
                <a:cs typeface="Arial"/>
              </a:rPr>
              <a:t> emergency </a:t>
            </a:r>
            <a:r>
              <a:rPr sz="950" spc="-25" dirty="0">
                <a:latin typeface="Arial"/>
                <a:cs typeface="Arial"/>
              </a:rPr>
              <a:t>and </a:t>
            </a:r>
            <a:r>
              <a:rPr sz="950" dirty="0">
                <a:latin typeface="Arial"/>
                <a:cs typeface="Arial"/>
              </a:rPr>
              <a:t>escort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during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10" dirty="0">
                <a:latin typeface="Arial"/>
                <a:cs typeface="Arial"/>
              </a:rPr>
              <a:t> emergency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evacuation.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71844" y="3125723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6"/>
                </a:lnTo>
                <a:lnTo>
                  <a:pt x="3859910" y="395986"/>
                </a:lnTo>
                <a:lnTo>
                  <a:pt x="3859910" y="152400"/>
                </a:lnTo>
                <a:lnTo>
                  <a:pt x="3852163" y="104266"/>
                </a:lnTo>
                <a:lnTo>
                  <a:pt x="3830574" y="62357"/>
                </a:lnTo>
                <a:lnTo>
                  <a:pt x="3797554" y="29463"/>
                </a:lnTo>
                <a:lnTo>
                  <a:pt x="3755644" y="7747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5806" y="3140150"/>
            <a:ext cx="32169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10" dirty="0">
                <a:latin typeface="Arial"/>
                <a:cs typeface="Arial"/>
              </a:rPr>
              <a:t>Show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them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first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aid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kits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located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introduce </a:t>
            </a:r>
            <a:r>
              <a:rPr sz="950" dirty="0">
                <a:latin typeface="Arial"/>
                <a:cs typeface="Arial"/>
              </a:rPr>
              <a:t>them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first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aider.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71844" y="4572000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6"/>
                </a:lnTo>
                <a:lnTo>
                  <a:pt x="3859910" y="395986"/>
                </a:lnTo>
                <a:lnTo>
                  <a:pt x="3859910" y="152400"/>
                </a:lnTo>
                <a:lnTo>
                  <a:pt x="3852163" y="104267"/>
                </a:lnTo>
                <a:lnTo>
                  <a:pt x="3830574" y="62356"/>
                </a:lnTo>
                <a:lnTo>
                  <a:pt x="3797554" y="29463"/>
                </a:lnTo>
                <a:lnTo>
                  <a:pt x="3755644" y="7747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75806" y="4585792"/>
            <a:ext cx="31648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25" dirty="0">
                <a:latin typeface="Arial"/>
                <a:cs typeface="Arial"/>
              </a:rPr>
              <a:t>Advise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how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report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hazards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such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floors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or </a:t>
            </a:r>
            <a:r>
              <a:rPr sz="950" dirty="0">
                <a:latin typeface="Arial"/>
                <a:cs typeface="Arial"/>
              </a:rPr>
              <a:t>trip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hazards.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71844" y="5535167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6"/>
                </a:lnTo>
                <a:lnTo>
                  <a:pt x="3859910" y="395986"/>
                </a:lnTo>
                <a:lnTo>
                  <a:pt x="3859910" y="152400"/>
                </a:lnTo>
                <a:lnTo>
                  <a:pt x="3852163" y="104267"/>
                </a:lnTo>
                <a:lnTo>
                  <a:pt x="3830574" y="62357"/>
                </a:lnTo>
                <a:lnTo>
                  <a:pt x="3797554" y="29464"/>
                </a:lnTo>
                <a:lnTo>
                  <a:pt x="3755644" y="7747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611873" y="5549595"/>
            <a:ext cx="31978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30" dirty="0">
                <a:latin typeface="Arial"/>
                <a:cs typeface="Arial"/>
              </a:rPr>
              <a:t>Supervise </a:t>
            </a:r>
            <a:r>
              <a:rPr sz="950" dirty="0">
                <a:latin typeface="Arial"/>
                <a:cs typeface="Arial"/>
              </a:rPr>
              <a:t>them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using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equipment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poses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risk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safety.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71844" y="5053583"/>
            <a:ext cx="3860165" cy="396240"/>
          </a:xfrm>
          <a:custGeom>
            <a:avLst/>
            <a:gdLst/>
            <a:ahLst/>
            <a:cxnLst/>
            <a:rect l="l" t="t" r="r" b="b"/>
            <a:pathLst>
              <a:path w="3860165" h="396239">
                <a:moveTo>
                  <a:pt x="3707510" y="0"/>
                </a:moveTo>
                <a:lnTo>
                  <a:pt x="0" y="0"/>
                </a:lnTo>
                <a:lnTo>
                  <a:pt x="0" y="395985"/>
                </a:lnTo>
                <a:lnTo>
                  <a:pt x="3859910" y="395985"/>
                </a:lnTo>
                <a:lnTo>
                  <a:pt x="3859910" y="152400"/>
                </a:lnTo>
                <a:lnTo>
                  <a:pt x="3852163" y="104266"/>
                </a:lnTo>
                <a:lnTo>
                  <a:pt x="3830574" y="62356"/>
                </a:lnTo>
                <a:lnTo>
                  <a:pt x="3797554" y="29463"/>
                </a:lnTo>
                <a:lnTo>
                  <a:pt x="3755644" y="7746"/>
                </a:lnTo>
                <a:lnTo>
                  <a:pt x="3707510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11873" y="5067757"/>
            <a:ext cx="3353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spc="-30" dirty="0">
                <a:latin typeface="Arial"/>
                <a:cs typeface="Arial"/>
              </a:rPr>
              <a:t>Ensure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wearing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suitable footwear and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clothing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spc="-10" dirty="0">
                <a:latin typeface="Arial"/>
                <a:cs typeface="Arial"/>
              </a:rPr>
              <a:t>environment </a:t>
            </a:r>
            <a:r>
              <a:rPr sz="950" dirty="0">
                <a:latin typeface="Arial"/>
                <a:cs typeface="Arial"/>
              </a:rPr>
              <a:t>they are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working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in.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00571" y="272186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3"/>
                </a:lnTo>
                <a:lnTo>
                  <a:pt x="127253" y="254381"/>
                </a:lnTo>
                <a:lnTo>
                  <a:pt x="254380" y="127253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0571" y="320192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3"/>
                </a:lnTo>
                <a:lnTo>
                  <a:pt x="127253" y="254380"/>
                </a:lnTo>
                <a:lnTo>
                  <a:pt x="254380" y="127253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0571" y="3683508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3"/>
                </a:lnTo>
                <a:lnTo>
                  <a:pt x="127253" y="254380"/>
                </a:lnTo>
                <a:lnTo>
                  <a:pt x="254380" y="127253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0571" y="4163567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4"/>
                </a:lnTo>
                <a:lnTo>
                  <a:pt x="127253" y="254381"/>
                </a:lnTo>
                <a:lnTo>
                  <a:pt x="254380" y="127254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0571" y="4645152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4"/>
                </a:lnTo>
                <a:lnTo>
                  <a:pt x="127253" y="254381"/>
                </a:lnTo>
                <a:lnTo>
                  <a:pt x="254380" y="127254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0571" y="5125211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4"/>
                </a:lnTo>
                <a:lnTo>
                  <a:pt x="127253" y="254381"/>
                </a:lnTo>
                <a:lnTo>
                  <a:pt x="254380" y="127254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0571" y="5605271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3"/>
                </a:lnTo>
                <a:lnTo>
                  <a:pt x="127253" y="254381"/>
                </a:lnTo>
                <a:lnTo>
                  <a:pt x="254380" y="127253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0571" y="6086855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3" y="0"/>
                </a:moveTo>
                <a:lnTo>
                  <a:pt x="0" y="127253"/>
                </a:lnTo>
                <a:lnTo>
                  <a:pt x="127253" y="254444"/>
                </a:lnTo>
                <a:lnTo>
                  <a:pt x="254380" y="127253"/>
                </a:lnTo>
                <a:lnTo>
                  <a:pt x="1272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86300" y="2644139"/>
            <a:ext cx="1542415" cy="376936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08585" marR="278130">
              <a:lnSpc>
                <a:spcPct val="100899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responsible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supervising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young</a:t>
            </a: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worker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must: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49580" y="2947416"/>
            <a:ext cx="3197225" cy="2131060"/>
          </a:xfrm>
          <a:custGeom>
            <a:avLst/>
            <a:gdLst/>
            <a:ahLst/>
            <a:cxnLst/>
            <a:rect l="l" t="t" r="r" b="b"/>
            <a:pathLst>
              <a:path w="3197225" h="2131060">
                <a:moveTo>
                  <a:pt x="0" y="0"/>
                </a:moveTo>
                <a:lnTo>
                  <a:pt x="402094" y="0"/>
                </a:lnTo>
              </a:path>
              <a:path w="3197225" h="2131060">
                <a:moveTo>
                  <a:pt x="6096" y="402082"/>
                </a:moveTo>
                <a:lnTo>
                  <a:pt x="6096" y="6096"/>
                </a:lnTo>
              </a:path>
              <a:path w="3197225" h="2131060">
                <a:moveTo>
                  <a:pt x="402336" y="0"/>
                </a:moveTo>
                <a:lnTo>
                  <a:pt x="3196971" y="0"/>
                </a:lnTo>
              </a:path>
              <a:path w="3197225" h="2131060">
                <a:moveTo>
                  <a:pt x="3189732" y="402082"/>
                </a:moveTo>
                <a:lnTo>
                  <a:pt x="3189732" y="6096"/>
                </a:lnTo>
              </a:path>
              <a:path w="3197225" h="2131060">
                <a:moveTo>
                  <a:pt x="6096" y="834771"/>
                </a:moveTo>
                <a:lnTo>
                  <a:pt x="6096" y="402336"/>
                </a:lnTo>
              </a:path>
              <a:path w="3197225" h="2131060">
                <a:moveTo>
                  <a:pt x="3189732" y="834771"/>
                </a:moveTo>
                <a:lnTo>
                  <a:pt x="3189732" y="402336"/>
                </a:lnTo>
              </a:path>
              <a:path w="3197225" h="2131060">
                <a:moveTo>
                  <a:pt x="6096" y="1266063"/>
                </a:moveTo>
                <a:lnTo>
                  <a:pt x="6096" y="833628"/>
                </a:lnTo>
              </a:path>
              <a:path w="3197225" h="2131060">
                <a:moveTo>
                  <a:pt x="3189732" y="1266063"/>
                </a:moveTo>
                <a:lnTo>
                  <a:pt x="3189732" y="833628"/>
                </a:lnTo>
              </a:path>
              <a:path w="3197225" h="2131060">
                <a:moveTo>
                  <a:pt x="6096" y="1698879"/>
                </a:moveTo>
                <a:lnTo>
                  <a:pt x="6096" y="1266444"/>
                </a:lnTo>
              </a:path>
              <a:path w="3197225" h="2131060">
                <a:moveTo>
                  <a:pt x="3189732" y="1698879"/>
                </a:moveTo>
                <a:lnTo>
                  <a:pt x="3189732" y="1266444"/>
                </a:lnTo>
              </a:path>
              <a:path w="3197225" h="2131060">
                <a:moveTo>
                  <a:pt x="6096" y="2124075"/>
                </a:moveTo>
                <a:lnTo>
                  <a:pt x="6096" y="1697736"/>
                </a:lnTo>
              </a:path>
              <a:path w="3197225" h="2131060">
                <a:moveTo>
                  <a:pt x="3189732" y="2124075"/>
                </a:moveTo>
                <a:lnTo>
                  <a:pt x="3189732" y="1697736"/>
                </a:lnTo>
              </a:path>
              <a:path w="3197225" h="2131060">
                <a:moveTo>
                  <a:pt x="0" y="2130552"/>
                </a:moveTo>
                <a:lnTo>
                  <a:pt x="402094" y="2130552"/>
                </a:lnTo>
              </a:path>
              <a:path w="3197225" h="2131060">
                <a:moveTo>
                  <a:pt x="402336" y="2130552"/>
                </a:moveTo>
                <a:lnTo>
                  <a:pt x="3196971" y="213055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5676" y="2653283"/>
            <a:ext cx="3183890" cy="3009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6032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75"/>
              </a:spcBef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1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managers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11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ensure: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09016" y="2990087"/>
            <a:ext cx="307340" cy="1999614"/>
          </a:xfrm>
          <a:custGeom>
            <a:avLst/>
            <a:gdLst/>
            <a:ahLst/>
            <a:cxnLst/>
            <a:rect l="l" t="t" r="r" b="b"/>
            <a:pathLst>
              <a:path w="307340" h="1999614">
                <a:moveTo>
                  <a:pt x="307238" y="1845310"/>
                </a:moveTo>
                <a:lnTo>
                  <a:pt x="299377" y="1796796"/>
                </a:lnTo>
                <a:lnTo>
                  <a:pt x="277495" y="1754505"/>
                </a:lnTo>
                <a:lnTo>
                  <a:pt x="249948" y="1726946"/>
                </a:lnTo>
                <a:lnTo>
                  <a:pt x="249948" y="1798066"/>
                </a:lnTo>
                <a:lnTo>
                  <a:pt x="249948" y="1804416"/>
                </a:lnTo>
                <a:lnTo>
                  <a:pt x="139484" y="1915160"/>
                </a:lnTo>
                <a:lnTo>
                  <a:pt x="133108" y="1915160"/>
                </a:lnTo>
                <a:lnTo>
                  <a:pt x="57289" y="1839087"/>
                </a:lnTo>
                <a:lnTo>
                  <a:pt x="57289" y="1832737"/>
                </a:lnTo>
                <a:lnTo>
                  <a:pt x="79806" y="1810131"/>
                </a:lnTo>
                <a:lnTo>
                  <a:pt x="86182" y="1810131"/>
                </a:lnTo>
                <a:lnTo>
                  <a:pt x="133108" y="1857248"/>
                </a:lnTo>
                <a:lnTo>
                  <a:pt x="139484" y="1857248"/>
                </a:lnTo>
                <a:lnTo>
                  <a:pt x="186474" y="1810131"/>
                </a:lnTo>
                <a:lnTo>
                  <a:pt x="221056" y="1775460"/>
                </a:lnTo>
                <a:lnTo>
                  <a:pt x="227431" y="1775460"/>
                </a:lnTo>
                <a:lnTo>
                  <a:pt x="249948" y="1798066"/>
                </a:lnTo>
                <a:lnTo>
                  <a:pt x="249948" y="1726946"/>
                </a:lnTo>
                <a:lnTo>
                  <a:pt x="244182" y="1721104"/>
                </a:lnTo>
                <a:lnTo>
                  <a:pt x="202044" y="1699260"/>
                </a:lnTo>
                <a:lnTo>
                  <a:pt x="153619" y="1691386"/>
                </a:lnTo>
                <a:lnTo>
                  <a:pt x="105194" y="1699260"/>
                </a:lnTo>
                <a:lnTo>
                  <a:pt x="63055" y="1721104"/>
                </a:lnTo>
                <a:lnTo>
                  <a:pt x="29743" y="1754505"/>
                </a:lnTo>
                <a:lnTo>
                  <a:pt x="7861" y="1796796"/>
                </a:lnTo>
                <a:lnTo>
                  <a:pt x="0" y="1845310"/>
                </a:lnTo>
                <a:lnTo>
                  <a:pt x="7861" y="1893824"/>
                </a:lnTo>
                <a:lnTo>
                  <a:pt x="29743" y="1935988"/>
                </a:lnTo>
                <a:lnTo>
                  <a:pt x="57289" y="1963674"/>
                </a:lnTo>
                <a:lnTo>
                  <a:pt x="105194" y="1991360"/>
                </a:lnTo>
                <a:lnTo>
                  <a:pt x="153619" y="1999234"/>
                </a:lnTo>
                <a:lnTo>
                  <a:pt x="202044" y="1991360"/>
                </a:lnTo>
                <a:lnTo>
                  <a:pt x="244182" y="1969389"/>
                </a:lnTo>
                <a:lnTo>
                  <a:pt x="249948" y="1963674"/>
                </a:lnTo>
                <a:lnTo>
                  <a:pt x="277495" y="1935988"/>
                </a:lnTo>
                <a:lnTo>
                  <a:pt x="288302" y="1915160"/>
                </a:lnTo>
                <a:lnTo>
                  <a:pt x="299377" y="1893824"/>
                </a:lnTo>
                <a:lnTo>
                  <a:pt x="307238" y="1845310"/>
                </a:lnTo>
                <a:close/>
              </a:path>
              <a:path w="307340" h="1999614">
                <a:moveTo>
                  <a:pt x="307238" y="1413510"/>
                </a:moveTo>
                <a:lnTo>
                  <a:pt x="299377" y="1364996"/>
                </a:lnTo>
                <a:lnTo>
                  <a:pt x="277495" y="1322705"/>
                </a:lnTo>
                <a:lnTo>
                  <a:pt x="249948" y="1295146"/>
                </a:lnTo>
                <a:lnTo>
                  <a:pt x="249948" y="1366139"/>
                </a:lnTo>
                <a:lnTo>
                  <a:pt x="249948" y="1372616"/>
                </a:lnTo>
                <a:lnTo>
                  <a:pt x="139484" y="1483233"/>
                </a:lnTo>
                <a:lnTo>
                  <a:pt x="133108" y="1483233"/>
                </a:lnTo>
                <a:lnTo>
                  <a:pt x="57289" y="1407287"/>
                </a:lnTo>
                <a:lnTo>
                  <a:pt x="57289" y="1400937"/>
                </a:lnTo>
                <a:lnTo>
                  <a:pt x="79806" y="1378331"/>
                </a:lnTo>
                <a:lnTo>
                  <a:pt x="86182" y="1378331"/>
                </a:lnTo>
                <a:lnTo>
                  <a:pt x="133108" y="1425321"/>
                </a:lnTo>
                <a:lnTo>
                  <a:pt x="139484" y="1425321"/>
                </a:lnTo>
                <a:lnTo>
                  <a:pt x="186410" y="1378331"/>
                </a:lnTo>
                <a:lnTo>
                  <a:pt x="221056" y="1343660"/>
                </a:lnTo>
                <a:lnTo>
                  <a:pt x="227431" y="1343660"/>
                </a:lnTo>
                <a:lnTo>
                  <a:pt x="249948" y="1366139"/>
                </a:lnTo>
                <a:lnTo>
                  <a:pt x="249948" y="1295146"/>
                </a:lnTo>
                <a:lnTo>
                  <a:pt x="244182" y="1289304"/>
                </a:lnTo>
                <a:lnTo>
                  <a:pt x="202044" y="1267345"/>
                </a:lnTo>
                <a:lnTo>
                  <a:pt x="153619" y="1259459"/>
                </a:lnTo>
                <a:lnTo>
                  <a:pt x="105194" y="1267345"/>
                </a:lnTo>
                <a:lnTo>
                  <a:pt x="63055" y="1289304"/>
                </a:lnTo>
                <a:lnTo>
                  <a:pt x="29743" y="1322705"/>
                </a:lnTo>
                <a:lnTo>
                  <a:pt x="7861" y="1364996"/>
                </a:lnTo>
                <a:lnTo>
                  <a:pt x="0" y="1413510"/>
                </a:lnTo>
                <a:lnTo>
                  <a:pt x="7861" y="1462024"/>
                </a:lnTo>
                <a:lnTo>
                  <a:pt x="29743" y="1504188"/>
                </a:lnTo>
                <a:lnTo>
                  <a:pt x="57289" y="1531874"/>
                </a:lnTo>
                <a:lnTo>
                  <a:pt x="105194" y="1559560"/>
                </a:lnTo>
                <a:lnTo>
                  <a:pt x="153619" y="1567434"/>
                </a:lnTo>
                <a:lnTo>
                  <a:pt x="202044" y="1559560"/>
                </a:lnTo>
                <a:lnTo>
                  <a:pt x="244182" y="1537589"/>
                </a:lnTo>
                <a:lnTo>
                  <a:pt x="249948" y="1531874"/>
                </a:lnTo>
                <a:lnTo>
                  <a:pt x="277495" y="1504188"/>
                </a:lnTo>
                <a:lnTo>
                  <a:pt x="288366" y="1483233"/>
                </a:lnTo>
                <a:lnTo>
                  <a:pt x="299377" y="1462024"/>
                </a:lnTo>
                <a:lnTo>
                  <a:pt x="307238" y="1413510"/>
                </a:lnTo>
                <a:close/>
              </a:path>
              <a:path w="307340" h="1999614">
                <a:moveTo>
                  <a:pt x="307238" y="981583"/>
                </a:moveTo>
                <a:lnTo>
                  <a:pt x="299377" y="933069"/>
                </a:lnTo>
                <a:lnTo>
                  <a:pt x="277495" y="890905"/>
                </a:lnTo>
                <a:lnTo>
                  <a:pt x="249948" y="863219"/>
                </a:lnTo>
                <a:lnTo>
                  <a:pt x="249948" y="934339"/>
                </a:lnTo>
                <a:lnTo>
                  <a:pt x="249948" y="940689"/>
                </a:lnTo>
                <a:lnTo>
                  <a:pt x="139484" y="1051433"/>
                </a:lnTo>
                <a:lnTo>
                  <a:pt x="133108" y="1051433"/>
                </a:lnTo>
                <a:lnTo>
                  <a:pt x="57289" y="975487"/>
                </a:lnTo>
                <a:lnTo>
                  <a:pt x="57289" y="969137"/>
                </a:lnTo>
                <a:lnTo>
                  <a:pt x="79806" y="946531"/>
                </a:lnTo>
                <a:lnTo>
                  <a:pt x="86182" y="946531"/>
                </a:lnTo>
                <a:lnTo>
                  <a:pt x="133108" y="993521"/>
                </a:lnTo>
                <a:lnTo>
                  <a:pt x="139484" y="993521"/>
                </a:lnTo>
                <a:lnTo>
                  <a:pt x="186347" y="946531"/>
                </a:lnTo>
                <a:lnTo>
                  <a:pt x="221056" y="911733"/>
                </a:lnTo>
                <a:lnTo>
                  <a:pt x="227431" y="911733"/>
                </a:lnTo>
                <a:lnTo>
                  <a:pt x="249948" y="934339"/>
                </a:lnTo>
                <a:lnTo>
                  <a:pt x="249948" y="863219"/>
                </a:lnTo>
                <a:lnTo>
                  <a:pt x="244182" y="857504"/>
                </a:lnTo>
                <a:lnTo>
                  <a:pt x="202044" y="835533"/>
                </a:lnTo>
                <a:lnTo>
                  <a:pt x="153619" y="827659"/>
                </a:lnTo>
                <a:lnTo>
                  <a:pt x="105194" y="835533"/>
                </a:lnTo>
                <a:lnTo>
                  <a:pt x="63055" y="857504"/>
                </a:lnTo>
                <a:lnTo>
                  <a:pt x="29743" y="890905"/>
                </a:lnTo>
                <a:lnTo>
                  <a:pt x="7861" y="933069"/>
                </a:lnTo>
                <a:lnTo>
                  <a:pt x="0" y="981583"/>
                </a:lnTo>
                <a:lnTo>
                  <a:pt x="7861" y="1030097"/>
                </a:lnTo>
                <a:lnTo>
                  <a:pt x="29743" y="1072388"/>
                </a:lnTo>
                <a:lnTo>
                  <a:pt x="57289" y="1099947"/>
                </a:lnTo>
                <a:lnTo>
                  <a:pt x="63055" y="1105789"/>
                </a:lnTo>
                <a:lnTo>
                  <a:pt x="105194" y="1127633"/>
                </a:lnTo>
                <a:lnTo>
                  <a:pt x="153619" y="1135507"/>
                </a:lnTo>
                <a:lnTo>
                  <a:pt x="202044" y="1127633"/>
                </a:lnTo>
                <a:lnTo>
                  <a:pt x="244182" y="1105789"/>
                </a:lnTo>
                <a:lnTo>
                  <a:pt x="249948" y="1099947"/>
                </a:lnTo>
                <a:lnTo>
                  <a:pt x="277495" y="1072388"/>
                </a:lnTo>
                <a:lnTo>
                  <a:pt x="288328" y="1051433"/>
                </a:lnTo>
                <a:lnTo>
                  <a:pt x="299377" y="1030097"/>
                </a:lnTo>
                <a:lnTo>
                  <a:pt x="307238" y="981583"/>
                </a:lnTo>
                <a:close/>
              </a:path>
              <a:path w="307340" h="1999614">
                <a:moveTo>
                  <a:pt x="307238" y="549783"/>
                </a:moveTo>
                <a:lnTo>
                  <a:pt x="299377" y="501269"/>
                </a:lnTo>
                <a:lnTo>
                  <a:pt x="277495" y="458978"/>
                </a:lnTo>
                <a:lnTo>
                  <a:pt x="249948" y="431419"/>
                </a:lnTo>
                <a:lnTo>
                  <a:pt x="249948" y="502539"/>
                </a:lnTo>
                <a:lnTo>
                  <a:pt x="249948" y="508889"/>
                </a:lnTo>
                <a:lnTo>
                  <a:pt x="139484" y="619633"/>
                </a:lnTo>
                <a:lnTo>
                  <a:pt x="133108" y="619633"/>
                </a:lnTo>
                <a:lnTo>
                  <a:pt x="57289" y="543687"/>
                </a:lnTo>
                <a:lnTo>
                  <a:pt x="57289" y="537210"/>
                </a:lnTo>
                <a:lnTo>
                  <a:pt x="79806" y="514731"/>
                </a:lnTo>
                <a:lnTo>
                  <a:pt x="86182" y="514731"/>
                </a:lnTo>
                <a:lnTo>
                  <a:pt x="133108" y="561721"/>
                </a:lnTo>
                <a:lnTo>
                  <a:pt x="139484" y="561721"/>
                </a:lnTo>
                <a:lnTo>
                  <a:pt x="186347" y="514731"/>
                </a:lnTo>
                <a:lnTo>
                  <a:pt x="221056" y="479933"/>
                </a:lnTo>
                <a:lnTo>
                  <a:pt x="227431" y="479933"/>
                </a:lnTo>
                <a:lnTo>
                  <a:pt x="249948" y="502539"/>
                </a:lnTo>
                <a:lnTo>
                  <a:pt x="249948" y="431419"/>
                </a:lnTo>
                <a:lnTo>
                  <a:pt x="244182" y="425704"/>
                </a:lnTo>
                <a:lnTo>
                  <a:pt x="202044" y="403733"/>
                </a:lnTo>
                <a:lnTo>
                  <a:pt x="153619" y="395859"/>
                </a:lnTo>
                <a:lnTo>
                  <a:pt x="105194" y="403733"/>
                </a:lnTo>
                <a:lnTo>
                  <a:pt x="63055" y="425704"/>
                </a:lnTo>
                <a:lnTo>
                  <a:pt x="29743" y="458978"/>
                </a:lnTo>
                <a:lnTo>
                  <a:pt x="7861" y="501269"/>
                </a:lnTo>
                <a:lnTo>
                  <a:pt x="0" y="549783"/>
                </a:lnTo>
                <a:lnTo>
                  <a:pt x="7861" y="598297"/>
                </a:lnTo>
                <a:lnTo>
                  <a:pt x="29743" y="640588"/>
                </a:lnTo>
                <a:lnTo>
                  <a:pt x="63055" y="673862"/>
                </a:lnTo>
                <a:lnTo>
                  <a:pt x="105194" y="695833"/>
                </a:lnTo>
                <a:lnTo>
                  <a:pt x="153619" y="703707"/>
                </a:lnTo>
                <a:lnTo>
                  <a:pt x="202044" y="695833"/>
                </a:lnTo>
                <a:lnTo>
                  <a:pt x="244182" y="673862"/>
                </a:lnTo>
                <a:lnTo>
                  <a:pt x="277495" y="640588"/>
                </a:lnTo>
                <a:lnTo>
                  <a:pt x="288328" y="619633"/>
                </a:lnTo>
                <a:lnTo>
                  <a:pt x="299377" y="598297"/>
                </a:lnTo>
                <a:lnTo>
                  <a:pt x="307238" y="549783"/>
                </a:lnTo>
                <a:close/>
              </a:path>
              <a:path w="307340" h="1999614">
                <a:moveTo>
                  <a:pt x="307238" y="153924"/>
                </a:moveTo>
                <a:lnTo>
                  <a:pt x="299377" y="105410"/>
                </a:lnTo>
                <a:lnTo>
                  <a:pt x="277495" y="63119"/>
                </a:lnTo>
                <a:lnTo>
                  <a:pt x="249948" y="35560"/>
                </a:lnTo>
                <a:lnTo>
                  <a:pt x="249948" y="106680"/>
                </a:lnTo>
                <a:lnTo>
                  <a:pt x="249948" y="113030"/>
                </a:lnTo>
                <a:lnTo>
                  <a:pt x="139484" y="223774"/>
                </a:lnTo>
                <a:lnTo>
                  <a:pt x="133108" y="223774"/>
                </a:lnTo>
                <a:lnTo>
                  <a:pt x="57289" y="147828"/>
                </a:lnTo>
                <a:lnTo>
                  <a:pt x="57289" y="141351"/>
                </a:lnTo>
                <a:lnTo>
                  <a:pt x="79806" y="118872"/>
                </a:lnTo>
                <a:lnTo>
                  <a:pt x="86182" y="118872"/>
                </a:lnTo>
                <a:lnTo>
                  <a:pt x="133108" y="165862"/>
                </a:lnTo>
                <a:lnTo>
                  <a:pt x="139484" y="165862"/>
                </a:lnTo>
                <a:lnTo>
                  <a:pt x="186347" y="118872"/>
                </a:lnTo>
                <a:lnTo>
                  <a:pt x="221056" y="84074"/>
                </a:lnTo>
                <a:lnTo>
                  <a:pt x="227431" y="84074"/>
                </a:lnTo>
                <a:lnTo>
                  <a:pt x="249948" y="106680"/>
                </a:lnTo>
                <a:lnTo>
                  <a:pt x="249948" y="35560"/>
                </a:lnTo>
                <a:lnTo>
                  <a:pt x="244182" y="29845"/>
                </a:lnTo>
                <a:lnTo>
                  <a:pt x="202044" y="7874"/>
                </a:lnTo>
                <a:lnTo>
                  <a:pt x="153619" y="0"/>
                </a:lnTo>
                <a:lnTo>
                  <a:pt x="105194" y="7874"/>
                </a:lnTo>
                <a:lnTo>
                  <a:pt x="63055" y="29845"/>
                </a:lnTo>
                <a:lnTo>
                  <a:pt x="29743" y="63119"/>
                </a:lnTo>
                <a:lnTo>
                  <a:pt x="7861" y="105410"/>
                </a:lnTo>
                <a:lnTo>
                  <a:pt x="0" y="153924"/>
                </a:lnTo>
                <a:lnTo>
                  <a:pt x="7861" y="202438"/>
                </a:lnTo>
                <a:lnTo>
                  <a:pt x="29743" y="244729"/>
                </a:lnTo>
                <a:lnTo>
                  <a:pt x="57289" y="272288"/>
                </a:lnTo>
                <a:lnTo>
                  <a:pt x="63055" y="278130"/>
                </a:lnTo>
                <a:lnTo>
                  <a:pt x="105194" y="299974"/>
                </a:lnTo>
                <a:lnTo>
                  <a:pt x="153619" y="307848"/>
                </a:lnTo>
                <a:lnTo>
                  <a:pt x="202044" y="299974"/>
                </a:lnTo>
                <a:lnTo>
                  <a:pt x="244182" y="278130"/>
                </a:lnTo>
                <a:lnTo>
                  <a:pt x="249948" y="272288"/>
                </a:lnTo>
                <a:lnTo>
                  <a:pt x="277495" y="244729"/>
                </a:lnTo>
                <a:lnTo>
                  <a:pt x="288328" y="223774"/>
                </a:lnTo>
                <a:lnTo>
                  <a:pt x="299377" y="202438"/>
                </a:lnTo>
                <a:lnTo>
                  <a:pt x="307238" y="153924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2026" y="2967304"/>
            <a:ext cx="3171190" cy="204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 marR="671830">
              <a:lnSpc>
                <a:spcPct val="105300"/>
              </a:lnSpc>
              <a:spcBef>
                <a:spcPts val="100"/>
              </a:spcBef>
            </a:pPr>
            <a:r>
              <a:rPr sz="950" spc="-10" dirty="0">
                <a:latin typeface="Arial"/>
                <a:cs typeface="Arial"/>
              </a:rPr>
              <a:t>A</a:t>
            </a:r>
            <a:r>
              <a:rPr sz="950" spc="-9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risk</a:t>
            </a:r>
            <a:r>
              <a:rPr sz="950" spc="-35" dirty="0">
                <a:latin typeface="Arial"/>
                <a:cs typeface="Arial"/>
              </a:rPr>
              <a:t> assessment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been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completed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relation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 young </a:t>
            </a:r>
            <a:r>
              <a:rPr sz="950" spc="-10" dirty="0">
                <a:latin typeface="Arial"/>
                <a:cs typeface="Arial"/>
              </a:rPr>
              <a:t>person.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</a:pPr>
            <a:r>
              <a:rPr sz="950" spc="-25" dirty="0">
                <a:latin typeface="Arial"/>
                <a:cs typeface="Arial"/>
              </a:rPr>
              <a:t>Young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persons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given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information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and</a:t>
            </a:r>
            <a:endParaRPr sz="95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latin typeface="Arial"/>
                <a:cs typeface="Arial"/>
              </a:rPr>
              <a:t>understand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site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safety</a:t>
            </a:r>
            <a:r>
              <a:rPr sz="950" spc="-10" dirty="0">
                <a:latin typeface="Arial"/>
                <a:cs typeface="Arial"/>
              </a:rPr>
              <a:t> procedures.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Arial"/>
              <a:cs typeface="Arial"/>
            </a:endParaRPr>
          </a:p>
          <a:p>
            <a:pPr marL="462280" marR="530225">
              <a:lnSpc>
                <a:spcPct val="105300"/>
              </a:lnSpc>
            </a:pPr>
            <a:r>
              <a:rPr sz="950" spc="-35" dirty="0">
                <a:latin typeface="Arial"/>
                <a:cs typeface="Arial"/>
              </a:rPr>
              <a:t>Young</a:t>
            </a:r>
            <a:r>
              <a:rPr sz="950" spc="-8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persons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have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been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given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sufficient </a:t>
            </a:r>
            <a:r>
              <a:rPr sz="950" dirty="0">
                <a:latin typeface="Arial"/>
                <a:cs typeface="Arial"/>
              </a:rPr>
              <a:t>training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carry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tasks.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Arial"/>
              <a:cs typeface="Arial"/>
            </a:endParaRPr>
          </a:p>
          <a:p>
            <a:pPr marL="462280" marR="644525">
              <a:lnSpc>
                <a:spcPct val="105300"/>
              </a:lnSpc>
            </a:pPr>
            <a:r>
              <a:rPr sz="950" spc="-25" dirty="0">
                <a:latin typeface="Arial"/>
                <a:cs typeface="Arial"/>
              </a:rPr>
              <a:t>Young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persons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only carry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low-</a:t>
            </a:r>
            <a:r>
              <a:rPr sz="950" spc="-20" dirty="0">
                <a:latin typeface="Arial"/>
                <a:cs typeface="Arial"/>
              </a:rPr>
              <a:t>level </a:t>
            </a:r>
            <a:r>
              <a:rPr sz="950" dirty="0">
                <a:latin typeface="Arial"/>
                <a:cs typeface="Arial"/>
              </a:rPr>
              <a:t>risk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activities.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</a:pPr>
            <a:r>
              <a:rPr sz="950" spc="-10" dirty="0">
                <a:latin typeface="Arial"/>
                <a:cs typeface="Arial"/>
              </a:rPr>
              <a:t>Consideration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 given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their age,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experience,</a:t>
            </a:r>
            <a:endParaRPr sz="95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latin typeface="Arial"/>
                <a:cs typeface="Arial"/>
              </a:rPr>
              <a:t>maturity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physical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capabilities.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49580" y="5661659"/>
            <a:ext cx="2610485" cy="751205"/>
          </a:xfrm>
          <a:custGeom>
            <a:avLst/>
            <a:gdLst/>
            <a:ahLst/>
            <a:cxnLst/>
            <a:rect l="l" t="t" r="r" b="b"/>
            <a:pathLst>
              <a:path w="2610485" h="751204">
                <a:moveTo>
                  <a:pt x="2457704" y="0"/>
                </a:moveTo>
                <a:lnTo>
                  <a:pt x="0" y="0"/>
                </a:lnTo>
                <a:lnTo>
                  <a:pt x="0" y="751014"/>
                </a:lnTo>
                <a:lnTo>
                  <a:pt x="2610104" y="751014"/>
                </a:lnTo>
                <a:lnTo>
                  <a:pt x="2610104" y="152145"/>
                </a:lnTo>
                <a:lnTo>
                  <a:pt x="2602357" y="104012"/>
                </a:lnTo>
                <a:lnTo>
                  <a:pt x="2580767" y="62356"/>
                </a:lnTo>
                <a:lnTo>
                  <a:pt x="2547747" y="29337"/>
                </a:lnTo>
                <a:lnTo>
                  <a:pt x="2505837" y="7746"/>
                </a:lnTo>
                <a:lnTo>
                  <a:pt x="2457704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44779" y="5733643"/>
            <a:ext cx="2291715" cy="5759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1454">
              <a:lnSpc>
                <a:spcPct val="106400"/>
              </a:lnSpc>
              <a:spcBef>
                <a:spcPts val="95"/>
              </a:spcBef>
            </a:pPr>
            <a:r>
              <a:rPr sz="1100" b="1" spc="-10" dirty="0">
                <a:solidFill>
                  <a:srgbClr val="FFFFFF"/>
                </a:solidFill>
                <a:latin typeface="Arial"/>
                <a:cs typeface="Arial"/>
              </a:rPr>
              <a:t>Note:</a:t>
            </a:r>
            <a:r>
              <a:rPr sz="11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age</a:t>
            </a: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18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is permitted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1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drive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vehicle.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0"/>
              </a:spcBef>
            </a:pPr>
            <a:r>
              <a:rPr spc="-100" dirty="0"/>
              <a:t>Young</a:t>
            </a:r>
            <a:r>
              <a:rPr spc="-245" dirty="0"/>
              <a:t> </a:t>
            </a:r>
            <a:r>
              <a:rPr spc="-85" dirty="0"/>
              <a:t>Persons</a:t>
            </a:r>
            <a:r>
              <a:rPr spc="-180" dirty="0"/>
              <a:t> </a:t>
            </a:r>
            <a:r>
              <a:rPr dirty="0"/>
              <a:t>in</a:t>
            </a:r>
            <a:r>
              <a:rPr spc="-135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spc="-10" dirty="0"/>
              <a:t>Workplace</a:t>
            </a:r>
          </a:p>
        </p:txBody>
      </p:sp>
      <p:sp>
        <p:nvSpPr>
          <p:cNvPr id="36" name="object 36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2"/>
                </a:lnTo>
                <a:lnTo>
                  <a:pt x="1587500" y="62230"/>
                </a:lnTo>
                <a:lnTo>
                  <a:pt x="1554479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720455" y="1077214"/>
            <a:ext cx="1365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7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20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9580" y="1694688"/>
            <a:ext cx="9810115" cy="717550"/>
          </a:xfrm>
          <a:custGeom>
            <a:avLst/>
            <a:gdLst/>
            <a:ahLst/>
            <a:cxnLst/>
            <a:rect l="l" t="t" r="r" b="b"/>
            <a:pathLst>
              <a:path w="9810115" h="717550">
                <a:moveTo>
                  <a:pt x="9657461" y="0"/>
                </a:moveTo>
                <a:lnTo>
                  <a:pt x="0" y="0"/>
                </a:lnTo>
                <a:lnTo>
                  <a:pt x="0" y="717169"/>
                </a:lnTo>
                <a:lnTo>
                  <a:pt x="9809861" y="717169"/>
                </a:lnTo>
                <a:lnTo>
                  <a:pt x="9809861" y="152273"/>
                </a:lnTo>
                <a:lnTo>
                  <a:pt x="9802114" y="104139"/>
                </a:lnTo>
                <a:lnTo>
                  <a:pt x="9780524" y="62357"/>
                </a:lnTo>
                <a:lnTo>
                  <a:pt x="9747504" y="29337"/>
                </a:lnTo>
                <a:lnTo>
                  <a:pt x="9705594" y="7747"/>
                </a:lnTo>
                <a:lnTo>
                  <a:pt x="965746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4779" y="1737486"/>
            <a:ext cx="8965565" cy="5880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Many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likely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some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cases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 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facing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unfamiliar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risks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surroundings.</a:t>
            </a:r>
            <a:r>
              <a:rPr sz="1200" dirty="0">
                <a:latin typeface="Arial"/>
                <a:cs typeface="Arial"/>
              </a:rPr>
              <a:t> They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provided with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clear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sufficient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instruction,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 and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supervision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enable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them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safely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without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putting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others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1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risk.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8896" y="7089749"/>
            <a:ext cx="827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Arial"/>
                <a:cs typeface="Arial"/>
              </a:rPr>
              <a:t>WS.STC.SSI.20.01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135" y="2779217"/>
            <a:ext cx="2704465" cy="248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489" marR="246379" algn="just">
              <a:lnSpc>
                <a:spcPct val="105300"/>
              </a:lnSpc>
              <a:spcBef>
                <a:spcPts val="100"/>
              </a:spcBef>
            </a:pPr>
            <a:r>
              <a:rPr sz="950" b="1" dirty="0">
                <a:latin typeface="Arial"/>
                <a:cs typeface="Arial"/>
              </a:rPr>
              <a:t>The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Health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and</a:t>
            </a:r>
            <a:r>
              <a:rPr sz="950" b="1" spc="-1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Safety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Executive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(HSE)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spc="-50" dirty="0">
                <a:latin typeface="Arial"/>
                <a:cs typeface="Arial"/>
              </a:rPr>
              <a:t>&amp; </a:t>
            </a:r>
            <a:r>
              <a:rPr sz="950" b="1" dirty="0">
                <a:latin typeface="Arial"/>
                <a:cs typeface="Arial"/>
              </a:rPr>
              <a:t>Health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and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Safety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Authority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(HAS)</a:t>
            </a:r>
            <a:r>
              <a:rPr sz="950" b="1" spc="-3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define </a:t>
            </a:r>
            <a:r>
              <a:rPr sz="950" b="1" dirty="0">
                <a:latin typeface="Arial"/>
                <a:cs typeface="Arial"/>
              </a:rPr>
              <a:t>a</a:t>
            </a:r>
            <a:r>
              <a:rPr sz="950" b="1" spc="1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lone</a:t>
            </a:r>
            <a:r>
              <a:rPr sz="950" b="1" spc="-4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worker</a:t>
            </a:r>
            <a:r>
              <a:rPr sz="950" b="1" spc="-70" dirty="0">
                <a:latin typeface="Arial"/>
                <a:cs typeface="Arial"/>
              </a:rPr>
              <a:t> </a:t>
            </a:r>
            <a:r>
              <a:rPr sz="950" b="1" spc="-25" dirty="0">
                <a:latin typeface="Arial"/>
                <a:cs typeface="Arial"/>
              </a:rPr>
              <a:t>as:</a:t>
            </a:r>
            <a:endParaRPr sz="95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645"/>
              </a:spcBef>
            </a:pPr>
            <a:r>
              <a:rPr sz="950" b="1" dirty="0">
                <a:latin typeface="Arial"/>
                <a:cs typeface="Arial"/>
              </a:rPr>
              <a:t>‘Those</a:t>
            </a:r>
            <a:r>
              <a:rPr sz="950" b="1" spc="-8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who</a:t>
            </a:r>
            <a:r>
              <a:rPr sz="950" b="1" spc="-8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work</a:t>
            </a:r>
            <a:r>
              <a:rPr sz="950" b="1" spc="-7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by</a:t>
            </a:r>
            <a:r>
              <a:rPr sz="950" b="1" spc="-5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themselves</a:t>
            </a:r>
            <a:r>
              <a:rPr sz="950" b="1" spc="-25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without</a:t>
            </a:r>
            <a:endParaRPr sz="950">
              <a:latin typeface="Arial"/>
              <a:cs typeface="Arial"/>
            </a:endParaRPr>
          </a:p>
          <a:p>
            <a:pPr marL="110489">
              <a:lnSpc>
                <a:spcPct val="100000"/>
              </a:lnSpc>
              <a:spcBef>
                <a:spcPts val="65"/>
              </a:spcBef>
            </a:pPr>
            <a:r>
              <a:rPr sz="950" b="1" spc="-10" dirty="0">
                <a:latin typeface="Arial"/>
                <a:cs typeface="Arial"/>
              </a:rPr>
              <a:t>close</a:t>
            </a:r>
            <a:r>
              <a:rPr sz="950" b="1" spc="-60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or</a:t>
            </a:r>
            <a:r>
              <a:rPr sz="950" b="1" spc="-35" dirty="0">
                <a:latin typeface="Arial"/>
                <a:cs typeface="Arial"/>
              </a:rPr>
              <a:t> </a:t>
            </a:r>
            <a:r>
              <a:rPr sz="950" b="1" dirty="0">
                <a:latin typeface="Arial"/>
                <a:cs typeface="Arial"/>
              </a:rPr>
              <a:t>direct</a:t>
            </a:r>
            <a:r>
              <a:rPr sz="950" b="1" spc="-40" dirty="0">
                <a:latin typeface="Arial"/>
                <a:cs typeface="Arial"/>
              </a:rPr>
              <a:t> </a:t>
            </a:r>
            <a:r>
              <a:rPr sz="950" b="1" spc="-10" dirty="0">
                <a:latin typeface="Arial"/>
                <a:cs typeface="Arial"/>
              </a:rPr>
              <a:t>supervision.’</a:t>
            </a:r>
            <a:endParaRPr sz="950">
              <a:latin typeface="Arial"/>
              <a:cs typeface="Arial"/>
            </a:endParaRPr>
          </a:p>
          <a:p>
            <a:pPr marL="210820" marR="478790" indent="-110489">
              <a:lnSpc>
                <a:spcPct val="100000"/>
              </a:lnSpc>
              <a:spcBef>
                <a:spcPts val="565"/>
              </a:spcBef>
              <a:buChar char="•"/>
              <a:tabLst>
                <a:tab pos="211454" algn="l"/>
              </a:tabLst>
            </a:pPr>
            <a:r>
              <a:rPr sz="950" spc="-10" dirty="0">
                <a:latin typeface="Arial"/>
                <a:cs typeface="Arial"/>
              </a:rPr>
              <a:t>Those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outside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normal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office hours.</a:t>
            </a:r>
            <a:endParaRPr sz="950">
              <a:latin typeface="Arial"/>
              <a:cs typeface="Arial"/>
            </a:endParaRPr>
          </a:p>
          <a:p>
            <a:pPr marL="210820" indent="-110489">
              <a:lnSpc>
                <a:spcPct val="100000"/>
              </a:lnSpc>
              <a:spcBef>
                <a:spcPts val="600"/>
              </a:spcBef>
              <a:buChar char="•"/>
              <a:tabLst>
                <a:tab pos="211454" algn="l"/>
              </a:tabLst>
            </a:pPr>
            <a:r>
              <a:rPr sz="950" spc="-10" dirty="0">
                <a:latin typeface="Arial"/>
                <a:cs typeface="Arial"/>
              </a:rPr>
              <a:t>Those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remote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central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office.</a:t>
            </a:r>
            <a:endParaRPr sz="950">
              <a:latin typeface="Arial"/>
              <a:cs typeface="Arial"/>
            </a:endParaRPr>
          </a:p>
          <a:p>
            <a:pPr marL="210820" marR="458470" indent="-110489">
              <a:lnSpc>
                <a:spcPct val="105300"/>
              </a:lnSpc>
              <a:spcBef>
                <a:spcPts val="515"/>
              </a:spcBef>
              <a:buChar char="•"/>
              <a:tabLst>
                <a:tab pos="211454" algn="l"/>
              </a:tabLst>
            </a:pPr>
            <a:r>
              <a:rPr sz="950" spc="-10" dirty="0">
                <a:latin typeface="Arial"/>
                <a:cs typeface="Arial"/>
              </a:rPr>
              <a:t>Those</a:t>
            </a:r>
            <a:r>
              <a:rPr sz="950" spc="-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remote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areas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 </a:t>
            </a:r>
            <a:r>
              <a:rPr sz="950" dirty="0">
                <a:latin typeface="Arial"/>
                <a:cs typeface="Arial"/>
              </a:rPr>
              <a:t>occupied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building.</a:t>
            </a:r>
            <a:endParaRPr sz="950">
              <a:latin typeface="Arial"/>
              <a:cs typeface="Arial"/>
            </a:endParaRPr>
          </a:p>
          <a:p>
            <a:pPr marL="210820" indent="-110489">
              <a:lnSpc>
                <a:spcPct val="100000"/>
              </a:lnSpc>
              <a:spcBef>
                <a:spcPts val="670"/>
              </a:spcBef>
              <a:buChar char="•"/>
              <a:tabLst>
                <a:tab pos="211454" algn="l"/>
              </a:tabLst>
            </a:pPr>
            <a:r>
              <a:rPr sz="950" spc="-10" dirty="0">
                <a:latin typeface="Arial"/>
                <a:cs typeface="Arial"/>
              </a:rPr>
              <a:t>Those</a:t>
            </a:r>
            <a:r>
              <a:rPr sz="950" spc="-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remote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emergency services.</a:t>
            </a:r>
            <a:endParaRPr sz="950">
              <a:latin typeface="Arial"/>
              <a:cs typeface="Arial"/>
            </a:endParaRPr>
          </a:p>
          <a:p>
            <a:pPr marL="210820" indent="-110489">
              <a:lnSpc>
                <a:spcPct val="100000"/>
              </a:lnSpc>
              <a:spcBef>
                <a:spcPts val="600"/>
              </a:spcBef>
              <a:buChar char="•"/>
              <a:tabLst>
                <a:tab pos="211454" algn="l"/>
              </a:tabLst>
            </a:pPr>
            <a:r>
              <a:rPr sz="950" dirty="0">
                <a:latin typeface="Arial"/>
                <a:cs typeface="Arial"/>
              </a:rPr>
              <a:t>Those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working from</a:t>
            </a:r>
            <a:r>
              <a:rPr sz="950" spc="-10" dirty="0">
                <a:latin typeface="Arial"/>
                <a:cs typeface="Arial"/>
              </a:rPr>
              <a:t> home.</a:t>
            </a:r>
            <a:endParaRPr sz="950">
              <a:latin typeface="Arial"/>
              <a:cs typeface="Arial"/>
            </a:endParaRPr>
          </a:p>
          <a:p>
            <a:pPr marL="210820" indent="-110489">
              <a:lnSpc>
                <a:spcPct val="100000"/>
              </a:lnSpc>
              <a:spcBef>
                <a:spcPts val="605"/>
              </a:spcBef>
              <a:buChar char="•"/>
              <a:tabLst>
                <a:tab pos="211454" algn="l"/>
              </a:tabLst>
            </a:pPr>
            <a:r>
              <a:rPr sz="950" spc="-10" dirty="0">
                <a:latin typeface="Arial"/>
                <a:cs typeface="Arial"/>
              </a:rPr>
              <a:t>Those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travel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part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job.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863" y="2478303"/>
            <a:ext cx="2710815" cy="2831465"/>
          </a:xfrm>
          <a:custGeom>
            <a:avLst/>
            <a:gdLst/>
            <a:ahLst/>
            <a:cxnLst/>
            <a:rect l="l" t="t" r="r" b="b"/>
            <a:pathLst>
              <a:path w="2710815" h="2831465">
                <a:moveTo>
                  <a:pt x="0" y="2831321"/>
                </a:moveTo>
                <a:lnTo>
                  <a:pt x="2710815" y="2831321"/>
                </a:lnTo>
                <a:lnTo>
                  <a:pt x="2710815" y="0"/>
                </a:lnTo>
                <a:lnTo>
                  <a:pt x="0" y="0"/>
                </a:lnTo>
                <a:lnTo>
                  <a:pt x="0" y="2831321"/>
                </a:lnTo>
                <a:close/>
              </a:path>
            </a:pathLst>
          </a:custGeom>
          <a:ln w="65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9135" y="2478305"/>
            <a:ext cx="2704465" cy="2622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31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lone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workers?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0141" y="2409901"/>
            <a:ext cx="6139180" cy="5886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45"/>
              </a:spcBef>
            </a:pPr>
            <a:r>
              <a:rPr sz="1200" spc="-65" dirty="0">
                <a:latin typeface="Arial"/>
                <a:cs typeface="Arial"/>
              </a:rPr>
              <a:t>You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discuss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arrangements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 your line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10" dirty="0">
                <a:latin typeface="Arial"/>
                <a:cs typeface="Arial"/>
              </a:rPr>
              <a:t> ensure </a:t>
            </a:r>
            <a:r>
              <a:rPr sz="1200" dirty="0">
                <a:latin typeface="Arial"/>
                <a:cs typeface="Arial"/>
              </a:rPr>
              <a:t>there are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sufficient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measures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carrying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lone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tasks.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Arrangements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could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include: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2588" y="3223260"/>
            <a:ext cx="5634355" cy="69850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The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walkie-</a:t>
            </a:r>
            <a:r>
              <a:rPr sz="1200" dirty="0">
                <a:latin typeface="Arial"/>
                <a:cs typeface="Arial"/>
              </a:rPr>
              <a:t>talkies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stay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regular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contact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colleagues.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2588" y="4070603"/>
            <a:ext cx="5634355" cy="69850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Regular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telephone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calls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yourself 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control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supervisor.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2588" y="4940808"/>
            <a:ext cx="5634355" cy="69850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142875" rIns="0" bIns="0" rtlCol="0">
            <a:spAutoFit/>
          </a:bodyPr>
          <a:lstStyle/>
          <a:p>
            <a:pPr marL="108585" marR="425450">
              <a:lnSpc>
                <a:spcPct val="103299"/>
              </a:lnSpc>
              <a:spcBef>
                <a:spcPts val="1125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reliable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20" dirty="0">
                <a:latin typeface="Arial"/>
                <a:cs typeface="Arial"/>
              </a:rPr>
              <a:t>ensure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returned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base </a:t>
            </a:r>
            <a:r>
              <a:rPr sz="1200" dirty="0">
                <a:latin typeface="Arial"/>
                <a:cs typeface="Arial"/>
              </a:rPr>
              <a:t>once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completed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task.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76561" y="3223005"/>
            <a:ext cx="690880" cy="698500"/>
            <a:chOff x="9576561" y="3223005"/>
            <a:chExt cx="690880" cy="698500"/>
          </a:xfrm>
        </p:grpSpPr>
        <p:sp>
          <p:nvSpPr>
            <p:cNvPr id="11" name="object 11"/>
            <p:cNvSpPr/>
            <p:nvPr/>
          </p:nvSpPr>
          <p:spPr>
            <a:xfrm>
              <a:off x="9582911" y="3229355"/>
              <a:ext cx="678180" cy="685800"/>
            </a:xfrm>
            <a:custGeom>
              <a:avLst/>
              <a:gdLst/>
              <a:ahLst/>
              <a:cxnLst/>
              <a:rect l="l" t="t" r="r" b="b"/>
              <a:pathLst>
                <a:path w="678179" h="685800">
                  <a:moveTo>
                    <a:pt x="0" y="0"/>
                  </a:moveTo>
                  <a:lnTo>
                    <a:pt x="0" y="685292"/>
                  </a:lnTo>
                  <a:lnTo>
                    <a:pt x="677926" y="685292"/>
                  </a:lnTo>
                  <a:lnTo>
                    <a:pt x="677926" y="152527"/>
                  </a:lnTo>
                  <a:lnTo>
                    <a:pt x="670179" y="104267"/>
                  </a:lnTo>
                  <a:lnTo>
                    <a:pt x="648589" y="62484"/>
                  </a:lnTo>
                  <a:lnTo>
                    <a:pt x="615569" y="29463"/>
                  </a:lnTo>
                  <a:lnTo>
                    <a:pt x="573786" y="7747"/>
                  </a:lnTo>
                  <a:lnTo>
                    <a:pt x="5256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44099" y="3287267"/>
              <a:ext cx="83820" cy="1478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794748" y="3392423"/>
              <a:ext cx="255904" cy="443230"/>
            </a:xfrm>
            <a:custGeom>
              <a:avLst/>
              <a:gdLst/>
              <a:ahLst/>
              <a:cxnLst/>
              <a:rect l="l" t="t" r="r" b="b"/>
              <a:pathLst>
                <a:path w="255904" h="443229">
                  <a:moveTo>
                    <a:pt x="116205" y="20955"/>
                  </a:moveTo>
                  <a:lnTo>
                    <a:pt x="114554" y="12827"/>
                  </a:lnTo>
                  <a:lnTo>
                    <a:pt x="110109" y="6096"/>
                  </a:lnTo>
                  <a:lnTo>
                    <a:pt x="103378" y="1651"/>
                  </a:lnTo>
                  <a:lnTo>
                    <a:pt x="95123" y="0"/>
                  </a:lnTo>
                  <a:lnTo>
                    <a:pt x="53340" y="0"/>
                  </a:lnTo>
                  <a:lnTo>
                    <a:pt x="45085" y="1651"/>
                  </a:lnTo>
                  <a:lnTo>
                    <a:pt x="38354" y="6096"/>
                  </a:lnTo>
                  <a:lnTo>
                    <a:pt x="33909" y="12827"/>
                  </a:lnTo>
                  <a:lnTo>
                    <a:pt x="32258" y="20955"/>
                  </a:lnTo>
                  <a:lnTo>
                    <a:pt x="32258" y="41656"/>
                  </a:lnTo>
                  <a:lnTo>
                    <a:pt x="116205" y="41656"/>
                  </a:lnTo>
                  <a:lnTo>
                    <a:pt x="116205" y="20955"/>
                  </a:lnTo>
                  <a:close/>
                </a:path>
                <a:path w="255904" h="443229">
                  <a:moveTo>
                    <a:pt x="255778" y="75946"/>
                  </a:moveTo>
                  <a:lnTo>
                    <a:pt x="254127" y="67945"/>
                  </a:lnTo>
                  <a:lnTo>
                    <a:pt x="249809" y="61468"/>
                  </a:lnTo>
                  <a:lnTo>
                    <a:pt x="243205" y="57023"/>
                  </a:lnTo>
                  <a:lnTo>
                    <a:pt x="235204" y="55372"/>
                  </a:lnTo>
                  <a:lnTo>
                    <a:pt x="224790" y="55372"/>
                  </a:lnTo>
                  <a:lnTo>
                    <a:pt x="224790" y="112268"/>
                  </a:lnTo>
                  <a:lnTo>
                    <a:pt x="224790" y="161798"/>
                  </a:lnTo>
                  <a:lnTo>
                    <a:pt x="224790" y="242951"/>
                  </a:lnTo>
                  <a:lnTo>
                    <a:pt x="224790" y="316357"/>
                  </a:lnTo>
                  <a:lnTo>
                    <a:pt x="224790" y="386207"/>
                  </a:lnTo>
                  <a:lnTo>
                    <a:pt x="223012" y="395605"/>
                  </a:lnTo>
                  <a:lnTo>
                    <a:pt x="217932" y="403098"/>
                  </a:lnTo>
                  <a:lnTo>
                    <a:pt x="210312" y="408305"/>
                  </a:lnTo>
                  <a:lnTo>
                    <a:pt x="201041" y="410083"/>
                  </a:lnTo>
                  <a:lnTo>
                    <a:pt x="191770" y="408305"/>
                  </a:lnTo>
                  <a:lnTo>
                    <a:pt x="184277" y="403098"/>
                  </a:lnTo>
                  <a:lnTo>
                    <a:pt x="179070" y="395605"/>
                  </a:lnTo>
                  <a:lnTo>
                    <a:pt x="177292" y="386207"/>
                  </a:lnTo>
                  <a:lnTo>
                    <a:pt x="179070" y="376936"/>
                  </a:lnTo>
                  <a:lnTo>
                    <a:pt x="184277" y="369443"/>
                  </a:lnTo>
                  <a:lnTo>
                    <a:pt x="191770" y="364363"/>
                  </a:lnTo>
                  <a:lnTo>
                    <a:pt x="201041" y="362458"/>
                  </a:lnTo>
                  <a:lnTo>
                    <a:pt x="210312" y="364363"/>
                  </a:lnTo>
                  <a:lnTo>
                    <a:pt x="217932" y="369443"/>
                  </a:lnTo>
                  <a:lnTo>
                    <a:pt x="223012" y="376936"/>
                  </a:lnTo>
                  <a:lnTo>
                    <a:pt x="224790" y="386207"/>
                  </a:lnTo>
                  <a:lnTo>
                    <a:pt x="224790" y="316357"/>
                  </a:lnTo>
                  <a:lnTo>
                    <a:pt x="223012" y="325755"/>
                  </a:lnTo>
                  <a:lnTo>
                    <a:pt x="217932" y="333248"/>
                  </a:lnTo>
                  <a:lnTo>
                    <a:pt x="210312" y="338328"/>
                  </a:lnTo>
                  <a:lnTo>
                    <a:pt x="201041" y="340233"/>
                  </a:lnTo>
                  <a:lnTo>
                    <a:pt x="191770" y="338328"/>
                  </a:lnTo>
                  <a:lnTo>
                    <a:pt x="184277" y="333248"/>
                  </a:lnTo>
                  <a:lnTo>
                    <a:pt x="179070" y="325755"/>
                  </a:lnTo>
                  <a:lnTo>
                    <a:pt x="177292" y="316357"/>
                  </a:lnTo>
                  <a:lnTo>
                    <a:pt x="179070" y="307086"/>
                  </a:lnTo>
                  <a:lnTo>
                    <a:pt x="184277" y="299593"/>
                  </a:lnTo>
                  <a:lnTo>
                    <a:pt x="191770" y="294513"/>
                  </a:lnTo>
                  <a:lnTo>
                    <a:pt x="201041" y="292608"/>
                  </a:lnTo>
                  <a:lnTo>
                    <a:pt x="210312" y="294513"/>
                  </a:lnTo>
                  <a:lnTo>
                    <a:pt x="217932" y="299593"/>
                  </a:lnTo>
                  <a:lnTo>
                    <a:pt x="223012" y="307086"/>
                  </a:lnTo>
                  <a:lnTo>
                    <a:pt x="224790" y="316357"/>
                  </a:lnTo>
                  <a:lnTo>
                    <a:pt x="224790" y="242951"/>
                  </a:lnTo>
                  <a:lnTo>
                    <a:pt x="223012" y="252222"/>
                  </a:lnTo>
                  <a:lnTo>
                    <a:pt x="217932" y="259842"/>
                  </a:lnTo>
                  <a:lnTo>
                    <a:pt x="210312" y="264922"/>
                  </a:lnTo>
                  <a:lnTo>
                    <a:pt x="201041" y="266827"/>
                  </a:lnTo>
                  <a:lnTo>
                    <a:pt x="191770" y="264922"/>
                  </a:lnTo>
                  <a:lnTo>
                    <a:pt x="184277" y="259842"/>
                  </a:lnTo>
                  <a:lnTo>
                    <a:pt x="179070" y="252222"/>
                  </a:lnTo>
                  <a:lnTo>
                    <a:pt x="177292" y="242951"/>
                  </a:lnTo>
                  <a:lnTo>
                    <a:pt x="179070" y="233680"/>
                  </a:lnTo>
                  <a:lnTo>
                    <a:pt x="184277" y="226187"/>
                  </a:lnTo>
                  <a:lnTo>
                    <a:pt x="191770" y="220980"/>
                  </a:lnTo>
                  <a:lnTo>
                    <a:pt x="201041" y="219202"/>
                  </a:lnTo>
                  <a:lnTo>
                    <a:pt x="210312" y="220980"/>
                  </a:lnTo>
                  <a:lnTo>
                    <a:pt x="217932" y="226187"/>
                  </a:lnTo>
                  <a:lnTo>
                    <a:pt x="223012" y="233680"/>
                  </a:lnTo>
                  <a:lnTo>
                    <a:pt x="224790" y="242951"/>
                  </a:lnTo>
                  <a:lnTo>
                    <a:pt x="224790" y="161798"/>
                  </a:lnTo>
                  <a:lnTo>
                    <a:pt x="223012" y="171069"/>
                  </a:lnTo>
                  <a:lnTo>
                    <a:pt x="217932" y="178689"/>
                  </a:lnTo>
                  <a:lnTo>
                    <a:pt x="210312" y="183769"/>
                  </a:lnTo>
                  <a:lnTo>
                    <a:pt x="201041" y="185547"/>
                  </a:lnTo>
                  <a:lnTo>
                    <a:pt x="151638" y="185547"/>
                  </a:lnTo>
                  <a:lnTo>
                    <a:pt x="151638" y="242951"/>
                  </a:lnTo>
                  <a:lnTo>
                    <a:pt x="151638" y="316357"/>
                  </a:lnTo>
                  <a:lnTo>
                    <a:pt x="151638" y="386207"/>
                  </a:lnTo>
                  <a:lnTo>
                    <a:pt x="149860" y="395605"/>
                  </a:lnTo>
                  <a:lnTo>
                    <a:pt x="144780" y="403098"/>
                  </a:lnTo>
                  <a:lnTo>
                    <a:pt x="137160" y="408305"/>
                  </a:lnTo>
                  <a:lnTo>
                    <a:pt x="127889" y="410083"/>
                  </a:lnTo>
                  <a:lnTo>
                    <a:pt x="118618" y="408305"/>
                  </a:lnTo>
                  <a:lnTo>
                    <a:pt x="110998" y="403098"/>
                  </a:lnTo>
                  <a:lnTo>
                    <a:pt x="105918" y="395605"/>
                  </a:lnTo>
                  <a:lnTo>
                    <a:pt x="104140" y="386207"/>
                  </a:lnTo>
                  <a:lnTo>
                    <a:pt x="105918" y="376936"/>
                  </a:lnTo>
                  <a:lnTo>
                    <a:pt x="110998" y="369443"/>
                  </a:lnTo>
                  <a:lnTo>
                    <a:pt x="118618" y="364363"/>
                  </a:lnTo>
                  <a:lnTo>
                    <a:pt x="127889" y="362458"/>
                  </a:lnTo>
                  <a:lnTo>
                    <a:pt x="137160" y="364363"/>
                  </a:lnTo>
                  <a:lnTo>
                    <a:pt x="144780" y="369443"/>
                  </a:lnTo>
                  <a:lnTo>
                    <a:pt x="149860" y="376936"/>
                  </a:lnTo>
                  <a:lnTo>
                    <a:pt x="151638" y="386207"/>
                  </a:lnTo>
                  <a:lnTo>
                    <a:pt x="151638" y="316357"/>
                  </a:lnTo>
                  <a:lnTo>
                    <a:pt x="149860" y="325755"/>
                  </a:lnTo>
                  <a:lnTo>
                    <a:pt x="144780" y="333248"/>
                  </a:lnTo>
                  <a:lnTo>
                    <a:pt x="137160" y="338328"/>
                  </a:lnTo>
                  <a:lnTo>
                    <a:pt x="127889" y="340233"/>
                  </a:lnTo>
                  <a:lnTo>
                    <a:pt x="118618" y="338328"/>
                  </a:lnTo>
                  <a:lnTo>
                    <a:pt x="110998" y="333248"/>
                  </a:lnTo>
                  <a:lnTo>
                    <a:pt x="105918" y="325755"/>
                  </a:lnTo>
                  <a:lnTo>
                    <a:pt x="104140" y="316357"/>
                  </a:lnTo>
                  <a:lnTo>
                    <a:pt x="105918" y="307086"/>
                  </a:lnTo>
                  <a:lnTo>
                    <a:pt x="110998" y="299593"/>
                  </a:lnTo>
                  <a:lnTo>
                    <a:pt x="118618" y="294513"/>
                  </a:lnTo>
                  <a:lnTo>
                    <a:pt x="127889" y="292608"/>
                  </a:lnTo>
                  <a:lnTo>
                    <a:pt x="137160" y="294513"/>
                  </a:lnTo>
                  <a:lnTo>
                    <a:pt x="144780" y="299593"/>
                  </a:lnTo>
                  <a:lnTo>
                    <a:pt x="149860" y="307086"/>
                  </a:lnTo>
                  <a:lnTo>
                    <a:pt x="151638" y="316357"/>
                  </a:lnTo>
                  <a:lnTo>
                    <a:pt x="151638" y="242951"/>
                  </a:lnTo>
                  <a:lnTo>
                    <a:pt x="149860" y="252222"/>
                  </a:lnTo>
                  <a:lnTo>
                    <a:pt x="144780" y="259842"/>
                  </a:lnTo>
                  <a:lnTo>
                    <a:pt x="137160" y="264922"/>
                  </a:lnTo>
                  <a:lnTo>
                    <a:pt x="127889" y="266827"/>
                  </a:lnTo>
                  <a:lnTo>
                    <a:pt x="118618" y="264922"/>
                  </a:lnTo>
                  <a:lnTo>
                    <a:pt x="110998" y="259842"/>
                  </a:lnTo>
                  <a:lnTo>
                    <a:pt x="105918" y="252222"/>
                  </a:lnTo>
                  <a:lnTo>
                    <a:pt x="104140" y="242951"/>
                  </a:lnTo>
                  <a:lnTo>
                    <a:pt x="105918" y="233680"/>
                  </a:lnTo>
                  <a:lnTo>
                    <a:pt x="110998" y="226187"/>
                  </a:lnTo>
                  <a:lnTo>
                    <a:pt x="118618" y="220980"/>
                  </a:lnTo>
                  <a:lnTo>
                    <a:pt x="127889" y="219202"/>
                  </a:lnTo>
                  <a:lnTo>
                    <a:pt x="137160" y="220980"/>
                  </a:lnTo>
                  <a:lnTo>
                    <a:pt x="144780" y="226187"/>
                  </a:lnTo>
                  <a:lnTo>
                    <a:pt x="149860" y="233680"/>
                  </a:lnTo>
                  <a:lnTo>
                    <a:pt x="151638" y="242951"/>
                  </a:lnTo>
                  <a:lnTo>
                    <a:pt x="151638" y="185547"/>
                  </a:lnTo>
                  <a:lnTo>
                    <a:pt x="78486" y="185547"/>
                  </a:lnTo>
                  <a:lnTo>
                    <a:pt x="78486" y="242951"/>
                  </a:lnTo>
                  <a:lnTo>
                    <a:pt x="78486" y="316357"/>
                  </a:lnTo>
                  <a:lnTo>
                    <a:pt x="78486" y="386207"/>
                  </a:lnTo>
                  <a:lnTo>
                    <a:pt x="76708" y="395605"/>
                  </a:lnTo>
                  <a:lnTo>
                    <a:pt x="71501" y="403098"/>
                  </a:lnTo>
                  <a:lnTo>
                    <a:pt x="64008" y="408305"/>
                  </a:lnTo>
                  <a:lnTo>
                    <a:pt x="54737" y="410083"/>
                  </a:lnTo>
                  <a:lnTo>
                    <a:pt x="45466" y="408305"/>
                  </a:lnTo>
                  <a:lnTo>
                    <a:pt x="37846" y="403098"/>
                  </a:lnTo>
                  <a:lnTo>
                    <a:pt x="32766" y="395605"/>
                  </a:lnTo>
                  <a:lnTo>
                    <a:pt x="30988" y="386207"/>
                  </a:lnTo>
                  <a:lnTo>
                    <a:pt x="32766" y="376936"/>
                  </a:lnTo>
                  <a:lnTo>
                    <a:pt x="71501" y="369443"/>
                  </a:lnTo>
                  <a:lnTo>
                    <a:pt x="78486" y="386207"/>
                  </a:lnTo>
                  <a:lnTo>
                    <a:pt x="78486" y="316357"/>
                  </a:lnTo>
                  <a:lnTo>
                    <a:pt x="76708" y="325755"/>
                  </a:lnTo>
                  <a:lnTo>
                    <a:pt x="71501" y="333248"/>
                  </a:lnTo>
                  <a:lnTo>
                    <a:pt x="64008" y="338328"/>
                  </a:lnTo>
                  <a:lnTo>
                    <a:pt x="54737" y="340233"/>
                  </a:lnTo>
                  <a:lnTo>
                    <a:pt x="45466" y="338328"/>
                  </a:lnTo>
                  <a:lnTo>
                    <a:pt x="37846" y="333248"/>
                  </a:lnTo>
                  <a:lnTo>
                    <a:pt x="32766" y="325755"/>
                  </a:lnTo>
                  <a:lnTo>
                    <a:pt x="30988" y="316357"/>
                  </a:lnTo>
                  <a:lnTo>
                    <a:pt x="32766" y="307086"/>
                  </a:lnTo>
                  <a:lnTo>
                    <a:pt x="37846" y="299593"/>
                  </a:lnTo>
                  <a:lnTo>
                    <a:pt x="45466" y="294513"/>
                  </a:lnTo>
                  <a:lnTo>
                    <a:pt x="54737" y="292608"/>
                  </a:lnTo>
                  <a:lnTo>
                    <a:pt x="64008" y="294513"/>
                  </a:lnTo>
                  <a:lnTo>
                    <a:pt x="71501" y="299593"/>
                  </a:lnTo>
                  <a:lnTo>
                    <a:pt x="76708" y="307086"/>
                  </a:lnTo>
                  <a:lnTo>
                    <a:pt x="78486" y="316357"/>
                  </a:lnTo>
                  <a:lnTo>
                    <a:pt x="78486" y="242951"/>
                  </a:lnTo>
                  <a:lnTo>
                    <a:pt x="76708" y="252222"/>
                  </a:lnTo>
                  <a:lnTo>
                    <a:pt x="71501" y="259842"/>
                  </a:lnTo>
                  <a:lnTo>
                    <a:pt x="64008" y="264922"/>
                  </a:lnTo>
                  <a:lnTo>
                    <a:pt x="54737" y="266827"/>
                  </a:lnTo>
                  <a:lnTo>
                    <a:pt x="45466" y="264922"/>
                  </a:lnTo>
                  <a:lnTo>
                    <a:pt x="37846" y="259842"/>
                  </a:lnTo>
                  <a:lnTo>
                    <a:pt x="32766" y="252222"/>
                  </a:lnTo>
                  <a:lnTo>
                    <a:pt x="30988" y="242951"/>
                  </a:lnTo>
                  <a:lnTo>
                    <a:pt x="32766" y="233680"/>
                  </a:lnTo>
                  <a:lnTo>
                    <a:pt x="37846" y="226187"/>
                  </a:lnTo>
                  <a:lnTo>
                    <a:pt x="45466" y="220980"/>
                  </a:lnTo>
                  <a:lnTo>
                    <a:pt x="54737" y="219202"/>
                  </a:lnTo>
                  <a:lnTo>
                    <a:pt x="64008" y="220980"/>
                  </a:lnTo>
                  <a:lnTo>
                    <a:pt x="71501" y="226187"/>
                  </a:lnTo>
                  <a:lnTo>
                    <a:pt x="76708" y="233680"/>
                  </a:lnTo>
                  <a:lnTo>
                    <a:pt x="78486" y="242951"/>
                  </a:lnTo>
                  <a:lnTo>
                    <a:pt x="78486" y="185547"/>
                  </a:lnTo>
                  <a:lnTo>
                    <a:pt x="54737" y="185547"/>
                  </a:lnTo>
                  <a:lnTo>
                    <a:pt x="45466" y="183769"/>
                  </a:lnTo>
                  <a:lnTo>
                    <a:pt x="37846" y="178689"/>
                  </a:lnTo>
                  <a:lnTo>
                    <a:pt x="32766" y="171069"/>
                  </a:lnTo>
                  <a:lnTo>
                    <a:pt x="30988" y="161798"/>
                  </a:lnTo>
                  <a:lnTo>
                    <a:pt x="30988" y="112268"/>
                  </a:lnTo>
                  <a:lnTo>
                    <a:pt x="32766" y="102997"/>
                  </a:lnTo>
                  <a:lnTo>
                    <a:pt x="37846" y="95504"/>
                  </a:lnTo>
                  <a:lnTo>
                    <a:pt x="45466" y="90424"/>
                  </a:lnTo>
                  <a:lnTo>
                    <a:pt x="54737" y="88519"/>
                  </a:lnTo>
                  <a:lnTo>
                    <a:pt x="201041" y="88519"/>
                  </a:lnTo>
                  <a:lnTo>
                    <a:pt x="210312" y="90424"/>
                  </a:lnTo>
                  <a:lnTo>
                    <a:pt x="217932" y="95504"/>
                  </a:lnTo>
                  <a:lnTo>
                    <a:pt x="223012" y="102997"/>
                  </a:lnTo>
                  <a:lnTo>
                    <a:pt x="224790" y="112268"/>
                  </a:lnTo>
                  <a:lnTo>
                    <a:pt x="224790" y="55372"/>
                  </a:lnTo>
                  <a:lnTo>
                    <a:pt x="20574" y="55372"/>
                  </a:lnTo>
                  <a:lnTo>
                    <a:pt x="12573" y="57023"/>
                  </a:lnTo>
                  <a:lnTo>
                    <a:pt x="5969" y="61468"/>
                  </a:lnTo>
                  <a:lnTo>
                    <a:pt x="1651" y="67945"/>
                  </a:lnTo>
                  <a:lnTo>
                    <a:pt x="0" y="75946"/>
                  </a:lnTo>
                  <a:lnTo>
                    <a:pt x="0" y="422656"/>
                  </a:lnTo>
                  <a:lnTo>
                    <a:pt x="1651" y="430657"/>
                  </a:lnTo>
                  <a:lnTo>
                    <a:pt x="5969" y="437134"/>
                  </a:lnTo>
                  <a:lnTo>
                    <a:pt x="12573" y="441579"/>
                  </a:lnTo>
                  <a:lnTo>
                    <a:pt x="20574" y="443230"/>
                  </a:lnTo>
                  <a:lnTo>
                    <a:pt x="235204" y="443230"/>
                  </a:lnTo>
                  <a:lnTo>
                    <a:pt x="243205" y="441579"/>
                  </a:lnTo>
                  <a:lnTo>
                    <a:pt x="249809" y="437134"/>
                  </a:lnTo>
                  <a:lnTo>
                    <a:pt x="254127" y="430657"/>
                  </a:lnTo>
                  <a:lnTo>
                    <a:pt x="255778" y="422656"/>
                  </a:lnTo>
                  <a:lnTo>
                    <a:pt x="255778" y="410083"/>
                  </a:lnTo>
                  <a:lnTo>
                    <a:pt x="255778" y="75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576561" y="4070350"/>
            <a:ext cx="690880" cy="698500"/>
            <a:chOff x="9576561" y="4070350"/>
            <a:chExt cx="690880" cy="698500"/>
          </a:xfrm>
        </p:grpSpPr>
        <p:sp>
          <p:nvSpPr>
            <p:cNvPr id="15" name="object 15"/>
            <p:cNvSpPr/>
            <p:nvPr/>
          </p:nvSpPr>
          <p:spPr>
            <a:xfrm>
              <a:off x="9582911" y="4076700"/>
              <a:ext cx="678180" cy="685800"/>
            </a:xfrm>
            <a:custGeom>
              <a:avLst/>
              <a:gdLst/>
              <a:ahLst/>
              <a:cxnLst/>
              <a:rect l="l" t="t" r="r" b="b"/>
              <a:pathLst>
                <a:path w="678179" h="685800">
                  <a:moveTo>
                    <a:pt x="0" y="0"/>
                  </a:moveTo>
                  <a:lnTo>
                    <a:pt x="0" y="685292"/>
                  </a:lnTo>
                  <a:lnTo>
                    <a:pt x="677926" y="685292"/>
                  </a:lnTo>
                  <a:lnTo>
                    <a:pt x="677926" y="152527"/>
                  </a:lnTo>
                  <a:lnTo>
                    <a:pt x="670179" y="104267"/>
                  </a:lnTo>
                  <a:lnTo>
                    <a:pt x="648589" y="62484"/>
                  </a:lnTo>
                  <a:lnTo>
                    <a:pt x="615569" y="29463"/>
                  </a:lnTo>
                  <a:lnTo>
                    <a:pt x="573786" y="7747"/>
                  </a:lnTo>
                  <a:lnTo>
                    <a:pt x="5256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6687" y="4299204"/>
              <a:ext cx="103631" cy="2423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3683" y="4299204"/>
              <a:ext cx="103631" cy="2423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99319" y="4186428"/>
              <a:ext cx="245110" cy="480059"/>
            </a:xfrm>
            <a:custGeom>
              <a:avLst/>
              <a:gdLst/>
              <a:ahLst/>
              <a:cxnLst/>
              <a:rect l="l" t="t" r="r" b="b"/>
              <a:pathLst>
                <a:path w="245109" h="480060">
                  <a:moveTo>
                    <a:pt x="214248" y="0"/>
                  </a:moveTo>
                  <a:lnTo>
                    <a:pt x="30479" y="0"/>
                  </a:lnTo>
                  <a:lnTo>
                    <a:pt x="18668" y="2794"/>
                  </a:lnTo>
                  <a:lnTo>
                    <a:pt x="8889" y="10414"/>
                  </a:lnTo>
                  <a:lnTo>
                    <a:pt x="2412" y="21717"/>
                  </a:lnTo>
                  <a:lnTo>
                    <a:pt x="0" y="35560"/>
                  </a:lnTo>
                  <a:lnTo>
                    <a:pt x="0" y="444246"/>
                  </a:lnTo>
                  <a:lnTo>
                    <a:pt x="2412" y="458089"/>
                  </a:lnTo>
                  <a:lnTo>
                    <a:pt x="8889" y="469392"/>
                  </a:lnTo>
                  <a:lnTo>
                    <a:pt x="18668" y="477012"/>
                  </a:lnTo>
                  <a:lnTo>
                    <a:pt x="30479" y="479806"/>
                  </a:lnTo>
                  <a:lnTo>
                    <a:pt x="214248" y="479806"/>
                  </a:lnTo>
                  <a:lnTo>
                    <a:pt x="226186" y="477012"/>
                  </a:lnTo>
                  <a:lnTo>
                    <a:pt x="235838" y="469392"/>
                  </a:lnTo>
                  <a:lnTo>
                    <a:pt x="242315" y="458089"/>
                  </a:lnTo>
                  <a:lnTo>
                    <a:pt x="244728" y="444246"/>
                  </a:lnTo>
                  <a:lnTo>
                    <a:pt x="244728" y="35560"/>
                  </a:lnTo>
                  <a:lnTo>
                    <a:pt x="2142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13036" y="4200143"/>
              <a:ext cx="217804" cy="452755"/>
            </a:xfrm>
            <a:custGeom>
              <a:avLst/>
              <a:gdLst/>
              <a:ahLst/>
              <a:cxnLst/>
              <a:rect l="l" t="t" r="r" b="b"/>
              <a:pathLst>
                <a:path w="217804" h="452754">
                  <a:moveTo>
                    <a:pt x="126619" y="424815"/>
                  </a:moveTo>
                  <a:lnTo>
                    <a:pt x="118618" y="416814"/>
                  </a:lnTo>
                  <a:lnTo>
                    <a:pt x="98806" y="416814"/>
                  </a:lnTo>
                  <a:lnTo>
                    <a:pt x="90932" y="424815"/>
                  </a:lnTo>
                  <a:lnTo>
                    <a:pt x="90932" y="444500"/>
                  </a:lnTo>
                  <a:lnTo>
                    <a:pt x="98806" y="452501"/>
                  </a:lnTo>
                  <a:lnTo>
                    <a:pt x="118618" y="452501"/>
                  </a:lnTo>
                  <a:lnTo>
                    <a:pt x="126619" y="444500"/>
                  </a:lnTo>
                  <a:lnTo>
                    <a:pt x="126619" y="424815"/>
                  </a:lnTo>
                  <a:close/>
                </a:path>
                <a:path w="217804" h="452754">
                  <a:moveTo>
                    <a:pt x="141478" y="1651"/>
                  </a:moveTo>
                  <a:lnTo>
                    <a:pt x="139446" y="0"/>
                  </a:lnTo>
                  <a:lnTo>
                    <a:pt x="77978" y="0"/>
                  </a:lnTo>
                  <a:lnTo>
                    <a:pt x="76073" y="1651"/>
                  </a:lnTo>
                  <a:lnTo>
                    <a:pt x="76073" y="5715"/>
                  </a:lnTo>
                  <a:lnTo>
                    <a:pt x="77978" y="7366"/>
                  </a:lnTo>
                  <a:lnTo>
                    <a:pt x="139446" y="7366"/>
                  </a:lnTo>
                  <a:lnTo>
                    <a:pt x="141478" y="5715"/>
                  </a:lnTo>
                  <a:lnTo>
                    <a:pt x="141478" y="1651"/>
                  </a:lnTo>
                  <a:close/>
                </a:path>
                <a:path w="217804" h="452754">
                  <a:moveTo>
                    <a:pt x="217462" y="24104"/>
                  </a:moveTo>
                  <a:lnTo>
                    <a:pt x="0" y="24104"/>
                  </a:lnTo>
                  <a:lnTo>
                    <a:pt x="0" y="406019"/>
                  </a:lnTo>
                  <a:lnTo>
                    <a:pt x="217462" y="406019"/>
                  </a:lnTo>
                  <a:lnTo>
                    <a:pt x="217462" y="24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576561" y="4940553"/>
            <a:ext cx="690880" cy="696595"/>
            <a:chOff x="9576561" y="4940553"/>
            <a:chExt cx="690880" cy="696595"/>
          </a:xfrm>
        </p:grpSpPr>
        <p:sp>
          <p:nvSpPr>
            <p:cNvPr id="21" name="object 21"/>
            <p:cNvSpPr/>
            <p:nvPr/>
          </p:nvSpPr>
          <p:spPr>
            <a:xfrm>
              <a:off x="9582911" y="4946903"/>
              <a:ext cx="678180" cy="683895"/>
            </a:xfrm>
            <a:custGeom>
              <a:avLst/>
              <a:gdLst/>
              <a:ahLst/>
              <a:cxnLst/>
              <a:rect l="l" t="t" r="r" b="b"/>
              <a:pathLst>
                <a:path w="678179" h="683895">
                  <a:moveTo>
                    <a:pt x="0" y="0"/>
                  </a:moveTo>
                  <a:lnTo>
                    <a:pt x="0" y="683767"/>
                  </a:lnTo>
                  <a:lnTo>
                    <a:pt x="677926" y="683767"/>
                  </a:lnTo>
                  <a:lnTo>
                    <a:pt x="677926" y="152145"/>
                  </a:lnTo>
                  <a:lnTo>
                    <a:pt x="670179" y="104139"/>
                  </a:lnTo>
                  <a:lnTo>
                    <a:pt x="648589" y="62356"/>
                  </a:lnTo>
                  <a:lnTo>
                    <a:pt x="615569" y="29336"/>
                  </a:lnTo>
                  <a:lnTo>
                    <a:pt x="573786" y="7746"/>
                  </a:lnTo>
                  <a:lnTo>
                    <a:pt x="52565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0364" y="5073395"/>
              <a:ext cx="303530" cy="455295"/>
            </a:xfrm>
            <a:custGeom>
              <a:avLst/>
              <a:gdLst/>
              <a:ahLst/>
              <a:cxnLst/>
              <a:rect l="l" t="t" r="r" b="b"/>
              <a:pathLst>
                <a:path w="303529" h="455295">
                  <a:moveTo>
                    <a:pt x="303149" y="151638"/>
                  </a:moveTo>
                  <a:lnTo>
                    <a:pt x="295402" y="103759"/>
                  </a:lnTo>
                  <a:lnTo>
                    <a:pt x="273812" y="62103"/>
                  </a:lnTo>
                  <a:lnTo>
                    <a:pt x="241046" y="29337"/>
                  </a:lnTo>
                  <a:lnTo>
                    <a:pt x="206121" y="11239"/>
                  </a:lnTo>
                  <a:lnTo>
                    <a:pt x="206121" y="149479"/>
                  </a:lnTo>
                  <a:lnTo>
                    <a:pt x="201803" y="170688"/>
                  </a:lnTo>
                  <a:lnTo>
                    <a:pt x="190119" y="188087"/>
                  </a:lnTo>
                  <a:lnTo>
                    <a:pt x="172847" y="199771"/>
                  </a:lnTo>
                  <a:lnTo>
                    <a:pt x="151511" y="204089"/>
                  </a:lnTo>
                  <a:lnTo>
                    <a:pt x="130302" y="199771"/>
                  </a:lnTo>
                  <a:lnTo>
                    <a:pt x="113030" y="188087"/>
                  </a:lnTo>
                  <a:lnTo>
                    <a:pt x="101346" y="170688"/>
                  </a:lnTo>
                  <a:lnTo>
                    <a:pt x="97028" y="149479"/>
                  </a:lnTo>
                  <a:lnTo>
                    <a:pt x="101346" y="128270"/>
                  </a:lnTo>
                  <a:lnTo>
                    <a:pt x="113030" y="110871"/>
                  </a:lnTo>
                  <a:lnTo>
                    <a:pt x="130302" y="99187"/>
                  </a:lnTo>
                  <a:lnTo>
                    <a:pt x="151511" y="94869"/>
                  </a:lnTo>
                  <a:lnTo>
                    <a:pt x="172847" y="99187"/>
                  </a:lnTo>
                  <a:lnTo>
                    <a:pt x="190119" y="110871"/>
                  </a:lnTo>
                  <a:lnTo>
                    <a:pt x="201803" y="128270"/>
                  </a:lnTo>
                  <a:lnTo>
                    <a:pt x="206121" y="149479"/>
                  </a:lnTo>
                  <a:lnTo>
                    <a:pt x="206121" y="11239"/>
                  </a:lnTo>
                  <a:lnTo>
                    <a:pt x="199390" y="7747"/>
                  </a:lnTo>
                  <a:lnTo>
                    <a:pt x="151511" y="0"/>
                  </a:lnTo>
                  <a:lnTo>
                    <a:pt x="103759" y="7747"/>
                  </a:lnTo>
                  <a:lnTo>
                    <a:pt x="62103" y="29337"/>
                  </a:lnTo>
                  <a:lnTo>
                    <a:pt x="29337" y="62103"/>
                  </a:lnTo>
                  <a:lnTo>
                    <a:pt x="7747" y="103759"/>
                  </a:lnTo>
                  <a:lnTo>
                    <a:pt x="0" y="151638"/>
                  </a:lnTo>
                  <a:lnTo>
                    <a:pt x="1016" y="169037"/>
                  </a:lnTo>
                  <a:lnTo>
                    <a:pt x="16256" y="219837"/>
                  </a:lnTo>
                  <a:lnTo>
                    <a:pt x="97028" y="365633"/>
                  </a:lnTo>
                  <a:lnTo>
                    <a:pt x="145669" y="453390"/>
                  </a:lnTo>
                  <a:lnTo>
                    <a:pt x="148463" y="455168"/>
                  </a:lnTo>
                  <a:lnTo>
                    <a:pt x="154686" y="455168"/>
                  </a:lnTo>
                  <a:lnTo>
                    <a:pt x="157480" y="453390"/>
                  </a:lnTo>
                  <a:lnTo>
                    <a:pt x="206121" y="365633"/>
                  </a:lnTo>
                  <a:lnTo>
                    <a:pt x="287147" y="219456"/>
                  </a:lnTo>
                  <a:lnTo>
                    <a:pt x="294259" y="202692"/>
                  </a:lnTo>
                  <a:lnTo>
                    <a:pt x="299212" y="186055"/>
                  </a:lnTo>
                  <a:lnTo>
                    <a:pt x="302133" y="169037"/>
                  </a:lnTo>
                  <a:lnTo>
                    <a:pt x="303149" y="1516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28244" y="5372768"/>
            <a:ext cx="2724785" cy="1350010"/>
          </a:xfrm>
          <a:custGeom>
            <a:avLst/>
            <a:gdLst/>
            <a:ahLst/>
            <a:cxnLst/>
            <a:rect l="l" t="t" r="r" b="b"/>
            <a:pathLst>
              <a:path w="2724785" h="1350009">
                <a:moveTo>
                  <a:pt x="2572131" y="0"/>
                </a:moveTo>
                <a:lnTo>
                  <a:pt x="0" y="0"/>
                </a:lnTo>
                <a:lnTo>
                  <a:pt x="0" y="1349637"/>
                </a:lnTo>
                <a:lnTo>
                  <a:pt x="2724531" y="1349637"/>
                </a:lnTo>
                <a:lnTo>
                  <a:pt x="2724531" y="156576"/>
                </a:lnTo>
                <a:lnTo>
                  <a:pt x="2716657" y="107124"/>
                </a:lnTo>
                <a:lnTo>
                  <a:pt x="2695067" y="64065"/>
                </a:lnTo>
                <a:lnTo>
                  <a:pt x="2662047" y="30271"/>
                </a:lnTo>
                <a:lnTo>
                  <a:pt x="2620264" y="7959"/>
                </a:lnTo>
                <a:lnTo>
                  <a:pt x="2572131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23748" y="5410047"/>
            <a:ext cx="226504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06100"/>
              </a:lnSpc>
              <a:spcBef>
                <a:spcPts val="100"/>
              </a:spcBef>
            </a:pP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determine</a:t>
            </a:r>
            <a:r>
              <a:rPr sz="1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necessary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arrangements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1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1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whilst</a:t>
            </a:r>
            <a:r>
              <a:rPr sz="1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carrying</a:t>
            </a:r>
            <a:r>
              <a:rPr sz="1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out</a:t>
            </a:r>
            <a:r>
              <a:rPr sz="11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any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lone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working,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1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line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manager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05400"/>
              </a:lnSpc>
              <a:spcBef>
                <a:spcPts val="1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110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complete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Lone</a:t>
            </a:r>
            <a:r>
              <a:rPr sz="11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checklist</a:t>
            </a:r>
            <a:r>
              <a:rPr sz="11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1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you.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Lone</a:t>
            </a:r>
            <a:r>
              <a:rPr spc="-185" dirty="0"/>
              <a:t> </a:t>
            </a:r>
            <a:r>
              <a:rPr spc="-10" dirty="0"/>
              <a:t>Working</a:t>
            </a:r>
          </a:p>
        </p:txBody>
      </p:sp>
      <p:sp>
        <p:nvSpPr>
          <p:cNvPr id="27" name="object 27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778620" y="1077214"/>
            <a:ext cx="1343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21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1291" y="1694688"/>
            <a:ext cx="9829800" cy="546735"/>
          </a:xfrm>
          <a:custGeom>
            <a:avLst/>
            <a:gdLst/>
            <a:ahLst/>
            <a:cxnLst/>
            <a:rect l="l" t="t" r="r" b="b"/>
            <a:pathLst>
              <a:path w="9829800" h="546735">
                <a:moveTo>
                  <a:pt x="9676892" y="0"/>
                </a:moveTo>
                <a:lnTo>
                  <a:pt x="0" y="0"/>
                </a:lnTo>
                <a:lnTo>
                  <a:pt x="0" y="546608"/>
                </a:lnTo>
                <a:lnTo>
                  <a:pt x="9829292" y="546608"/>
                </a:lnTo>
                <a:lnTo>
                  <a:pt x="9829292" y="152146"/>
                </a:lnTo>
                <a:lnTo>
                  <a:pt x="9821545" y="104013"/>
                </a:lnTo>
                <a:lnTo>
                  <a:pt x="9799828" y="62357"/>
                </a:lnTo>
                <a:lnTo>
                  <a:pt x="9766808" y="29337"/>
                </a:lnTo>
                <a:lnTo>
                  <a:pt x="9725025" y="7747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26795" y="1737486"/>
            <a:ext cx="934529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35" dirty="0">
                <a:latin typeface="Arial"/>
                <a:cs typeface="Arial"/>
              </a:rPr>
              <a:t>Lone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should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eliminated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wherever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possible;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however,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always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practical.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defined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lone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worker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40" dirty="0">
                <a:latin typeface="Arial"/>
                <a:cs typeface="Arial"/>
              </a:rPr>
              <a:t> some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all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tasks,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make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necessary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arrangements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ensure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whilst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carrying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role.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0181" y="6780936"/>
            <a:ext cx="956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WS.STC.SSI.21.01a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3988" y="3387852"/>
            <a:ext cx="3110230" cy="2093595"/>
          </a:xfrm>
          <a:custGeom>
            <a:avLst/>
            <a:gdLst/>
            <a:ahLst/>
            <a:cxnLst/>
            <a:rect l="l" t="t" r="r" b="b"/>
            <a:pathLst>
              <a:path w="3110229" h="2093595">
                <a:moveTo>
                  <a:pt x="2957576" y="0"/>
                </a:moveTo>
                <a:lnTo>
                  <a:pt x="0" y="0"/>
                </a:lnTo>
                <a:lnTo>
                  <a:pt x="0" y="2093468"/>
                </a:lnTo>
                <a:lnTo>
                  <a:pt x="3109976" y="2093468"/>
                </a:lnTo>
                <a:lnTo>
                  <a:pt x="3109976" y="152400"/>
                </a:lnTo>
                <a:lnTo>
                  <a:pt x="3102229" y="104267"/>
                </a:lnTo>
                <a:lnTo>
                  <a:pt x="3080639" y="62356"/>
                </a:lnTo>
                <a:lnTo>
                  <a:pt x="3047619" y="29463"/>
                </a:lnTo>
                <a:lnTo>
                  <a:pt x="3005836" y="7747"/>
                </a:lnTo>
                <a:lnTo>
                  <a:pt x="2957576" y="0"/>
                </a:lnTo>
                <a:close/>
              </a:path>
            </a:pathLst>
          </a:custGeom>
          <a:solidFill>
            <a:srgbClr val="008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45433" y="3471798"/>
            <a:ext cx="2782570" cy="189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Pressures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121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Motivate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individuals.</a:t>
            </a:r>
            <a:endParaRPr sz="950">
              <a:latin typeface="Arial"/>
              <a:cs typeface="Arial"/>
            </a:endParaRPr>
          </a:p>
          <a:p>
            <a:pPr marL="120650" marR="5080" indent="-108585">
              <a:lnSpc>
                <a:spcPct val="104700"/>
              </a:lnSpc>
              <a:spcBef>
                <a:spcPts val="52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Give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sense</a:t>
            </a:r>
            <a:r>
              <a:rPr sz="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achievement,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example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problem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solved,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tight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deadline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met.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80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Give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confidence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abilities.</a:t>
            </a:r>
            <a:endParaRPr sz="950">
              <a:latin typeface="Arial"/>
              <a:cs typeface="Arial"/>
            </a:endParaRPr>
          </a:p>
          <a:p>
            <a:pPr marL="120650" marR="158750" indent="-108585">
              <a:lnSpc>
                <a:spcPct val="105300"/>
              </a:lnSpc>
              <a:spcBef>
                <a:spcPts val="520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positive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environments.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8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healthy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work-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balance.</a:t>
            </a:r>
            <a:endParaRPr sz="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21652" y="3387852"/>
            <a:ext cx="3110230" cy="2093595"/>
          </a:xfrm>
          <a:custGeom>
            <a:avLst/>
            <a:gdLst/>
            <a:ahLst/>
            <a:cxnLst/>
            <a:rect l="l" t="t" r="r" b="b"/>
            <a:pathLst>
              <a:path w="3110229" h="2093595">
                <a:moveTo>
                  <a:pt x="2957576" y="0"/>
                </a:moveTo>
                <a:lnTo>
                  <a:pt x="0" y="0"/>
                </a:lnTo>
                <a:lnTo>
                  <a:pt x="0" y="2093468"/>
                </a:lnTo>
                <a:lnTo>
                  <a:pt x="3109976" y="2093468"/>
                </a:lnTo>
                <a:lnTo>
                  <a:pt x="3109976" y="152400"/>
                </a:lnTo>
                <a:lnTo>
                  <a:pt x="3102229" y="104267"/>
                </a:lnTo>
                <a:lnTo>
                  <a:pt x="3080639" y="62356"/>
                </a:lnTo>
                <a:lnTo>
                  <a:pt x="3047619" y="29463"/>
                </a:lnTo>
                <a:lnTo>
                  <a:pt x="3005836" y="7747"/>
                </a:lnTo>
                <a:lnTo>
                  <a:pt x="2957576" y="0"/>
                </a:lnTo>
                <a:close/>
              </a:path>
            </a:pathLst>
          </a:custGeom>
          <a:solidFill>
            <a:srgbClr val="CC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53985" y="3471798"/>
            <a:ext cx="2768600" cy="167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Pressures</a:t>
            </a:r>
            <a:endParaRPr sz="140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121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Demotivate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individuals.</a:t>
            </a:r>
            <a:endParaRPr sz="950">
              <a:latin typeface="Arial"/>
              <a:cs typeface="Arial"/>
            </a:endParaRPr>
          </a:p>
          <a:p>
            <a:pPr marL="120650" marR="5080" indent="-108585">
              <a:lnSpc>
                <a:spcPct val="105300"/>
              </a:lnSpc>
              <a:spcBef>
                <a:spcPts val="51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feel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anxious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workloads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become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demanding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too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challenging.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50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question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their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ability,</a:t>
            </a:r>
            <a:endParaRPr sz="95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lose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confidence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appear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indecisive.</a:t>
            </a:r>
            <a:endParaRPr sz="950">
              <a:latin typeface="Arial"/>
              <a:cs typeface="Arial"/>
            </a:endParaRPr>
          </a:p>
          <a:p>
            <a:pPr marL="120650" marR="272415" indent="-108585">
              <a:lnSpc>
                <a:spcPct val="1053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negative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relationships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tense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environment.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01288" y="3040202"/>
            <a:ext cx="34855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These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pressures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identified in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two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categories: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506" y="2742133"/>
            <a:ext cx="26752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Imagine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each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individual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has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bucket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fills</a:t>
            </a:r>
            <a:r>
              <a:rPr sz="950" spc="-25" dirty="0">
                <a:latin typeface="Arial"/>
                <a:cs typeface="Arial"/>
              </a:rPr>
              <a:t> it </a:t>
            </a:r>
            <a:r>
              <a:rPr sz="950" dirty="0">
                <a:latin typeface="Arial"/>
                <a:cs typeface="Arial"/>
              </a:rPr>
              <a:t>with water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(water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being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amount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 </a:t>
            </a:r>
            <a:r>
              <a:rPr sz="950" spc="-10" dirty="0">
                <a:latin typeface="Arial"/>
                <a:cs typeface="Arial"/>
              </a:rPr>
              <a:t>pressures).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89252" y="3140963"/>
            <a:ext cx="1859914" cy="1656714"/>
            <a:chOff x="989252" y="3140963"/>
            <a:chExt cx="1859914" cy="1656714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780" y="3140963"/>
              <a:ext cx="1304544" cy="16276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252" y="4253483"/>
              <a:ext cx="379934" cy="2193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760" y="4607178"/>
              <a:ext cx="483362" cy="1616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4533" y="4213986"/>
              <a:ext cx="354329" cy="2447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66533" y="4566538"/>
              <a:ext cx="455383" cy="2311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4612" y="3283965"/>
              <a:ext cx="572896" cy="2552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8323" y="3617594"/>
              <a:ext cx="201930" cy="5054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46506" y="4842713"/>
            <a:ext cx="2635250" cy="169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160" algn="just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When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bucket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full,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water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overflows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and </a:t>
            </a:r>
            <a:r>
              <a:rPr sz="950" dirty="0">
                <a:latin typeface="Arial"/>
                <a:cs typeface="Arial"/>
              </a:rPr>
              <a:t>creates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problem.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Everyone’s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bucket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is</a:t>
            </a:r>
            <a:endParaRPr sz="950">
              <a:latin typeface="Arial"/>
              <a:cs typeface="Arial"/>
            </a:endParaRPr>
          </a:p>
          <a:p>
            <a:pPr marR="51435" algn="just">
              <a:lnSpc>
                <a:spcPts val="1200"/>
              </a:lnSpc>
              <a:spcBef>
                <a:spcPts val="35"/>
              </a:spcBef>
            </a:pPr>
            <a:r>
              <a:rPr sz="950" dirty="0">
                <a:latin typeface="Arial"/>
                <a:cs typeface="Arial"/>
              </a:rPr>
              <a:t>a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different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size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dictate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how</a:t>
            </a:r>
            <a:r>
              <a:rPr sz="950" spc="9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much</a:t>
            </a:r>
            <a:r>
              <a:rPr sz="950" spc="8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work </a:t>
            </a:r>
            <a:r>
              <a:rPr sz="950" spc="-10" dirty="0">
                <a:latin typeface="Arial"/>
                <a:cs typeface="Arial"/>
              </a:rPr>
              <a:t>pressure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able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cope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before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they </a:t>
            </a:r>
            <a:r>
              <a:rPr sz="950" spc="-10" dirty="0">
                <a:latin typeface="Arial"/>
                <a:cs typeface="Arial"/>
              </a:rPr>
              <a:t>become overwhelmed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issues</a:t>
            </a:r>
            <a:r>
              <a:rPr sz="950" spc="-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arise.</a:t>
            </a:r>
            <a:endParaRPr sz="950">
              <a:latin typeface="Arial"/>
              <a:cs typeface="Arial"/>
            </a:endParaRPr>
          </a:p>
          <a:p>
            <a:pPr marR="12700" algn="just">
              <a:lnSpc>
                <a:spcPct val="104700"/>
              </a:lnSpc>
              <a:spcBef>
                <a:spcPts val="560"/>
              </a:spcBef>
            </a:pPr>
            <a:r>
              <a:rPr sz="950" dirty="0">
                <a:latin typeface="Arial"/>
                <a:cs typeface="Arial"/>
              </a:rPr>
              <a:t>Think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about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size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bucket</a:t>
            </a:r>
            <a:r>
              <a:rPr sz="950" spc="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whether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8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water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7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need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carry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will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fit</a:t>
            </a:r>
            <a:r>
              <a:rPr sz="950" spc="1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without overflowing!</a:t>
            </a:r>
            <a:endParaRPr sz="95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660"/>
              </a:spcBef>
            </a:pPr>
            <a:r>
              <a:rPr sz="950" spc="-20" dirty="0">
                <a:latin typeface="Arial"/>
                <a:cs typeface="Arial"/>
              </a:rPr>
              <a:t>Remember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use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outlet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taps</a:t>
            </a:r>
            <a:r>
              <a:rPr sz="950" spc="6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prevent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your</a:t>
            </a:r>
            <a:endParaRPr sz="95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60"/>
              </a:spcBef>
            </a:pPr>
            <a:r>
              <a:rPr sz="950" dirty="0">
                <a:latin typeface="Arial"/>
                <a:cs typeface="Arial"/>
              </a:rPr>
              <a:t>bucket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overflowing!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688" y="2438285"/>
            <a:ext cx="2987040" cy="4329430"/>
            <a:chOff x="432688" y="2438285"/>
            <a:chExt cx="2987040" cy="4329430"/>
          </a:xfrm>
        </p:grpSpPr>
        <p:sp>
          <p:nvSpPr>
            <p:cNvPr id="19" name="object 19"/>
            <p:cNvSpPr/>
            <p:nvPr/>
          </p:nvSpPr>
          <p:spPr>
            <a:xfrm>
              <a:off x="435863" y="2441460"/>
              <a:ext cx="2980690" cy="4323080"/>
            </a:xfrm>
            <a:custGeom>
              <a:avLst/>
              <a:gdLst/>
              <a:ahLst/>
              <a:cxnLst/>
              <a:rect l="l" t="t" r="r" b="b"/>
              <a:pathLst>
                <a:path w="2980690" h="4323080">
                  <a:moveTo>
                    <a:pt x="0" y="4323080"/>
                  </a:moveTo>
                  <a:lnTo>
                    <a:pt x="2980690" y="4323080"/>
                  </a:lnTo>
                  <a:lnTo>
                    <a:pt x="2980690" y="0"/>
                  </a:lnTo>
                  <a:lnTo>
                    <a:pt x="0" y="0"/>
                  </a:lnTo>
                  <a:lnTo>
                    <a:pt x="0" y="4323080"/>
                  </a:lnTo>
                  <a:close/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8911" y="2441447"/>
              <a:ext cx="2974975" cy="262255"/>
            </a:xfrm>
            <a:custGeom>
              <a:avLst/>
              <a:gdLst/>
              <a:ahLst/>
              <a:cxnLst/>
              <a:rect l="l" t="t" r="r" b="b"/>
              <a:pathLst>
                <a:path w="2974975" h="262255">
                  <a:moveTo>
                    <a:pt x="2974848" y="0"/>
                  </a:moveTo>
                  <a:lnTo>
                    <a:pt x="0" y="0"/>
                  </a:lnTo>
                  <a:lnTo>
                    <a:pt x="0" y="262127"/>
                  </a:lnTo>
                  <a:lnTo>
                    <a:pt x="2974848" y="262127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9038" y="2441460"/>
            <a:ext cx="2974340" cy="26225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64769">
              <a:lnSpc>
                <a:spcPct val="100000"/>
              </a:lnSpc>
              <a:spcBef>
                <a:spcPts val="310"/>
              </a:spcBef>
            </a:pP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1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Stress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Bucket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0084" y="5487923"/>
            <a:ext cx="3098800" cy="864235"/>
          </a:xfrm>
          <a:prstGeom prst="rect">
            <a:avLst/>
          </a:prstGeom>
          <a:ln w="12700">
            <a:solidFill>
              <a:srgbClr val="00832D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14935" marR="362585">
              <a:lnSpc>
                <a:spcPct val="105000"/>
              </a:lnSpc>
              <a:spcBef>
                <a:spcPts val="890"/>
              </a:spcBef>
            </a:pPr>
            <a:r>
              <a:rPr sz="950" spc="-10" dirty="0">
                <a:latin typeface="Arial"/>
                <a:cs typeface="Arial"/>
              </a:rPr>
              <a:t>Positive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pressure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give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individuals </a:t>
            </a:r>
            <a:r>
              <a:rPr sz="950" dirty="0">
                <a:latin typeface="Arial"/>
                <a:cs typeface="Arial"/>
              </a:rPr>
              <a:t>a </a:t>
            </a:r>
            <a:r>
              <a:rPr sz="950" spc="-10" dirty="0">
                <a:latin typeface="Arial"/>
                <a:cs typeface="Arial"/>
              </a:rPr>
              <a:t>feel-</a:t>
            </a:r>
            <a:r>
              <a:rPr sz="950" spc="-20" dirty="0">
                <a:latin typeface="Arial"/>
                <a:cs typeface="Arial"/>
              </a:rPr>
              <a:t>good </a:t>
            </a:r>
            <a:r>
              <a:rPr sz="950" dirty="0">
                <a:latin typeface="Arial"/>
                <a:cs typeface="Arial"/>
              </a:rPr>
              <a:t>factor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enhance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working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performance. </a:t>
            </a:r>
            <a:r>
              <a:rPr sz="950" dirty="0">
                <a:latin typeface="Arial"/>
                <a:cs typeface="Arial"/>
              </a:rPr>
              <a:t>They</a:t>
            </a:r>
            <a:r>
              <a:rPr sz="950" spc="5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look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forward</a:t>
            </a:r>
            <a:r>
              <a:rPr sz="950" spc="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8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6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day-</a:t>
            </a:r>
            <a:r>
              <a:rPr sz="950" dirty="0">
                <a:latin typeface="Arial"/>
                <a:cs typeface="Arial"/>
              </a:rPr>
              <a:t>to-day</a:t>
            </a:r>
            <a:r>
              <a:rPr sz="950" spc="7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challenges </a:t>
            </a:r>
            <a:r>
              <a:rPr sz="950" dirty="0">
                <a:latin typeface="Arial"/>
                <a:cs typeface="Arial"/>
              </a:rPr>
              <a:t>their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role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presents.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27747" y="5478779"/>
            <a:ext cx="3098800" cy="864235"/>
          </a:xfrm>
          <a:prstGeom prst="rect">
            <a:avLst/>
          </a:prstGeom>
          <a:ln w="12700">
            <a:solidFill>
              <a:srgbClr val="CC1E1E"/>
            </a:solidFill>
          </a:ln>
        </p:spPr>
        <p:txBody>
          <a:bodyPr vert="horz" wrap="square" lIns="0" tIns="113030" rIns="0" bIns="0" rtlCol="0">
            <a:spAutoFit/>
          </a:bodyPr>
          <a:lstStyle/>
          <a:p>
            <a:pPr marL="115570" marR="292100">
              <a:lnSpc>
                <a:spcPct val="104900"/>
              </a:lnSpc>
              <a:spcBef>
                <a:spcPts val="890"/>
              </a:spcBef>
            </a:pPr>
            <a:r>
              <a:rPr sz="950" dirty="0">
                <a:latin typeface="Arial"/>
                <a:cs typeface="Arial"/>
              </a:rPr>
              <a:t>Negative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pressure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mental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physical </a:t>
            </a:r>
            <a:r>
              <a:rPr sz="950" dirty="0">
                <a:latin typeface="Arial"/>
                <a:cs typeface="Arial"/>
              </a:rPr>
              <a:t>ill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health,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absence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from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work,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poor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performance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lack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concentration,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which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could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lead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accident.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713988" y="2435351"/>
            <a:ext cx="6517640" cy="507365"/>
          </a:xfrm>
          <a:custGeom>
            <a:avLst/>
            <a:gdLst/>
            <a:ahLst/>
            <a:cxnLst/>
            <a:rect l="l" t="t" r="r" b="b"/>
            <a:pathLst>
              <a:path w="6517640" h="507364">
                <a:moveTo>
                  <a:pt x="6365240" y="0"/>
                </a:moveTo>
                <a:lnTo>
                  <a:pt x="0" y="0"/>
                </a:lnTo>
                <a:lnTo>
                  <a:pt x="0" y="507364"/>
                </a:lnTo>
                <a:lnTo>
                  <a:pt x="6517640" y="507364"/>
                </a:lnTo>
                <a:lnTo>
                  <a:pt x="6517640" y="152399"/>
                </a:lnTo>
                <a:lnTo>
                  <a:pt x="6509893" y="104266"/>
                </a:lnTo>
                <a:lnTo>
                  <a:pt x="6488303" y="62356"/>
                </a:lnTo>
                <a:lnTo>
                  <a:pt x="6455283" y="29463"/>
                </a:lnTo>
                <a:lnTo>
                  <a:pt x="6413500" y="7746"/>
                </a:lnTo>
                <a:lnTo>
                  <a:pt x="63652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73551" y="2433269"/>
            <a:ext cx="6160770" cy="456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Pressure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sz="1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cannot</a:t>
            </a:r>
            <a:r>
              <a:rPr sz="1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avoided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completely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affect</a:t>
            </a:r>
            <a:r>
              <a:rPr sz="1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4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times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different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ways.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/>
              <a:t>Workplace</a:t>
            </a:r>
            <a:r>
              <a:rPr spc="-50" dirty="0"/>
              <a:t> Stress</a:t>
            </a:r>
          </a:p>
        </p:txBody>
      </p:sp>
      <p:sp>
        <p:nvSpPr>
          <p:cNvPr id="28" name="object 28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723121" y="1077214"/>
            <a:ext cx="136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22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1291" y="1694688"/>
            <a:ext cx="9829800" cy="539115"/>
          </a:xfrm>
          <a:custGeom>
            <a:avLst/>
            <a:gdLst/>
            <a:ahLst/>
            <a:cxnLst/>
            <a:rect l="l" t="t" r="r" b="b"/>
            <a:pathLst>
              <a:path w="9829800" h="539114">
                <a:moveTo>
                  <a:pt x="9676892" y="0"/>
                </a:moveTo>
                <a:lnTo>
                  <a:pt x="0" y="0"/>
                </a:lnTo>
                <a:lnTo>
                  <a:pt x="0" y="539114"/>
                </a:lnTo>
                <a:lnTo>
                  <a:pt x="9829292" y="539114"/>
                </a:lnTo>
                <a:lnTo>
                  <a:pt x="9829292" y="152145"/>
                </a:lnTo>
                <a:lnTo>
                  <a:pt x="9821545" y="104012"/>
                </a:lnTo>
                <a:lnTo>
                  <a:pt x="9799828" y="62229"/>
                </a:lnTo>
                <a:lnTo>
                  <a:pt x="9766808" y="29336"/>
                </a:lnTo>
                <a:lnTo>
                  <a:pt x="9725025" y="7746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6795" y="1737486"/>
            <a:ext cx="789432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Stress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number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 one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single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event. It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impact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employees</a:t>
            </a:r>
            <a:r>
              <a:rPr sz="1200" spc="-25" dirty="0">
                <a:latin typeface="Arial"/>
                <a:cs typeface="Arial"/>
              </a:rPr>
              <a:t> and </a:t>
            </a:r>
            <a:r>
              <a:rPr sz="1200" dirty="0">
                <a:latin typeface="Arial"/>
                <a:cs typeface="Arial"/>
              </a:rPr>
              <a:t>employers.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Ireland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work-</a:t>
            </a:r>
            <a:r>
              <a:rPr sz="1200" dirty="0">
                <a:latin typeface="Arial"/>
                <a:cs typeface="Arial"/>
              </a:rPr>
              <a:t>related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half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health.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8896" y="7099421"/>
            <a:ext cx="95631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10" dirty="0">
                <a:latin typeface="Arial"/>
                <a:cs typeface="Arial"/>
              </a:rPr>
              <a:t>WS.STC.SSI.22.01a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18041" y="5897371"/>
            <a:ext cx="31369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Arial"/>
                <a:cs typeface="Arial"/>
              </a:rPr>
              <a:t>Lorries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9567" y="2628900"/>
            <a:ext cx="1795145" cy="3805554"/>
          </a:xfrm>
          <a:custGeom>
            <a:avLst/>
            <a:gdLst/>
            <a:ahLst/>
            <a:cxnLst/>
            <a:rect l="l" t="t" r="r" b="b"/>
            <a:pathLst>
              <a:path w="1795145" h="3805554">
                <a:moveTo>
                  <a:pt x="1642237" y="0"/>
                </a:moveTo>
                <a:lnTo>
                  <a:pt x="0" y="0"/>
                </a:lnTo>
                <a:lnTo>
                  <a:pt x="0" y="3805339"/>
                </a:lnTo>
                <a:lnTo>
                  <a:pt x="1794637" y="3805339"/>
                </a:lnTo>
                <a:lnTo>
                  <a:pt x="1794637" y="152400"/>
                </a:lnTo>
                <a:lnTo>
                  <a:pt x="1786889" y="104266"/>
                </a:lnTo>
                <a:lnTo>
                  <a:pt x="1765300" y="62356"/>
                </a:lnTo>
                <a:lnTo>
                  <a:pt x="1732280" y="29337"/>
                </a:lnTo>
                <a:lnTo>
                  <a:pt x="1690370" y="7746"/>
                </a:lnTo>
                <a:lnTo>
                  <a:pt x="164223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81902" y="3645153"/>
            <a:ext cx="1485900" cy="192023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results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driver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training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assessment,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 be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offered </a:t>
            </a:r>
            <a:r>
              <a:rPr sz="1200" spc="-25" dirty="0">
                <a:latin typeface="Arial"/>
                <a:cs typeface="Arial"/>
              </a:rPr>
              <a:t>some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additional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improve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driving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skills, </a:t>
            </a:r>
            <a:r>
              <a:rPr sz="1200" dirty="0">
                <a:latin typeface="Arial"/>
                <a:cs typeface="Arial"/>
              </a:rPr>
              <a:t>helping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keep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you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</a:t>
            </a:r>
            <a:r>
              <a:rPr sz="1200" spc="-20" dirty="0">
                <a:latin typeface="Arial"/>
                <a:cs typeface="Arial"/>
              </a:rPr>
              <a:t> whilst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road.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43984" y="2627376"/>
            <a:ext cx="1795145" cy="3808095"/>
          </a:xfrm>
          <a:custGeom>
            <a:avLst/>
            <a:gdLst/>
            <a:ahLst/>
            <a:cxnLst/>
            <a:rect l="l" t="t" r="r" b="b"/>
            <a:pathLst>
              <a:path w="1795145" h="3808095">
                <a:moveTo>
                  <a:pt x="1642237" y="0"/>
                </a:moveTo>
                <a:lnTo>
                  <a:pt x="0" y="0"/>
                </a:lnTo>
                <a:lnTo>
                  <a:pt x="0" y="3808018"/>
                </a:lnTo>
                <a:lnTo>
                  <a:pt x="1794637" y="3808018"/>
                </a:lnTo>
                <a:lnTo>
                  <a:pt x="1794637" y="152400"/>
                </a:lnTo>
                <a:lnTo>
                  <a:pt x="1786889" y="104266"/>
                </a:lnTo>
                <a:lnTo>
                  <a:pt x="1765300" y="62356"/>
                </a:lnTo>
                <a:lnTo>
                  <a:pt x="1732280" y="29463"/>
                </a:lnTo>
                <a:lnTo>
                  <a:pt x="1690370" y="7747"/>
                </a:lnTo>
                <a:lnTo>
                  <a:pt x="164223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38400" y="2627376"/>
            <a:ext cx="1793239" cy="3808095"/>
          </a:xfrm>
          <a:custGeom>
            <a:avLst/>
            <a:gdLst/>
            <a:ahLst/>
            <a:cxnLst/>
            <a:rect l="l" t="t" r="r" b="b"/>
            <a:pathLst>
              <a:path w="1793239" h="3808095">
                <a:moveTo>
                  <a:pt x="1640839" y="0"/>
                </a:moveTo>
                <a:lnTo>
                  <a:pt x="0" y="0"/>
                </a:lnTo>
                <a:lnTo>
                  <a:pt x="0" y="3808018"/>
                </a:lnTo>
                <a:lnTo>
                  <a:pt x="1793113" y="3808018"/>
                </a:lnTo>
                <a:lnTo>
                  <a:pt x="1793113" y="152400"/>
                </a:lnTo>
                <a:lnTo>
                  <a:pt x="1785365" y="104266"/>
                </a:lnTo>
                <a:lnTo>
                  <a:pt x="1763776" y="62356"/>
                </a:lnTo>
                <a:lnTo>
                  <a:pt x="1730756" y="29463"/>
                </a:lnTo>
                <a:lnTo>
                  <a:pt x="1688973" y="7747"/>
                </a:lnTo>
                <a:lnTo>
                  <a:pt x="1640839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291" y="2627376"/>
            <a:ext cx="1795145" cy="3808095"/>
          </a:xfrm>
          <a:custGeom>
            <a:avLst/>
            <a:gdLst/>
            <a:ahLst/>
            <a:cxnLst/>
            <a:rect l="l" t="t" r="r" b="b"/>
            <a:pathLst>
              <a:path w="1795145" h="3808095">
                <a:moveTo>
                  <a:pt x="1642237" y="0"/>
                </a:moveTo>
                <a:lnTo>
                  <a:pt x="0" y="0"/>
                </a:lnTo>
                <a:lnTo>
                  <a:pt x="0" y="3808018"/>
                </a:lnTo>
                <a:lnTo>
                  <a:pt x="1794637" y="3808018"/>
                </a:lnTo>
                <a:lnTo>
                  <a:pt x="1794637" y="152400"/>
                </a:lnTo>
                <a:lnTo>
                  <a:pt x="1786889" y="104266"/>
                </a:lnTo>
                <a:lnTo>
                  <a:pt x="1765300" y="62356"/>
                </a:lnTo>
                <a:lnTo>
                  <a:pt x="1732280" y="29463"/>
                </a:lnTo>
                <a:lnTo>
                  <a:pt x="1690370" y="7747"/>
                </a:lnTo>
                <a:lnTo>
                  <a:pt x="1642237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80635" y="3589146"/>
            <a:ext cx="1492885" cy="26809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spc="-55" dirty="0">
                <a:latin typeface="Arial"/>
                <a:cs typeface="Arial"/>
              </a:rPr>
              <a:t>Your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driver </a:t>
            </a:r>
            <a:r>
              <a:rPr sz="1200" dirty="0">
                <a:latin typeface="Arial"/>
                <a:cs typeface="Arial"/>
              </a:rPr>
              <a:t>documentation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will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checked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 </a:t>
            </a:r>
            <a:r>
              <a:rPr sz="1200" dirty="0">
                <a:latin typeface="Arial"/>
                <a:cs typeface="Arial"/>
              </a:rPr>
              <a:t>you are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drive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correct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category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vehicle,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and, </a:t>
            </a:r>
            <a:r>
              <a:rPr sz="1200" spc="-30" dirty="0">
                <a:latin typeface="Arial"/>
                <a:cs typeface="Arial"/>
              </a:rPr>
              <a:t>where </a:t>
            </a:r>
            <a:r>
              <a:rPr sz="1200" dirty="0">
                <a:latin typeface="Arial"/>
                <a:cs typeface="Arial"/>
              </a:rPr>
              <a:t>applicable,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have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correct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motor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insurance</a:t>
            </a:r>
            <a:endParaRPr sz="1200">
              <a:latin typeface="Arial"/>
              <a:cs typeface="Arial"/>
            </a:endParaRPr>
          </a:p>
          <a:p>
            <a:pPr marL="12700" marR="96520">
              <a:lnSpc>
                <a:spcPct val="104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and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MOT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cover.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results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driver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risk </a:t>
            </a:r>
            <a:r>
              <a:rPr sz="1200" spc="-25" dirty="0">
                <a:latin typeface="Arial"/>
                <a:cs typeface="Arial"/>
              </a:rPr>
              <a:t>assessment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also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reviewed.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810" y="3544570"/>
            <a:ext cx="1437005" cy="229997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spc="-65" dirty="0">
                <a:latin typeface="Arial"/>
                <a:cs typeface="Arial"/>
              </a:rPr>
              <a:t>You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receive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 </a:t>
            </a:r>
            <a:r>
              <a:rPr sz="1200" dirty="0">
                <a:latin typeface="Arial"/>
                <a:cs typeface="Arial"/>
              </a:rPr>
              <a:t>email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invitation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from </a:t>
            </a:r>
            <a:r>
              <a:rPr sz="1200" dirty="0">
                <a:latin typeface="Arial"/>
                <a:cs typeface="Arial"/>
              </a:rPr>
              <a:t>our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management </a:t>
            </a:r>
            <a:r>
              <a:rPr sz="1200" dirty="0">
                <a:latin typeface="Arial"/>
                <a:cs typeface="Arial"/>
              </a:rPr>
              <a:t>partner,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requesting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log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into</a:t>
            </a:r>
            <a:endParaRPr sz="1200">
              <a:latin typeface="Arial"/>
              <a:cs typeface="Arial"/>
            </a:endParaRPr>
          </a:p>
          <a:p>
            <a:pPr marL="12700" marR="90805">
              <a:lnSpc>
                <a:spcPct val="103899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their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online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training </a:t>
            </a:r>
            <a:r>
              <a:rPr sz="1200" dirty="0">
                <a:latin typeface="Arial"/>
                <a:cs typeface="Arial"/>
              </a:rPr>
              <a:t>portal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upload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driving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licence </a:t>
            </a:r>
            <a:r>
              <a:rPr sz="1200" dirty="0">
                <a:latin typeface="Arial"/>
                <a:cs typeface="Arial"/>
              </a:rPr>
              <a:t>details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and,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where </a:t>
            </a:r>
            <a:r>
              <a:rPr sz="1200" dirty="0">
                <a:latin typeface="Arial"/>
                <a:cs typeface="Arial"/>
              </a:rPr>
              <a:t>applicable,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vehicle </a:t>
            </a:r>
            <a:r>
              <a:rPr sz="1200" dirty="0">
                <a:latin typeface="Arial"/>
                <a:cs typeface="Arial"/>
              </a:rPr>
              <a:t>insurance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MOT </a:t>
            </a:r>
            <a:r>
              <a:rPr sz="1200" spc="-10" dirty="0">
                <a:latin typeface="Arial"/>
                <a:cs typeface="Arial"/>
              </a:rPr>
              <a:t>certificates.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59557" y="3544570"/>
            <a:ext cx="1502410" cy="13487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40"/>
              </a:spcBef>
            </a:pPr>
            <a:r>
              <a:rPr sz="1200" spc="-65" dirty="0">
                <a:latin typeface="Arial"/>
                <a:cs typeface="Arial"/>
              </a:rPr>
              <a:t>You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also </a:t>
            </a:r>
            <a:r>
              <a:rPr sz="1200" dirty="0">
                <a:latin typeface="Arial"/>
                <a:cs typeface="Arial"/>
              </a:rPr>
              <a:t>complete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online </a:t>
            </a:r>
            <a:r>
              <a:rPr sz="1200" dirty="0">
                <a:latin typeface="Arial"/>
                <a:cs typeface="Arial"/>
              </a:rPr>
              <a:t>driver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module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risk </a:t>
            </a:r>
            <a:r>
              <a:rPr sz="1200" spc="-25" dirty="0">
                <a:latin typeface="Arial"/>
                <a:cs typeface="Arial"/>
              </a:rPr>
              <a:t>assessment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is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10" dirty="0">
                <a:latin typeface="Arial"/>
                <a:cs typeface="Arial"/>
              </a:rPr>
              <a:t> within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online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portal.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8482583" y="2631947"/>
            <a:ext cx="1775460" cy="3555365"/>
          </a:xfrm>
          <a:custGeom>
            <a:avLst/>
            <a:gdLst/>
            <a:ahLst/>
            <a:cxnLst/>
            <a:rect l="l" t="t" r="r" b="b"/>
            <a:pathLst>
              <a:path w="1775459" h="3555365">
                <a:moveTo>
                  <a:pt x="0" y="3554984"/>
                </a:moveTo>
                <a:lnTo>
                  <a:pt x="1774952" y="3554984"/>
                </a:lnTo>
                <a:lnTo>
                  <a:pt x="1774952" y="0"/>
                </a:lnTo>
                <a:lnTo>
                  <a:pt x="0" y="0"/>
                </a:lnTo>
                <a:lnTo>
                  <a:pt x="0" y="3554984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Driving</a:t>
            </a:r>
            <a:r>
              <a:rPr spc="-150" dirty="0"/>
              <a:t> </a:t>
            </a:r>
            <a:r>
              <a:rPr spc="-30" dirty="0"/>
              <a:t>on</a:t>
            </a:r>
            <a:r>
              <a:rPr spc="-135" dirty="0"/>
              <a:t> </a:t>
            </a:r>
            <a:r>
              <a:rPr dirty="0"/>
              <a:t>Company</a:t>
            </a:r>
            <a:r>
              <a:rPr spc="-75" dirty="0"/>
              <a:t> Business</a:t>
            </a:r>
          </a:p>
        </p:txBody>
      </p:sp>
      <p:sp>
        <p:nvSpPr>
          <p:cNvPr id="15" name="object 15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27185" y="1077214"/>
            <a:ext cx="13665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23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1291" y="1695529"/>
            <a:ext cx="9829800" cy="682625"/>
          </a:xfrm>
          <a:custGeom>
            <a:avLst/>
            <a:gdLst/>
            <a:ahLst/>
            <a:cxnLst/>
            <a:rect l="l" t="t" r="r" b="b"/>
            <a:pathLst>
              <a:path w="9829800" h="682625">
                <a:moveTo>
                  <a:pt x="9676892" y="0"/>
                </a:moveTo>
                <a:lnTo>
                  <a:pt x="0" y="0"/>
                </a:lnTo>
                <a:lnTo>
                  <a:pt x="0" y="682004"/>
                </a:lnTo>
                <a:lnTo>
                  <a:pt x="9829292" y="682004"/>
                </a:lnTo>
                <a:lnTo>
                  <a:pt x="9829292" y="192471"/>
                </a:lnTo>
                <a:lnTo>
                  <a:pt x="9821545" y="131581"/>
                </a:lnTo>
                <a:lnTo>
                  <a:pt x="9799828" y="78723"/>
                </a:lnTo>
                <a:lnTo>
                  <a:pt x="9766808" y="37112"/>
                </a:lnTo>
                <a:lnTo>
                  <a:pt x="9725025" y="9800"/>
                </a:lnTo>
                <a:lnTo>
                  <a:pt x="9676892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7558" y="1736458"/>
            <a:ext cx="9553575" cy="586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If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role,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driving between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sites,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errand, this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 known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driving on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company </a:t>
            </a:r>
            <a:r>
              <a:rPr sz="1200" dirty="0">
                <a:latin typeface="Arial"/>
                <a:cs typeface="Arial"/>
              </a:rPr>
              <a:t>business.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company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Driver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programme.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Republic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Ireland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separate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process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communicated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HSE</a:t>
            </a:r>
            <a:r>
              <a:rPr sz="1200" spc="-10" dirty="0">
                <a:latin typeface="Arial"/>
                <a:cs typeface="Arial"/>
              </a:rPr>
              <a:t> Manager.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94732" y="2782823"/>
            <a:ext cx="511809" cy="682625"/>
            <a:chOff x="5094732" y="2782823"/>
            <a:chExt cx="511809" cy="68262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3980" y="2887979"/>
              <a:ext cx="121920" cy="1310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20284" y="2901695"/>
              <a:ext cx="205740" cy="432434"/>
            </a:xfrm>
            <a:custGeom>
              <a:avLst/>
              <a:gdLst/>
              <a:ahLst/>
              <a:cxnLst/>
              <a:rect l="l" t="t" r="r" b="b"/>
              <a:pathLst>
                <a:path w="205739" h="432435">
                  <a:moveTo>
                    <a:pt x="60452" y="5842"/>
                  </a:moveTo>
                  <a:lnTo>
                    <a:pt x="54991" y="0"/>
                  </a:lnTo>
                  <a:lnTo>
                    <a:pt x="5461" y="0"/>
                  </a:lnTo>
                  <a:lnTo>
                    <a:pt x="0" y="5842"/>
                  </a:lnTo>
                  <a:lnTo>
                    <a:pt x="0" y="20320"/>
                  </a:lnTo>
                  <a:lnTo>
                    <a:pt x="5461" y="26162"/>
                  </a:lnTo>
                  <a:lnTo>
                    <a:pt x="54991" y="26162"/>
                  </a:lnTo>
                  <a:lnTo>
                    <a:pt x="60452" y="20320"/>
                  </a:lnTo>
                  <a:lnTo>
                    <a:pt x="60452" y="5842"/>
                  </a:lnTo>
                  <a:close/>
                </a:path>
                <a:path w="205739" h="432435">
                  <a:moveTo>
                    <a:pt x="72517" y="359664"/>
                  </a:moveTo>
                  <a:lnTo>
                    <a:pt x="67056" y="353822"/>
                  </a:lnTo>
                  <a:lnTo>
                    <a:pt x="5461" y="353822"/>
                  </a:lnTo>
                  <a:lnTo>
                    <a:pt x="0" y="359664"/>
                  </a:lnTo>
                  <a:lnTo>
                    <a:pt x="0" y="374142"/>
                  </a:lnTo>
                  <a:lnTo>
                    <a:pt x="5461" y="379984"/>
                  </a:lnTo>
                  <a:lnTo>
                    <a:pt x="67056" y="379984"/>
                  </a:lnTo>
                  <a:lnTo>
                    <a:pt x="72517" y="374142"/>
                  </a:lnTo>
                  <a:lnTo>
                    <a:pt x="72517" y="359664"/>
                  </a:lnTo>
                  <a:close/>
                </a:path>
                <a:path w="205739" h="432435">
                  <a:moveTo>
                    <a:pt x="113538" y="58293"/>
                  </a:moveTo>
                  <a:lnTo>
                    <a:pt x="108204" y="52451"/>
                  </a:lnTo>
                  <a:lnTo>
                    <a:pt x="5461" y="52451"/>
                  </a:lnTo>
                  <a:lnTo>
                    <a:pt x="0" y="58293"/>
                  </a:lnTo>
                  <a:lnTo>
                    <a:pt x="0" y="72771"/>
                  </a:lnTo>
                  <a:lnTo>
                    <a:pt x="5461" y="78613"/>
                  </a:lnTo>
                  <a:lnTo>
                    <a:pt x="108204" y="78613"/>
                  </a:lnTo>
                  <a:lnTo>
                    <a:pt x="113538" y="72771"/>
                  </a:lnTo>
                  <a:lnTo>
                    <a:pt x="113538" y="58293"/>
                  </a:lnTo>
                  <a:close/>
                </a:path>
                <a:path w="205739" h="432435">
                  <a:moveTo>
                    <a:pt x="144907" y="189357"/>
                  </a:moveTo>
                  <a:lnTo>
                    <a:pt x="139573" y="183515"/>
                  </a:lnTo>
                  <a:lnTo>
                    <a:pt x="5461" y="183515"/>
                  </a:lnTo>
                  <a:lnTo>
                    <a:pt x="0" y="189357"/>
                  </a:lnTo>
                  <a:lnTo>
                    <a:pt x="0" y="203835"/>
                  </a:lnTo>
                  <a:lnTo>
                    <a:pt x="5461" y="209677"/>
                  </a:lnTo>
                  <a:lnTo>
                    <a:pt x="139573" y="209677"/>
                  </a:lnTo>
                  <a:lnTo>
                    <a:pt x="144907" y="203835"/>
                  </a:lnTo>
                  <a:lnTo>
                    <a:pt x="144907" y="189357"/>
                  </a:lnTo>
                  <a:close/>
                </a:path>
                <a:path w="205739" h="432435">
                  <a:moveTo>
                    <a:pt x="205359" y="412115"/>
                  </a:moveTo>
                  <a:lnTo>
                    <a:pt x="199898" y="406273"/>
                  </a:lnTo>
                  <a:lnTo>
                    <a:pt x="5461" y="406273"/>
                  </a:lnTo>
                  <a:lnTo>
                    <a:pt x="0" y="412115"/>
                  </a:lnTo>
                  <a:lnTo>
                    <a:pt x="0" y="426593"/>
                  </a:lnTo>
                  <a:lnTo>
                    <a:pt x="5461" y="432435"/>
                  </a:lnTo>
                  <a:lnTo>
                    <a:pt x="199898" y="432435"/>
                  </a:lnTo>
                  <a:lnTo>
                    <a:pt x="205359" y="426593"/>
                  </a:lnTo>
                  <a:lnTo>
                    <a:pt x="205359" y="412115"/>
                  </a:lnTo>
                  <a:close/>
                </a:path>
                <a:path w="205739" h="432435">
                  <a:moveTo>
                    <a:pt x="205359" y="241681"/>
                  </a:moveTo>
                  <a:lnTo>
                    <a:pt x="199898" y="235839"/>
                  </a:lnTo>
                  <a:lnTo>
                    <a:pt x="5461" y="235839"/>
                  </a:lnTo>
                  <a:lnTo>
                    <a:pt x="0" y="241681"/>
                  </a:lnTo>
                  <a:lnTo>
                    <a:pt x="0" y="256159"/>
                  </a:lnTo>
                  <a:lnTo>
                    <a:pt x="5461" y="262128"/>
                  </a:lnTo>
                  <a:lnTo>
                    <a:pt x="199898" y="262128"/>
                  </a:lnTo>
                  <a:lnTo>
                    <a:pt x="205359" y="256159"/>
                  </a:lnTo>
                  <a:lnTo>
                    <a:pt x="205359" y="2416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73980" y="3229355"/>
              <a:ext cx="121920" cy="13106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094732" y="2782823"/>
              <a:ext cx="511809" cy="682625"/>
            </a:xfrm>
            <a:custGeom>
              <a:avLst/>
              <a:gdLst/>
              <a:ahLst/>
              <a:cxnLst/>
              <a:rect l="l" t="t" r="r" b="b"/>
              <a:pathLst>
                <a:path w="511810" h="682625">
                  <a:moveTo>
                    <a:pt x="201295" y="337439"/>
                  </a:moveTo>
                  <a:lnTo>
                    <a:pt x="177038" y="363728"/>
                  </a:lnTo>
                  <a:lnTo>
                    <a:pt x="177038" y="380619"/>
                  </a:lnTo>
                  <a:lnTo>
                    <a:pt x="104394" y="380619"/>
                  </a:lnTo>
                  <a:lnTo>
                    <a:pt x="104394" y="301879"/>
                  </a:lnTo>
                  <a:lnTo>
                    <a:pt x="168402" y="301879"/>
                  </a:lnTo>
                  <a:lnTo>
                    <a:pt x="189230" y="279273"/>
                  </a:lnTo>
                  <a:lnTo>
                    <a:pt x="185674" y="276987"/>
                  </a:lnTo>
                  <a:lnTo>
                    <a:pt x="181483" y="275717"/>
                  </a:lnTo>
                  <a:lnTo>
                    <a:pt x="104394" y="275717"/>
                  </a:lnTo>
                  <a:lnTo>
                    <a:pt x="94996" y="277749"/>
                  </a:lnTo>
                  <a:lnTo>
                    <a:pt x="87249" y="283337"/>
                  </a:lnTo>
                  <a:lnTo>
                    <a:pt x="82042" y="291719"/>
                  </a:lnTo>
                  <a:lnTo>
                    <a:pt x="80137" y="301879"/>
                  </a:lnTo>
                  <a:lnTo>
                    <a:pt x="80137" y="380619"/>
                  </a:lnTo>
                  <a:lnTo>
                    <a:pt x="82042" y="390779"/>
                  </a:lnTo>
                  <a:lnTo>
                    <a:pt x="87249" y="399161"/>
                  </a:lnTo>
                  <a:lnTo>
                    <a:pt x="94996" y="404749"/>
                  </a:lnTo>
                  <a:lnTo>
                    <a:pt x="104394" y="406908"/>
                  </a:lnTo>
                  <a:lnTo>
                    <a:pt x="177038" y="406908"/>
                  </a:lnTo>
                  <a:lnTo>
                    <a:pt x="186436" y="404749"/>
                  </a:lnTo>
                  <a:lnTo>
                    <a:pt x="194183" y="399161"/>
                  </a:lnTo>
                  <a:lnTo>
                    <a:pt x="199390" y="390779"/>
                  </a:lnTo>
                  <a:lnTo>
                    <a:pt x="201295" y="380619"/>
                  </a:lnTo>
                  <a:lnTo>
                    <a:pt x="201295" y="337439"/>
                  </a:lnTo>
                  <a:close/>
                </a:path>
                <a:path w="511810" h="682625">
                  <a:moveTo>
                    <a:pt x="226695" y="284607"/>
                  </a:moveTo>
                  <a:lnTo>
                    <a:pt x="217170" y="274320"/>
                  </a:lnTo>
                  <a:lnTo>
                    <a:pt x="209550" y="274320"/>
                  </a:lnTo>
                  <a:lnTo>
                    <a:pt x="152781" y="335788"/>
                  </a:lnTo>
                  <a:lnTo>
                    <a:pt x="132461" y="313690"/>
                  </a:lnTo>
                  <a:lnTo>
                    <a:pt x="124714" y="313690"/>
                  </a:lnTo>
                  <a:lnTo>
                    <a:pt x="115316" y="323977"/>
                  </a:lnTo>
                  <a:lnTo>
                    <a:pt x="115316" y="332232"/>
                  </a:lnTo>
                  <a:lnTo>
                    <a:pt x="146558" y="366268"/>
                  </a:lnTo>
                  <a:lnTo>
                    <a:pt x="149733" y="367538"/>
                  </a:lnTo>
                  <a:lnTo>
                    <a:pt x="155956" y="367538"/>
                  </a:lnTo>
                  <a:lnTo>
                    <a:pt x="159004" y="366268"/>
                  </a:lnTo>
                  <a:lnTo>
                    <a:pt x="226695" y="292989"/>
                  </a:lnTo>
                  <a:lnTo>
                    <a:pt x="226695" y="284607"/>
                  </a:lnTo>
                  <a:close/>
                </a:path>
                <a:path w="511810" h="682625">
                  <a:moveTo>
                    <a:pt x="511429" y="138938"/>
                  </a:moveTo>
                  <a:lnTo>
                    <a:pt x="475234" y="79756"/>
                  </a:lnTo>
                  <a:lnTo>
                    <a:pt x="475234" y="136652"/>
                  </a:lnTo>
                  <a:lnTo>
                    <a:pt x="475234" y="142367"/>
                  </a:lnTo>
                  <a:lnTo>
                    <a:pt x="475234" y="181610"/>
                  </a:lnTo>
                  <a:lnTo>
                    <a:pt x="475234" y="642239"/>
                  </a:lnTo>
                  <a:lnTo>
                    <a:pt x="474345" y="643128"/>
                  </a:lnTo>
                  <a:lnTo>
                    <a:pt x="37211" y="643255"/>
                  </a:lnTo>
                  <a:lnTo>
                    <a:pt x="36195" y="642239"/>
                  </a:lnTo>
                  <a:lnTo>
                    <a:pt x="36195" y="40386"/>
                  </a:lnTo>
                  <a:lnTo>
                    <a:pt x="37211" y="39243"/>
                  </a:lnTo>
                  <a:lnTo>
                    <a:pt x="343789" y="39243"/>
                  </a:lnTo>
                  <a:lnTo>
                    <a:pt x="343789" y="129159"/>
                  </a:lnTo>
                  <a:lnTo>
                    <a:pt x="347599" y="149606"/>
                  </a:lnTo>
                  <a:lnTo>
                    <a:pt x="379984" y="178943"/>
                  </a:lnTo>
                  <a:lnTo>
                    <a:pt x="475234" y="181610"/>
                  </a:lnTo>
                  <a:lnTo>
                    <a:pt x="475234" y="142367"/>
                  </a:lnTo>
                  <a:lnTo>
                    <a:pt x="385572" y="142367"/>
                  </a:lnTo>
                  <a:lnTo>
                    <a:pt x="379984" y="136398"/>
                  </a:lnTo>
                  <a:lnTo>
                    <a:pt x="379984" y="39243"/>
                  </a:lnTo>
                  <a:lnTo>
                    <a:pt x="385572" y="39370"/>
                  </a:lnTo>
                  <a:lnTo>
                    <a:pt x="387477" y="40132"/>
                  </a:lnTo>
                  <a:lnTo>
                    <a:pt x="474345" y="134366"/>
                  </a:lnTo>
                  <a:lnTo>
                    <a:pt x="475234" y="136652"/>
                  </a:lnTo>
                  <a:lnTo>
                    <a:pt x="475234" y="79756"/>
                  </a:lnTo>
                  <a:lnTo>
                    <a:pt x="437769" y="39243"/>
                  </a:lnTo>
                  <a:lnTo>
                    <a:pt x="414528" y="14097"/>
                  </a:lnTo>
                  <a:lnTo>
                    <a:pt x="383159" y="0"/>
                  </a:lnTo>
                  <a:lnTo>
                    <a:pt x="38354" y="0"/>
                  </a:lnTo>
                  <a:lnTo>
                    <a:pt x="23495" y="3302"/>
                  </a:lnTo>
                  <a:lnTo>
                    <a:pt x="11303" y="12192"/>
                  </a:lnTo>
                  <a:lnTo>
                    <a:pt x="3048" y="25400"/>
                  </a:lnTo>
                  <a:lnTo>
                    <a:pt x="0" y="41656"/>
                  </a:lnTo>
                  <a:lnTo>
                    <a:pt x="0" y="640842"/>
                  </a:lnTo>
                  <a:lnTo>
                    <a:pt x="3048" y="657098"/>
                  </a:lnTo>
                  <a:lnTo>
                    <a:pt x="11303" y="670306"/>
                  </a:lnTo>
                  <a:lnTo>
                    <a:pt x="23495" y="679196"/>
                  </a:lnTo>
                  <a:lnTo>
                    <a:pt x="36195" y="681990"/>
                  </a:lnTo>
                  <a:lnTo>
                    <a:pt x="38354" y="682498"/>
                  </a:lnTo>
                  <a:lnTo>
                    <a:pt x="473075" y="682498"/>
                  </a:lnTo>
                  <a:lnTo>
                    <a:pt x="475234" y="681990"/>
                  </a:lnTo>
                  <a:lnTo>
                    <a:pt x="487934" y="679196"/>
                  </a:lnTo>
                  <a:lnTo>
                    <a:pt x="500126" y="670306"/>
                  </a:lnTo>
                  <a:lnTo>
                    <a:pt x="508381" y="657098"/>
                  </a:lnTo>
                  <a:lnTo>
                    <a:pt x="510971" y="643255"/>
                  </a:lnTo>
                  <a:lnTo>
                    <a:pt x="511429" y="640842"/>
                  </a:lnTo>
                  <a:lnTo>
                    <a:pt x="511429" y="1389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2971800" y="2877311"/>
            <a:ext cx="707390" cy="495300"/>
            <a:chOff x="2971800" y="2877311"/>
            <a:chExt cx="707390" cy="495300"/>
          </a:xfrm>
        </p:grpSpPr>
        <p:sp>
          <p:nvSpPr>
            <p:cNvPr id="25" name="object 25"/>
            <p:cNvSpPr/>
            <p:nvPr/>
          </p:nvSpPr>
          <p:spPr>
            <a:xfrm>
              <a:off x="2971800" y="2877311"/>
              <a:ext cx="707390" cy="495300"/>
            </a:xfrm>
            <a:custGeom>
              <a:avLst/>
              <a:gdLst/>
              <a:ahLst/>
              <a:cxnLst/>
              <a:rect l="l" t="t" r="r" b="b"/>
              <a:pathLst>
                <a:path w="707389" h="495300">
                  <a:moveTo>
                    <a:pt x="439547" y="0"/>
                  </a:moveTo>
                  <a:lnTo>
                    <a:pt x="24130" y="0"/>
                  </a:lnTo>
                  <a:lnTo>
                    <a:pt x="14732" y="1905"/>
                  </a:lnTo>
                  <a:lnTo>
                    <a:pt x="7112" y="7366"/>
                  </a:lnTo>
                  <a:lnTo>
                    <a:pt x="1905" y="15240"/>
                  </a:lnTo>
                  <a:lnTo>
                    <a:pt x="0" y="25019"/>
                  </a:lnTo>
                  <a:lnTo>
                    <a:pt x="0" y="381254"/>
                  </a:lnTo>
                  <a:lnTo>
                    <a:pt x="1905" y="390906"/>
                  </a:lnTo>
                  <a:lnTo>
                    <a:pt x="7112" y="398907"/>
                  </a:lnTo>
                  <a:lnTo>
                    <a:pt x="14732" y="404241"/>
                  </a:lnTo>
                  <a:lnTo>
                    <a:pt x="24130" y="406273"/>
                  </a:lnTo>
                  <a:lnTo>
                    <a:pt x="218694" y="406273"/>
                  </a:lnTo>
                  <a:lnTo>
                    <a:pt x="218694" y="428498"/>
                  </a:lnTo>
                  <a:lnTo>
                    <a:pt x="144653" y="428498"/>
                  </a:lnTo>
                  <a:lnTo>
                    <a:pt x="144653" y="456438"/>
                  </a:lnTo>
                  <a:lnTo>
                    <a:pt x="264033" y="456438"/>
                  </a:lnTo>
                  <a:lnTo>
                    <a:pt x="264033" y="411480"/>
                  </a:lnTo>
                  <a:lnTo>
                    <a:pt x="266446" y="389128"/>
                  </a:lnTo>
                  <a:lnTo>
                    <a:pt x="273431" y="367665"/>
                  </a:lnTo>
                  <a:lnTo>
                    <a:pt x="285115" y="347726"/>
                  </a:lnTo>
                  <a:lnTo>
                    <a:pt x="301244" y="330200"/>
                  </a:lnTo>
                  <a:lnTo>
                    <a:pt x="28321" y="330200"/>
                  </a:lnTo>
                  <a:lnTo>
                    <a:pt x="28321" y="29337"/>
                  </a:lnTo>
                  <a:lnTo>
                    <a:pt x="403606" y="29337"/>
                  </a:lnTo>
                  <a:lnTo>
                    <a:pt x="411607" y="20828"/>
                  </a:lnTo>
                  <a:lnTo>
                    <a:pt x="420243" y="13081"/>
                  </a:lnTo>
                  <a:lnTo>
                    <a:pt x="429641" y="6096"/>
                  </a:lnTo>
                  <a:lnTo>
                    <a:pt x="439547" y="0"/>
                  </a:lnTo>
                  <a:close/>
                </a:path>
                <a:path w="707389" h="495300">
                  <a:moveTo>
                    <a:pt x="707136" y="411480"/>
                  </a:moveTo>
                  <a:lnTo>
                    <a:pt x="704850" y="393827"/>
                  </a:lnTo>
                  <a:lnTo>
                    <a:pt x="698627" y="377952"/>
                  </a:lnTo>
                  <a:lnTo>
                    <a:pt x="688975" y="364236"/>
                  </a:lnTo>
                  <a:lnTo>
                    <a:pt x="676529" y="353314"/>
                  </a:lnTo>
                  <a:lnTo>
                    <a:pt x="665861" y="315214"/>
                  </a:lnTo>
                  <a:lnTo>
                    <a:pt x="643382" y="282575"/>
                  </a:lnTo>
                  <a:lnTo>
                    <a:pt x="604520" y="259715"/>
                  </a:lnTo>
                  <a:lnTo>
                    <a:pt x="545084" y="251206"/>
                  </a:lnTo>
                  <a:lnTo>
                    <a:pt x="460629" y="251206"/>
                  </a:lnTo>
                  <a:lnTo>
                    <a:pt x="400304" y="259969"/>
                  </a:lnTo>
                  <a:lnTo>
                    <a:pt x="361061" y="283083"/>
                  </a:lnTo>
                  <a:lnTo>
                    <a:pt x="338582" y="315849"/>
                  </a:lnTo>
                  <a:lnTo>
                    <a:pt x="328168" y="353568"/>
                  </a:lnTo>
                  <a:lnTo>
                    <a:pt x="315722" y="364363"/>
                  </a:lnTo>
                  <a:lnTo>
                    <a:pt x="306197" y="378079"/>
                  </a:lnTo>
                  <a:lnTo>
                    <a:pt x="299974" y="393954"/>
                  </a:lnTo>
                  <a:lnTo>
                    <a:pt x="297815" y="411480"/>
                  </a:lnTo>
                  <a:lnTo>
                    <a:pt x="297815" y="495173"/>
                  </a:lnTo>
                  <a:lnTo>
                    <a:pt x="331343" y="495173"/>
                  </a:lnTo>
                  <a:lnTo>
                    <a:pt x="331343" y="411480"/>
                  </a:lnTo>
                  <a:lnTo>
                    <a:pt x="333883" y="398018"/>
                  </a:lnTo>
                  <a:lnTo>
                    <a:pt x="341122" y="386969"/>
                  </a:lnTo>
                  <a:lnTo>
                    <a:pt x="351663" y="379603"/>
                  </a:lnTo>
                  <a:lnTo>
                    <a:pt x="364617" y="376809"/>
                  </a:lnTo>
                  <a:lnTo>
                    <a:pt x="640334" y="376809"/>
                  </a:lnTo>
                  <a:lnTo>
                    <a:pt x="653288" y="379603"/>
                  </a:lnTo>
                  <a:lnTo>
                    <a:pt x="663829" y="386969"/>
                  </a:lnTo>
                  <a:lnTo>
                    <a:pt x="671068" y="398018"/>
                  </a:lnTo>
                  <a:lnTo>
                    <a:pt x="673735" y="411480"/>
                  </a:lnTo>
                  <a:lnTo>
                    <a:pt x="673735" y="495173"/>
                  </a:lnTo>
                  <a:lnTo>
                    <a:pt x="707136" y="495173"/>
                  </a:lnTo>
                  <a:lnTo>
                    <a:pt x="707136" y="4114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75659" y="2895599"/>
              <a:ext cx="198120" cy="20573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92195" y="3093719"/>
              <a:ext cx="207264" cy="762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0295" y="2939795"/>
              <a:ext cx="131064" cy="13411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002780" y="2843783"/>
            <a:ext cx="608330" cy="561975"/>
            <a:chOff x="7002780" y="2843783"/>
            <a:chExt cx="608330" cy="56197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20128" y="2843783"/>
              <a:ext cx="172211" cy="17526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4344" y="2955035"/>
              <a:ext cx="193548" cy="1981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002780" y="3040379"/>
              <a:ext cx="608330" cy="365760"/>
            </a:xfrm>
            <a:custGeom>
              <a:avLst/>
              <a:gdLst/>
              <a:ahLst/>
              <a:cxnLst/>
              <a:rect l="l" t="t" r="r" b="b"/>
              <a:pathLst>
                <a:path w="608329" h="365760">
                  <a:moveTo>
                    <a:pt x="348107" y="118491"/>
                  </a:moveTo>
                  <a:lnTo>
                    <a:pt x="327152" y="99695"/>
                  </a:lnTo>
                  <a:lnTo>
                    <a:pt x="310642" y="76708"/>
                  </a:lnTo>
                  <a:lnTo>
                    <a:pt x="299593" y="50165"/>
                  </a:lnTo>
                  <a:lnTo>
                    <a:pt x="294513" y="20828"/>
                  </a:lnTo>
                  <a:lnTo>
                    <a:pt x="274447" y="11811"/>
                  </a:lnTo>
                  <a:lnTo>
                    <a:pt x="252222" y="5334"/>
                  </a:lnTo>
                  <a:lnTo>
                    <a:pt x="228092" y="1397"/>
                  </a:lnTo>
                  <a:lnTo>
                    <a:pt x="202819" y="0"/>
                  </a:lnTo>
                  <a:lnTo>
                    <a:pt x="155956" y="4826"/>
                  </a:lnTo>
                  <a:lnTo>
                    <a:pt x="115062" y="18796"/>
                  </a:lnTo>
                  <a:lnTo>
                    <a:pt x="82804" y="41656"/>
                  </a:lnTo>
                  <a:lnTo>
                    <a:pt x="61595" y="72771"/>
                  </a:lnTo>
                  <a:lnTo>
                    <a:pt x="54102" y="111633"/>
                  </a:lnTo>
                  <a:lnTo>
                    <a:pt x="54102" y="140208"/>
                  </a:lnTo>
                  <a:lnTo>
                    <a:pt x="46355" y="144272"/>
                  </a:lnTo>
                  <a:lnTo>
                    <a:pt x="15748" y="168529"/>
                  </a:lnTo>
                  <a:lnTo>
                    <a:pt x="0" y="207264"/>
                  </a:lnTo>
                  <a:lnTo>
                    <a:pt x="11049" y="239903"/>
                  </a:lnTo>
                  <a:lnTo>
                    <a:pt x="41529" y="266827"/>
                  </a:lnTo>
                  <a:lnTo>
                    <a:pt x="86995" y="287782"/>
                  </a:lnTo>
                  <a:lnTo>
                    <a:pt x="143256" y="302768"/>
                  </a:lnTo>
                  <a:lnTo>
                    <a:pt x="206121" y="311531"/>
                  </a:lnTo>
                  <a:lnTo>
                    <a:pt x="206121" y="283718"/>
                  </a:lnTo>
                  <a:lnTo>
                    <a:pt x="132842" y="272288"/>
                  </a:lnTo>
                  <a:lnTo>
                    <a:pt x="76454" y="253873"/>
                  </a:lnTo>
                  <a:lnTo>
                    <a:pt x="40386" y="231394"/>
                  </a:lnTo>
                  <a:lnTo>
                    <a:pt x="27559" y="207264"/>
                  </a:lnTo>
                  <a:lnTo>
                    <a:pt x="35306" y="188468"/>
                  </a:lnTo>
                  <a:lnTo>
                    <a:pt x="93218" y="153797"/>
                  </a:lnTo>
                  <a:lnTo>
                    <a:pt x="140208" y="140462"/>
                  </a:lnTo>
                  <a:lnTo>
                    <a:pt x="197358" y="131572"/>
                  </a:lnTo>
                  <a:lnTo>
                    <a:pt x="262890" y="128270"/>
                  </a:lnTo>
                  <a:lnTo>
                    <a:pt x="289560" y="128905"/>
                  </a:lnTo>
                  <a:lnTo>
                    <a:pt x="314960" y="130429"/>
                  </a:lnTo>
                  <a:lnTo>
                    <a:pt x="322961" y="127000"/>
                  </a:lnTo>
                  <a:lnTo>
                    <a:pt x="331089" y="123825"/>
                  </a:lnTo>
                  <a:lnTo>
                    <a:pt x="339471" y="121031"/>
                  </a:lnTo>
                  <a:lnTo>
                    <a:pt x="348107" y="118491"/>
                  </a:lnTo>
                  <a:close/>
                </a:path>
                <a:path w="608329" h="365760">
                  <a:moveTo>
                    <a:pt x="607949" y="268097"/>
                  </a:moveTo>
                  <a:lnTo>
                    <a:pt x="605409" y="262001"/>
                  </a:lnTo>
                  <a:lnTo>
                    <a:pt x="596392" y="253873"/>
                  </a:lnTo>
                  <a:lnTo>
                    <a:pt x="591058" y="251841"/>
                  </a:lnTo>
                  <a:lnTo>
                    <a:pt x="585597" y="251714"/>
                  </a:lnTo>
                  <a:lnTo>
                    <a:pt x="573786" y="211963"/>
                  </a:lnTo>
                  <a:lnTo>
                    <a:pt x="548767" y="180086"/>
                  </a:lnTo>
                  <a:lnTo>
                    <a:pt x="512699" y="156845"/>
                  </a:lnTo>
                  <a:lnTo>
                    <a:pt x="468249" y="142494"/>
                  </a:lnTo>
                  <a:lnTo>
                    <a:pt x="417830" y="137541"/>
                  </a:lnTo>
                  <a:lnTo>
                    <a:pt x="364871" y="143002"/>
                  </a:lnTo>
                  <a:lnTo>
                    <a:pt x="318770" y="158877"/>
                  </a:lnTo>
                  <a:lnTo>
                    <a:pt x="282194" y="184531"/>
                  </a:lnTo>
                  <a:lnTo>
                    <a:pt x="258191" y="219583"/>
                  </a:lnTo>
                  <a:lnTo>
                    <a:pt x="249555" y="263398"/>
                  </a:lnTo>
                  <a:lnTo>
                    <a:pt x="249555" y="264414"/>
                  </a:lnTo>
                  <a:lnTo>
                    <a:pt x="243586" y="267716"/>
                  </a:lnTo>
                  <a:lnTo>
                    <a:pt x="239014" y="272542"/>
                  </a:lnTo>
                  <a:lnTo>
                    <a:pt x="236093" y="278511"/>
                  </a:lnTo>
                  <a:lnTo>
                    <a:pt x="235077" y="285623"/>
                  </a:lnTo>
                  <a:lnTo>
                    <a:pt x="235077" y="365252"/>
                  </a:lnTo>
                  <a:lnTo>
                    <a:pt x="260477" y="365252"/>
                  </a:lnTo>
                  <a:lnTo>
                    <a:pt x="260477" y="289941"/>
                  </a:lnTo>
                  <a:lnTo>
                    <a:pt x="283845" y="290703"/>
                  </a:lnTo>
                  <a:lnTo>
                    <a:pt x="325501" y="291592"/>
                  </a:lnTo>
                  <a:lnTo>
                    <a:pt x="380746" y="291719"/>
                  </a:lnTo>
                  <a:lnTo>
                    <a:pt x="445262" y="290195"/>
                  </a:lnTo>
                  <a:lnTo>
                    <a:pt x="514096" y="286258"/>
                  </a:lnTo>
                  <a:lnTo>
                    <a:pt x="582676" y="279019"/>
                  </a:lnTo>
                  <a:lnTo>
                    <a:pt x="582676" y="354203"/>
                  </a:lnTo>
                  <a:lnTo>
                    <a:pt x="607949" y="354203"/>
                  </a:lnTo>
                  <a:lnTo>
                    <a:pt x="607949" y="2680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260713" y="4140453"/>
            <a:ext cx="21780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20" dirty="0">
                <a:latin typeface="Arial"/>
                <a:cs typeface="Arial"/>
              </a:rPr>
              <a:t>Cars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479535" y="2628887"/>
            <a:ext cx="1781175" cy="3266440"/>
            <a:chOff x="8479535" y="2628887"/>
            <a:chExt cx="1781175" cy="3266440"/>
          </a:xfrm>
        </p:grpSpPr>
        <p:sp>
          <p:nvSpPr>
            <p:cNvPr id="35" name="object 35"/>
            <p:cNvSpPr/>
            <p:nvPr/>
          </p:nvSpPr>
          <p:spPr>
            <a:xfrm>
              <a:off x="9156953" y="3789425"/>
              <a:ext cx="365760" cy="164465"/>
            </a:xfrm>
            <a:custGeom>
              <a:avLst/>
              <a:gdLst/>
              <a:ahLst/>
              <a:cxnLst/>
              <a:rect l="l" t="t" r="r" b="b"/>
              <a:pathLst>
                <a:path w="365759" h="164464">
                  <a:moveTo>
                    <a:pt x="365378" y="164464"/>
                  </a:moveTo>
                  <a:lnTo>
                    <a:pt x="358901" y="120649"/>
                  </a:lnTo>
                  <a:lnTo>
                    <a:pt x="340486" y="81406"/>
                  </a:lnTo>
                  <a:lnTo>
                    <a:pt x="311911" y="48132"/>
                  </a:lnTo>
                  <a:lnTo>
                    <a:pt x="274954" y="22478"/>
                  </a:lnTo>
                  <a:lnTo>
                    <a:pt x="231266" y="5841"/>
                  </a:lnTo>
                  <a:lnTo>
                    <a:pt x="182752" y="0"/>
                  </a:lnTo>
                  <a:lnTo>
                    <a:pt x="134111" y="5841"/>
                  </a:lnTo>
                  <a:lnTo>
                    <a:pt x="90550" y="22478"/>
                  </a:lnTo>
                  <a:lnTo>
                    <a:pt x="53466" y="48132"/>
                  </a:lnTo>
                  <a:lnTo>
                    <a:pt x="24891" y="81406"/>
                  </a:lnTo>
                  <a:lnTo>
                    <a:pt x="6476" y="120649"/>
                  </a:lnTo>
                  <a:lnTo>
                    <a:pt x="0" y="164464"/>
                  </a:lnTo>
                </a:path>
              </a:pathLst>
            </a:custGeom>
            <a:ln w="5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64751" y="3931919"/>
              <a:ext cx="610870" cy="97155"/>
            </a:xfrm>
            <a:custGeom>
              <a:avLst/>
              <a:gdLst/>
              <a:ahLst/>
              <a:cxnLst/>
              <a:rect l="l" t="t" r="r" b="b"/>
              <a:pathLst>
                <a:path w="610870" h="97154">
                  <a:moveTo>
                    <a:pt x="458216" y="0"/>
                  </a:moveTo>
                  <a:lnTo>
                    <a:pt x="134239" y="0"/>
                  </a:lnTo>
                  <a:lnTo>
                    <a:pt x="80391" y="6730"/>
                  </a:lnTo>
                  <a:lnTo>
                    <a:pt x="42418" y="25907"/>
                  </a:lnTo>
                  <a:lnTo>
                    <a:pt x="16764" y="56514"/>
                  </a:lnTo>
                  <a:lnTo>
                    <a:pt x="0" y="97154"/>
                  </a:lnTo>
                  <a:lnTo>
                    <a:pt x="610743" y="97154"/>
                  </a:lnTo>
                  <a:lnTo>
                    <a:pt x="591058" y="56514"/>
                  </a:lnTo>
                  <a:lnTo>
                    <a:pt x="559181" y="25907"/>
                  </a:lnTo>
                  <a:lnTo>
                    <a:pt x="514985" y="6730"/>
                  </a:lnTo>
                  <a:lnTo>
                    <a:pt x="4582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64751" y="3931919"/>
              <a:ext cx="610870" cy="97155"/>
            </a:xfrm>
            <a:custGeom>
              <a:avLst/>
              <a:gdLst/>
              <a:ahLst/>
              <a:cxnLst/>
              <a:rect l="l" t="t" r="r" b="b"/>
              <a:pathLst>
                <a:path w="610870" h="97154">
                  <a:moveTo>
                    <a:pt x="0" y="97154"/>
                  </a:moveTo>
                  <a:lnTo>
                    <a:pt x="16764" y="56514"/>
                  </a:lnTo>
                  <a:lnTo>
                    <a:pt x="42418" y="25907"/>
                  </a:lnTo>
                  <a:lnTo>
                    <a:pt x="80391" y="6730"/>
                  </a:lnTo>
                  <a:lnTo>
                    <a:pt x="134239" y="0"/>
                  </a:lnTo>
                  <a:lnTo>
                    <a:pt x="458216" y="0"/>
                  </a:lnTo>
                  <a:lnTo>
                    <a:pt x="514984" y="6730"/>
                  </a:lnTo>
                  <a:lnTo>
                    <a:pt x="559181" y="25907"/>
                  </a:lnTo>
                  <a:lnTo>
                    <a:pt x="591058" y="56514"/>
                  </a:lnTo>
                  <a:lnTo>
                    <a:pt x="610743" y="97154"/>
                  </a:lnTo>
                  <a:lnTo>
                    <a:pt x="0" y="97154"/>
                  </a:lnTo>
                  <a:close/>
                </a:path>
              </a:pathLst>
            </a:custGeom>
            <a:ln w="757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316973" y="3800093"/>
              <a:ext cx="0" cy="135255"/>
            </a:xfrm>
            <a:custGeom>
              <a:avLst/>
              <a:gdLst/>
              <a:ahLst/>
              <a:cxnLst/>
              <a:rect l="l" t="t" r="r" b="b"/>
              <a:pathLst>
                <a:path h="135254">
                  <a:moveTo>
                    <a:pt x="0" y="0"/>
                  </a:moveTo>
                  <a:lnTo>
                    <a:pt x="0" y="135128"/>
                  </a:lnTo>
                </a:path>
              </a:pathLst>
            </a:custGeom>
            <a:ln w="5888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14331" y="3977639"/>
              <a:ext cx="141731" cy="1417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95231" y="3977639"/>
              <a:ext cx="141731" cy="14173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977883" y="4562855"/>
              <a:ext cx="784860" cy="292735"/>
            </a:xfrm>
            <a:custGeom>
              <a:avLst/>
              <a:gdLst/>
              <a:ahLst/>
              <a:cxnLst/>
              <a:rect l="l" t="t" r="r" b="b"/>
              <a:pathLst>
                <a:path w="784859" h="292735">
                  <a:moveTo>
                    <a:pt x="476249" y="0"/>
                  </a:moveTo>
                  <a:lnTo>
                    <a:pt x="32003" y="0"/>
                  </a:lnTo>
                  <a:lnTo>
                    <a:pt x="19557" y="2412"/>
                  </a:lnTo>
                  <a:lnTo>
                    <a:pt x="9397" y="9016"/>
                  </a:lnTo>
                  <a:lnTo>
                    <a:pt x="2539" y="18795"/>
                  </a:lnTo>
                  <a:lnTo>
                    <a:pt x="0" y="30733"/>
                  </a:lnTo>
                  <a:lnTo>
                    <a:pt x="0" y="261619"/>
                  </a:lnTo>
                  <a:lnTo>
                    <a:pt x="2539" y="273557"/>
                  </a:lnTo>
                  <a:lnTo>
                    <a:pt x="9397" y="283209"/>
                  </a:lnTo>
                  <a:lnTo>
                    <a:pt x="19557" y="289813"/>
                  </a:lnTo>
                  <a:lnTo>
                    <a:pt x="32003" y="292226"/>
                  </a:lnTo>
                  <a:lnTo>
                    <a:pt x="752601" y="292226"/>
                  </a:lnTo>
                  <a:lnTo>
                    <a:pt x="765047" y="289813"/>
                  </a:lnTo>
                  <a:lnTo>
                    <a:pt x="775207" y="283209"/>
                  </a:lnTo>
                  <a:lnTo>
                    <a:pt x="782065" y="273557"/>
                  </a:lnTo>
                  <a:lnTo>
                    <a:pt x="784605" y="261619"/>
                  </a:lnTo>
                  <a:lnTo>
                    <a:pt x="784605" y="219709"/>
                  </a:lnTo>
                  <a:lnTo>
                    <a:pt x="662304" y="149478"/>
                  </a:lnTo>
                  <a:lnTo>
                    <a:pt x="541146" y="28447"/>
                  </a:lnTo>
                  <a:lnTo>
                    <a:pt x="518286" y="11302"/>
                  </a:lnTo>
                  <a:lnTo>
                    <a:pt x="497458" y="2920"/>
                  </a:lnTo>
                  <a:lnTo>
                    <a:pt x="482091" y="253"/>
                  </a:lnTo>
                  <a:lnTo>
                    <a:pt x="4762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977883" y="4562855"/>
              <a:ext cx="784860" cy="292735"/>
            </a:xfrm>
            <a:custGeom>
              <a:avLst/>
              <a:gdLst/>
              <a:ahLst/>
              <a:cxnLst/>
              <a:rect l="l" t="t" r="r" b="b"/>
              <a:pathLst>
                <a:path w="784859" h="292735">
                  <a:moveTo>
                    <a:pt x="662304" y="149478"/>
                  </a:moveTo>
                  <a:lnTo>
                    <a:pt x="541146" y="28447"/>
                  </a:lnTo>
                  <a:lnTo>
                    <a:pt x="497458" y="2920"/>
                  </a:lnTo>
                  <a:lnTo>
                    <a:pt x="476249" y="0"/>
                  </a:lnTo>
                  <a:lnTo>
                    <a:pt x="32003" y="0"/>
                  </a:lnTo>
                  <a:lnTo>
                    <a:pt x="19557" y="2412"/>
                  </a:lnTo>
                  <a:lnTo>
                    <a:pt x="9397" y="9016"/>
                  </a:lnTo>
                  <a:lnTo>
                    <a:pt x="2539" y="18795"/>
                  </a:lnTo>
                  <a:lnTo>
                    <a:pt x="0" y="30733"/>
                  </a:lnTo>
                  <a:lnTo>
                    <a:pt x="0" y="261619"/>
                  </a:lnTo>
                  <a:lnTo>
                    <a:pt x="2539" y="273557"/>
                  </a:lnTo>
                  <a:lnTo>
                    <a:pt x="9397" y="283209"/>
                  </a:lnTo>
                  <a:lnTo>
                    <a:pt x="19557" y="289813"/>
                  </a:lnTo>
                  <a:lnTo>
                    <a:pt x="32003" y="292226"/>
                  </a:lnTo>
                  <a:lnTo>
                    <a:pt x="752601" y="292226"/>
                  </a:lnTo>
                  <a:lnTo>
                    <a:pt x="765047" y="289813"/>
                  </a:lnTo>
                  <a:lnTo>
                    <a:pt x="775207" y="283209"/>
                  </a:lnTo>
                  <a:lnTo>
                    <a:pt x="782065" y="273557"/>
                  </a:lnTo>
                  <a:lnTo>
                    <a:pt x="784605" y="261619"/>
                  </a:lnTo>
                  <a:lnTo>
                    <a:pt x="784605" y="219709"/>
                  </a:lnTo>
                  <a:lnTo>
                    <a:pt x="662304" y="149478"/>
                  </a:lnTo>
                  <a:close/>
                </a:path>
              </a:pathLst>
            </a:custGeom>
            <a:ln w="697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04603" y="4587239"/>
              <a:ext cx="192024" cy="1158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14459" y="4789931"/>
              <a:ext cx="164592" cy="16459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64623" y="4789931"/>
              <a:ext cx="163068" cy="16459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8782811" y="5330951"/>
              <a:ext cx="1174750" cy="454025"/>
            </a:xfrm>
            <a:custGeom>
              <a:avLst/>
              <a:gdLst/>
              <a:ahLst/>
              <a:cxnLst/>
              <a:rect l="l" t="t" r="r" b="b"/>
              <a:pathLst>
                <a:path w="1174750" h="454025">
                  <a:moveTo>
                    <a:pt x="855091" y="0"/>
                  </a:moveTo>
                  <a:lnTo>
                    <a:pt x="0" y="0"/>
                  </a:lnTo>
                  <a:lnTo>
                    <a:pt x="0" y="393191"/>
                  </a:lnTo>
                  <a:lnTo>
                    <a:pt x="61213" y="393191"/>
                  </a:lnTo>
                  <a:lnTo>
                    <a:pt x="61213" y="453897"/>
                  </a:lnTo>
                  <a:lnTo>
                    <a:pt x="1147064" y="453897"/>
                  </a:lnTo>
                  <a:lnTo>
                    <a:pt x="1157859" y="451739"/>
                  </a:lnTo>
                  <a:lnTo>
                    <a:pt x="1166622" y="445769"/>
                  </a:lnTo>
                  <a:lnTo>
                    <a:pt x="1172591" y="436880"/>
                  </a:lnTo>
                  <a:lnTo>
                    <a:pt x="1174750" y="426211"/>
                  </a:lnTo>
                  <a:lnTo>
                    <a:pt x="1174750" y="335788"/>
                  </a:lnTo>
                  <a:lnTo>
                    <a:pt x="1162558" y="283845"/>
                  </a:lnTo>
                  <a:lnTo>
                    <a:pt x="1084961" y="156463"/>
                  </a:lnTo>
                  <a:lnTo>
                    <a:pt x="1049528" y="130174"/>
                  </a:lnTo>
                  <a:lnTo>
                    <a:pt x="1037590" y="128777"/>
                  </a:lnTo>
                  <a:lnTo>
                    <a:pt x="913511" y="128777"/>
                  </a:lnTo>
                  <a:lnTo>
                    <a:pt x="885825" y="156463"/>
                  </a:lnTo>
                  <a:lnTo>
                    <a:pt x="885825" y="368808"/>
                  </a:lnTo>
                  <a:lnTo>
                    <a:pt x="855091" y="368808"/>
                  </a:lnTo>
                  <a:lnTo>
                    <a:pt x="8550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29699" y="5719571"/>
              <a:ext cx="176783" cy="17526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74351" y="5719571"/>
              <a:ext cx="175259" cy="1752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15499" y="5490971"/>
              <a:ext cx="184403" cy="11887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8479535" y="2628887"/>
              <a:ext cx="1781175" cy="266700"/>
            </a:xfrm>
            <a:custGeom>
              <a:avLst/>
              <a:gdLst/>
              <a:ahLst/>
              <a:cxnLst/>
              <a:rect l="l" t="t" r="r" b="b"/>
              <a:pathLst>
                <a:path w="1781175" h="266700">
                  <a:moveTo>
                    <a:pt x="1781048" y="0"/>
                  </a:moveTo>
                  <a:lnTo>
                    <a:pt x="0" y="0"/>
                  </a:lnTo>
                  <a:lnTo>
                    <a:pt x="0" y="266458"/>
                  </a:lnTo>
                  <a:lnTo>
                    <a:pt x="1781048" y="266458"/>
                  </a:lnTo>
                  <a:lnTo>
                    <a:pt x="1781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262871" y="4986654"/>
            <a:ext cx="2362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Arial"/>
                <a:cs typeface="Arial"/>
              </a:rPr>
              <a:t>Vans</a:t>
            </a:r>
            <a:endParaRPr sz="8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65276" y="2909315"/>
            <a:ext cx="527050" cy="429895"/>
          </a:xfrm>
          <a:custGeom>
            <a:avLst/>
            <a:gdLst/>
            <a:ahLst/>
            <a:cxnLst/>
            <a:rect l="l" t="t" r="r" b="b"/>
            <a:pathLst>
              <a:path w="527050" h="429895">
                <a:moveTo>
                  <a:pt x="525272" y="43180"/>
                </a:moveTo>
                <a:lnTo>
                  <a:pt x="501650" y="10414"/>
                </a:lnTo>
                <a:lnTo>
                  <a:pt x="468122" y="0"/>
                </a:lnTo>
                <a:lnTo>
                  <a:pt x="58864" y="0"/>
                </a:lnTo>
                <a:lnTo>
                  <a:pt x="12839" y="22098"/>
                </a:lnTo>
                <a:lnTo>
                  <a:pt x="1765" y="43180"/>
                </a:lnTo>
                <a:lnTo>
                  <a:pt x="3873" y="50165"/>
                </a:lnTo>
                <a:lnTo>
                  <a:pt x="235966" y="199009"/>
                </a:lnTo>
                <a:lnTo>
                  <a:pt x="249301" y="204978"/>
                </a:lnTo>
                <a:lnTo>
                  <a:pt x="263525" y="207010"/>
                </a:lnTo>
                <a:lnTo>
                  <a:pt x="277749" y="204978"/>
                </a:lnTo>
                <a:lnTo>
                  <a:pt x="291084" y="199009"/>
                </a:lnTo>
                <a:lnTo>
                  <a:pt x="523113" y="50165"/>
                </a:lnTo>
                <a:lnTo>
                  <a:pt x="525272" y="43180"/>
                </a:lnTo>
                <a:close/>
              </a:path>
              <a:path w="527050" h="429895">
                <a:moveTo>
                  <a:pt x="527050" y="124206"/>
                </a:moveTo>
                <a:lnTo>
                  <a:pt x="525018" y="117094"/>
                </a:lnTo>
                <a:lnTo>
                  <a:pt x="519811" y="112268"/>
                </a:lnTo>
                <a:lnTo>
                  <a:pt x="513080" y="110617"/>
                </a:lnTo>
                <a:lnTo>
                  <a:pt x="505841" y="112776"/>
                </a:lnTo>
                <a:lnTo>
                  <a:pt x="299085" y="245364"/>
                </a:lnTo>
                <a:lnTo>
                  <a:pt x="281940" y="253111"/>
                </a:lnTo>
                <a:lnTo>
                  <a:pt x="263525" y="255778"/>
                </a:lnTo>
                <a:lnTo>
                  <a:pt x="245110" y="253111"/>
                </a:lnTo>
                <a:lnTo>
                  <a:pt x="227965" y="245364"/>
                </a:lnTo>
                <a:lnTo>
                  <a:pt x="21183" y="112776"/>
                </a:lnTo>
                <a:lnTo>
                  <a:pt x="14008" y="110617"/>
                </a:lnTo>
                <a:lnTo>
                  <a:pt x="7162" y="112268"/>
                </a:lnTo>
                <a:lnTo>
                  <a:pt x="2019" y="117094"/>
                </a:lnTo>
                <a:lnTo>
                  <a:pt x="0" y="124206"/>
                </a:lnTo>
                <a:lnTo>
                  <a:pt x="0" y="329946"/>
                </a:lnTo>
                <a:lnTo>
                  <a:pt x="2019" y="337058"/>
                </a:lnTo>
                <a:lnTo>
                  <a:pt x="7162" y="341884"/>
                </a:lnTo>
                <a:lnTo>
                  <a:pt x="14008" y="343535"/>
                </a:lnTo>
                <a:lnTo>
                  <a:pt x="21183" y="341376"/>
                </a:lnTo>
                <a:lnTo>
                  <a:pt x="157149" y="254254"/>
                </a:lnTo>
                <a:lnTo>
                  <a:pt x="165468" y="250952"/>
                </a:lnTo>
                <a:lnTo>
                  <a:pt x="174078" y="251333"/>
                </a:lnTo>
                <a:lnTo>
                  <a:pt x="181914" y="254889"/>
                </a:lnTo>
                <a:lnTo>
                  <a:pt x="187909" y="261620"/>
                </a:lnTo>
                <a:lnTo>
                  <a:pt x="190512" y="269621"/>
                </a:lnTo>
                <a:lnTo>
                  <a:pt x="189788" y="277876"/>
                </a:lnTo>
                <a:lnTo>
                  <a:pt x="186093" y="285369"/>
                </a:lnTo>
                <a:lnTo>
                  <a:pt x="179806" y="291211"/>
                </a:lnTo>
                <a:lnTo>
                  <a:pt x="21386" y="392684"/>
                </a:lnTo>
                <a:lnTo>
                  <a:pt x="16967" y="397256"/>
                </a:lnTo>
                <a:lnTo>
                  <a:pt x="15125" y="403098"/>
                </a:lnTo>
                <a:lnTo>
                  <a:pt x="15951" y="409067"/>
                </a:lnTo>
                <a:lnTo>
                  <a:pt x="19545" y="414274"/>
                </a:lnTo>
                <a:lnTo>
                  <a:pt x="27940" y="420624"/>
                </a:lnTo>
                <a:lnTo>
                  <a:pt x="37401" y="425323"/>
                </a:lnTo>
                <a:lnTo>
                  <a:pt x="47764" y="428371"/>
                </a:lnTo>
                <a:lnTo>
                  <a:pt x="58864" y="429387"/>
                </a:lnTo>
                <a:lnTo>
                  <a:pt x="468122" y="429387"/>
                </a:lnTo>
                <a:lnTo>
                  <a:pt x="507492" y="414274"/>
                </a:lnTo>
                <a:lnTo>
                  <a:pt x="511937" y="403098"/>
                </a:lnTo>
                <a:lnTo>
                  <a:pt x="510032" y="397256"/>
                </a:lnTo>
                <a:lnTo>
                  <a:pt x="505714" y="392684"/>
                </a:lnTo>
                <a:lnTo>
                  <a:pt x="346202" y="290576"/>
                </a:lnTo>
                <a:lnTo>
                  <a:pt x="339979" y="284480"/>
                </a:lnTo>
                <a:lnTo>
                  <a:pt x="336677" y="276860"/>
                </a:lnTo>
                <a:lnTo>
                  <a:pt x="336550" y="268605"/>
                </a:lnTo>
                <a:lnTo>
                  <a:pt x="339725" y="260604"/>
                </a:lnTo>
                <a:lnTo>
                  <a:pt x="345821" y="254508"/>
                </a:lnTo>
                <a:lnTo>
                  <a:pt x="353441" y="251206"/>
                </a:lnTo>
                <a:lnTo>
                  <a:pt x="361823" y="251079"/>
                </a:lnTo>
                <a:lnTo>
                  <a:pt x="369951" y="254254"/>
                </a:lnTo>
                <a:lnTo>
                  <a:pt x="505841" y="341376"/>
                </a:lnTo>
                <a:lnTo>
                  <a:pt x="513080" y="343535"/>
                </a:lnTo>
                <a:lnTo>
                  <a:pt x="519811" y="341884"/>
                </a:lnTo>
                <a:lnTo>
                  <a:pt x="525018" y="337058"/>
                </a:lnTo>
                <a:lnTo>
                  <a:pt x="527050" y="329946"/>
                </a:lnTo>
                <a:lnTo>
                  <a:pt x="527050" y="124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485758" y="2631947"/>
            <a:ext cx="1769110" cy="263525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315"/>
              </a:spcBef>
            </a:pPr>
            <a:r>
              <a:rPr sz="1100" spc="-2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applies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driving: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92438" y="3363213"/>
            <a:ext cx="54102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800" spc="-10" dirty="0">
                <a:latin typeface="Arial"/>
                <a:cs typeface="Arial"/>
              </a:rPr>
              <a:t>Motorcycles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116504" y="3058604"/>
            <a:ext cx="506095" cy="297815"/>
            <a:chOff x="9116504" y="3058604"/>
            <a:chExt cx="506095" cy="297815"/>
          </a:xfrm>
        </p:grpSpPr>
        <p:pic>
          <p:nvPicPr>
            <p:cNvPr id="56" name="object 5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119616" y="3201923"/>
              <a:ext cx="156226" cy="153924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70136" y="3174872"/>
              <a:ext cx="152400" cy="1809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9118092" y="3104260"/>
              <a:ext cx="392430" cy="208915"/>
            </a:xfrm>
            <a:custGeom>
              <a:avLst/>
              <a:gdLst/>
              <a:ahLst/>
              <a:cxnLst/>
              <a:rect l="l" t="t" r="r" b="b"/>
              <a:pathLst>
                <a:path w="392429" h="208914">
                  <a:moveTo>
                    <a:pt x="303910" y="126"/>
                  </a:moveTo>
                  <a:lnTo>
                    <a:pt x="297179" y="888"/>
                  </a:lnTo>
                  <a:lnTo>
                    <a:pt x="230123" y="888"/>
                  </a:lnTo>
                  <a:lnTo>
                    <a:pt x="219836" y="13334"/>
                  </a:lnTo>
                  <a:lnTo>
                    <a:pt x="197992" y="38988"/>
                  </a:lnTo>
                  <a:lnTo>
                    <a:pt x="154177" y="38988"/>
                  </a:lnTo>
                  <a:lnTo>
                    <a:pt x="116839" y="18668"/>
                  </a:lnTo>
                  <a:lnTo>
                    <a:pt x="108838" y="6222"/>
                  </a:lnTo>
                  <a:lnTo>
                    <a:pt x="104901" y="1777"/>
                  </a:lnTo>
                  <a:lnTo>
                    <a:pt x="100329" y="126"/>
                  </a:lnTo>
                  <a:lnTo>
                    <a:pt x="44195" y="0"/>
                  </a:lnTo>
                  <a:lnTo>
                    <a:pt x="41782" y="6095"/>
                  </a:lnTo>
                  <a:lnTo>
                    <a:pt x="1396" y="78866"/>
                  </a:lnTo>
                  <a:lnTo>
                    <a:pt x="0" y="81025"/>
                  </a:lnTo>
                  <a:lnTo>
                    <a:pt x="126" y="82930"/>
                  </a:lnTo>
                  <a:lnTo>
                    <a:pt x="3936" y="86232"/>
                  </a:lnTo>
                  <a:lnTo>
                    <a:pt x="6730" y="88137"/>
                  </a:lnTo>
                  <a:lnTo>
                    <a:pt x="8889" y="86994"/>
                  </a:lnTo>
                  <a:lnTo>
                    <a:pt x="10286" y="84835"/>
                  </a:lnTo>
                  <a:lnTo>
                    <a:pt x="63626" y="35051"/>
                  </a:lnTo>
                  <a:lnTo>
                    <a:pt x="161797" y="96138"/>
                  </a:lnTo>
                  <a:lnTo>
                    <a:pt x="170814" y="101472"/>
                  </a:lnTo>
                  <a:lnTo>
                    <a:pt x="174751" y="114426"/>
                  </a:lnTo>
                  <a:lnTo>
                    <a:pt x="204977" y="186054"/>
                  </a:lnTo>
                  <a:lnTo>
                    <a:pt x="239013" y="208660"/>
                  </a:lnTo>
                  <a:lnTo>
                    <a:pt x="325119" y="208660"/>
                  </a:lnTo>
                  <a:lnTo>
                    <a:pt x="332613" y="206501"/>
                  </a:lnTo>
                  <a:lnTo>
                    <a:pt x="332613" y="193039"/>
                  </a:lnTo>
                  <a:lnTo>
                    <a:pt x="351408" y="128523"/>
                  </a:lnTo>
                  <a:lnTo>
                    <a:pt x="392175" y="90550"/>
                  </a:lnTo>
                  <a:lnTo>
                    <a:pt x="392175" y="19811"/>
                  </a:lnTo>
                  <a:lnTo>
                    <a:pt x="347344" y="39115"/>
                  </a:lnTo>
                  <a:lnTo>
                    <a:pt x="312292" y="6603"/>
                  </a:lnTo>
                  <a:lnTo>
                    <a:pt x="303910" y="1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72041" y="3060191"/>
              <a:ext cx="97027" cy="13461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9118092" y="3060191"/>
              <a:ext cx="451484" cy="252729"/>
            </a:xfrm>
            <a:custGeom>
              <a:avLst/>
              <a:gdLst/>
              <a:ahLst/>
              <a:cxnLst/>
              <a:rect l="l" t="t" r="r" b="b"/>
              <a:pathLst>
                <a:path w="451484" h="252729">
                  <a:moveTo>
                    <a:pt x="377571" y="3301"/>
                  </a:moveTo>
                  <a:lnTo>
                    <a:pt x="373761" y="0"/>
                  </a:lnTo>
                  <a:lnTo>
                    <a:pt x="367919" y="380"/>
                  </a:lnTo>
                  <a:lnTo>
                    <a:pt x="364617" y="4190"/>
                  </a:lnTo>
                  <a:lnTo>
                    <a:pt x="357759" y="11937"/>
                  </a:lnTo>
                  <a:lnTo>
                    <a:pt x="354457" y="15747"/>
                  </a:lnTo>
                  <a:lnTo>
                    <a:pt x="353949" y="22732"/>
                  </a:lnTo>
                  <a:lnTo>
                    <a:pt x="360172" y="28066"/>
                  </a:lnTo>
                  <a:lnTo>
                    <a:pt x="370205" y="36956"/>
                  </a:lnTo>
                  <a:lnTo>
                    <a:pt x="376809" y="43687"/>
                  </a:lnTo>
                  <a:lnTo>
                    <a:pt x="383159" y="51434"/>
                  </a:lnTo>
                  <a:lnTo>
                    <a:pt x="392176" y="63880"/>
                  </a:lnTo>
                  <a:lnTo>
                    <a:pt x="347345" y="83184"/>
                  </a:lnTo>
                  <a:lnTo>
                    <a:pt x="312293" y="50672"/>
                  </a:lnTo>
                  <a:lnTo>
                    <a:pt x="303911" y="44195"/>
                  </a:lnTo>
                  <a:lnTo>
                    <a:pt x="297180" y="44957"/>
                  </a:lnTo>
                  <a:lnTo>
                    <a:pt x="241427" y="44957"/>
                  </a:lnTo>
                  <a:lnTo>
                    <a:pt x="230124" y="44957"/>
                  </a:lnTo>
                  <a:lnTo>
                    <a:pt x="219837" y="57403"/>
                  </a:lnTo>
                  <a:lnTo>
                    <a:pt x="197993" y="83057"/>
                  </a:lnTo>
                  <a:lnTo>
                    <a:pt x="154178" y="83057"/>
                  </a:lnTo>
                  <a:lnTo>
                    <a:pt x="116840" y="62737"/>
                  </a:lnTo>
                  <a:lnTo>
                    <a:pt x="108839" y="50291"/>
                  </a:lnTo>
                  <a:lnTo>
                    <a:pt x="104902" y="45846"/>
                  </a:lnTo>
                  <a:lnTo>
                    <a:pt x="100330" y="44195"/>
                  </a:lnTo>
                  <a:lnTo>
                    <a:pt x="92964" y="44068"/>
                  </a:lnTo>
                  <a:lnTo>
                    <a:pt x="50038" y="44068"/>
                  </a:lnTo>
                  <a:lnTo>
                    <a:pt x="44196" y="44068"/>
                  </a:lnTo>
                  <a:lnTo>
                    <a:pt x="41783" y="50164"/>
                  </a:lnTo>
                  <a:lnTo>
                    <a:pt x="1397" y="122935"/>
                  </a:lnTo>
                  <a:lnTo>
                    <a:pt x="0" y="125094"/>
                  </a:lnTo>
                  <a:lnTo>
                    <a:pt x="127" y="126999"/>
                  </a:lnTo>
                  <a:lnTo>
                    <a:pt x="2159" y="128777"/>
                  </a:lnTo>
                  <a:lnTo>
                    <a:pt x="3937" y="130301"/>
                  </a:lnTo>
                  <a:lnTo>
                    <a:pt x="6731" y="132206"/>
                  </a:lnTo>
                  <a:lnTo>
                    <a:pt x="8890" y="131063"/>
                  </a:lnTo>
                  <a:lnTo>
                    <a:pt x="10287" y="128904"/>
                  </a:lnTo>
                  <a:lnTo>
                    <a:pt x="63627" y="79120"/>
                  </a:lnTo>
                  <a:lnTo>
                    <a:pt x="161798" y="140207"/>
                  </a:lnTo>
                  <a:lnTo>
                    <a:pt x="170815" y="145541"/>
                  </a:lnTo>
                  <a:lnTo>
                    <a:pt x="174752" y="158495"/>
                  </a:lnTo>
                  <a:lnTo>
                    <a:pt x="204978" y="230123"/>
                  </a:lnTo>
                  <a:lnTo>
                    <a:pt x="239014" y="252729"/>
                  </a:lnTo>
                  <a:lnTo>
                    <a:pt x="319151" y="252729"/>
                  </a:lnTo>
                  <a:lnTo>
                    <a:pt x="325120" y="252729"/>
                  </a:lnTo>
                  <a:lnTo>
                    <a:pt x="332613" y="250570"/>
                  </a:lnTo>
                  <a:lnTo>
                    <a:pt x="332613" y="237108"/>
                  </a:lnTo>
                  <a:lnTo>
                    <a:pt x="351409" y="172592"/>
                  </a:lnTo>
                  <a:lnTo>
                    <a:pt x="392176" y="134619"/>
                  </a:lnTo>
                  <a:lnTo>
                    <a:pt x="432562" y="116712"/>
                  </a:lnTo>
                  <a:lnTo>
                    <a:pt x="450977" y="112267"/>
                  </a:lnTo>
                  <a:lnTo>
                    <a:pt x="439547" y="69849"/>
                  </a:lnTo>
                  <a:lnTo>
                    <a:pt x="414274" y="35178"/>
                  </a:lnTo>
                  <a:lnTo>
                    <a:pt x="389001" y="11810"/>
                  </a:lnTo>
                  <a:lnTo>
                    <a:pt x="377571" y="330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185148" y="3128771"/>
              <a:ext cx="295655" cy="192024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18896" y="6801713"/>
            <a:ext cx="827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Arial"/>
                <a:cs typeface="Arial"/>
              </a:rPr>
              <a:t>WS.STC.SSI.23.01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1999" y="2878112"/>
          <a:ext cx="8869045" cy="2506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0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4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05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Workplace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Environment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Hazards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050"/>
                        </a:lnSpc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ts val="1050"/>
                        </a:lnSpc>
                      </a:pPr>
                      <a:r>
                        <a:rPr sz="950" dirty="0">
                          <a:latin typeface="Arial"/>
                          <a:cs typeface="Arial"/>
                        </a:rPr>
                        <a:t>Manual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Handling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ts val="1050"/>
                        </a:lnSpc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20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Good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Practice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Chemicals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4769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Emergency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Procedures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Personal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Protective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(PPE)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Safety –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Extinguishers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(correct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selection)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Electrical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Safety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Safety –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Extinguishers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(correct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use)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5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Gas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Appliances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Blankets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(hot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oil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fires)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55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95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9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Work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Equipment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6350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5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Fire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Blankets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(clothes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fires)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Display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Screen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Equipment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(DSE)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6350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95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Fire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Suppression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Equipment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New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Expectant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Mothers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First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Aid</a:t>
                      </a:r>
                      <a:r>
                        <a:rPr sz="9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Arrangements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35" dirty="0">
                          <a:latin typeface="Arial"/>
                          <a:cs typeface="Arial"/>
                        </a:rPr>
                        <a:t>Young</a:t>
                      </a:r>
                      <a:r>
                        <a:rPr sz="9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Persons</a:t>
                      </a:r>
                      <a:r>
                        <a:rPr sz="9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9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Workplace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Reporting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Accidents,</a:t>
                      </a:r>
                      <a:r>
                        <a:rPr sz="9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Incidents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Near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Misses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09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30" dirty="0">
                          <a:latin typeface="Arial"/>
                          <a:cs typeface="Arial"/>
                        </a:rPr>
                        <a:t>Lone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Working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21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10" dirty="0">
                          <a:latin typeface="Arial"/>
                          <a:cs typeface="Arial"/>
                        </a:rPr>
                        <a:t>Slips,</a:t>
                      </a:r>
                      <a:r>
                        <a:rPr sz="9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Trips</a:t>
                      </a:r>
                      <a:r>
                        <a:rPr sz="9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Falls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32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Workplace</a:t>
                      </a:r>
                      <a:r>
                        <a:rPr sz="9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Stress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22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Safety</a:t>
                      </a:r>
                      <a:r>
                        <a:rPr sz="9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Signage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11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dirty="0">
                          <a:latin typeface="Arial"/>
                          <a:cs typeface="Arial"/>
                        </a:rPr>
                        <a:t>Driving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9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latin typeface="Arial"/>
                          <a:cs typeface="Arial"/>
                        </a:rPr>
                        <a:t>Company</a:t>
                      </a:r>
                      <a:r>
                        <a:rPr sz="9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>
                          <a:latin typeface="Arial"/>
                          <a:cs typeface="Arial"/>
                        </a:rPr>
                        <a:t>Business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50" spc="-65" dirty="0">
                          <a:latin typeface="Arial"/>
                          <a:cs typeface="Arial"/>
                        </a:rPr>
                        <a:t>STCSSI </a:t>
                      </a:r>
                      <a:r>
                        <a:rPr sz="950" spc="-25" dirty="0">
                          <a:latin typeface="Arial"/>
                          <a:cs typeface="Arial"/>
                        </a:rPr>
                        <a:t>23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T w="9525">
                      <a:solidFill>
                        <a:srgbClr val="FFE733"/>
                      </a:solidFill>
                      <a:prstDash val="solid"/>
                    </a:lnT>
                    <a:lnB w="9525">
                      <a:solidFill>
                        <a:srgbClr val="FFE7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18896" y="1990471"/>
            <a:ext cx="4058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Arial"/>
                <a:cs typeface="Arial"/>
              </a:rPr>
              <a:t>Site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Safety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Information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pack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291" y="1508759"/>
            <a:ext cx="969010" cy="389890"/>
          </a:xfrm>
          <a:custGeom>
            <a:avLst/>
            <a:gdLst/>
            <a:ahLst/>
            <a:cxnLst/>
            <a:rect l="l" t="t" r="r" b="b"/>
            <a:pathLst>
              <a:path w="969010" h="389889">
                <a:moveTo>
                  <a:pt x="816305" y="0"/>
                </a:moveTo>
                <a:lnTo>
                  <a:pt x="0" y="0"/>
                </a:lnTo>
                <a:lnTo>
                  <a:pt x="0" y="389763"/>
                </a:lnTo>
                <a:lnTo>
                  <a:pt x="968756" y="389763"/>
                </a:lnTo>
                <a:lnTo>
                  <a:pt x="968756" y="152272"/>
                </a:lnTo>
                <a:lnTo>
                  <a:pt x="961009" y="104139"/>
                </a:lnTo>
                <a:lnTo>
                  <a:pt x="939292" y="62356"/>
                </a:lnTo>
                <a:lnTo>
                  <a:pt x="906272" y="29336"/>
                </a:lnTo>
                <a:lnTo>
                  <a:pt x="864488" y="7746"/>
                </a:lnTo>
                <a:lnTo>
                  <a:pt x="816305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6795" y="1594865"/>
            <a:ext cx="7289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Contents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/>
              <a:t>Workplace</a:t>
            </a:r>
            <a:r>
              <a:rPr spc="-75" dirty="0"/>
              <a:t> </a:t>
            </a:r>
            <a:r>
              <a:rPr spc="-50" dirty="0"/>
              <a:t>Environment</a:t>
            </a:r>
            <a:r>
              <a:rPr spc="-114" dirty="0"/>
              <a:t> </a:t>
            </a:r>
            <a:r>
              <a:rPr spc="-10" dirty="0"/>
              <a:t>Hazards</a:t>
            </a:r>
          </a:p>
        </p:txBody>
      </p:sp>
      <p:sp>
        <p:nvSpPr>
          <p:cNvPr id="4" name="object 4"/>
          <p:cNvSpPr/>
          <p:nvPr/>
        </p:nvSpPr>
        <p:spPr>
          <a:xfrm>
            <a:off x="8604504" y="1078991"/>
            <a:ext cx="1659889" cy="429259"/>
          </a:xfrm>
          <a:custGeom>
            <a:avLst/>
            <a:gdLst/>
            <a:ahLst/>
            <a:cxnLst/>
            <a:rect l="l" t="t" r="r" b="b"/>
            <a:pathLst>
              <a:path w="1659890" h="429259">
                <a:moveTo>
                  <a:pt x="1507236" y="0"/>
                </a:moveTo>
                <a:lnTo>
                  <a:pt x="0" y="0"/>
                </a:lnTo>
                <a:lnTo>
                  <a:pt x="0" y="429260"/>
                </a:lnTo>
                <a:lnTo>
                  <a:pt x="1659636" y="429260"/>
                </a:lnTo>
                <a:lnTo>
                  <a:pt x="1659636" y="152146"/>
                </a:lnTo>
                <a:lnTo>
                  <a:pt x="1651889" y="104013"/>
                </a:lnTo>
                <a:lnTo>
                  <a:pt x="1630172" y="62230"/>
                </a:lnTo>
                <a:lnTo>
                  <a:pt x="1597152" y="29337"/>
                </a:lnTo>
                <a:lnTo>
                  <a:pt x="1555369" y="7747"/>
                </a:lnTo>
                <a:lnTo>
                  <a:pt x="150723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03691" y="1077214"/>
            <a:ext cx="1394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40" dirty="0">
                <a:latin typeface="Arial"/>
                <a:cs typeface="Arial"/>
              </a:rPr>
              <a:t>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1291" y="2976372"/>
            <a:ext cx="1897380" cy="1739900"/>
          </a:xfrm>
          <a:custGeom>
            <a:avLst/>
            <a:gdLst/>
            <a:ahLst/>
            <a:cxnLst/>
            <a:rect l="l" t="t" r="r" b="b"/>
            <a:pathLst>
              <a:path w="1897380" h="1739900">
                <a:moveTo>
                  <a:pt x="1744345" y="0"/>
                </a:moveTo>
                <a:lnTo>
                  <a:pt x="0" y="0"/>
                </a:lnTo>
                <a:lnTo>
                  <a:pt x="0" y="1739900"/>
                </a:lnTo>
                <a:lnTo>
                  <a:pt x="1896872" y="1739900"/>
                </a:lnTo>
                <a:lnTo>
                  <a:pt x="1896872" y="152400"/>
                </a:lnTo>
                <a:lnTo>
                  <a:pt x="1888998" y="104267"/>
                </a:lnTo>
                <a:lnTo>
                  <a:pt x="1867408" y="62356"/>
                </a:lnTo>
                <a:lnTo>
                  <a:pt x="1834388" y="29463"/>
                </a:lnTo>
                <a:lnTo>
                  <a:pt x="1792478" y="7747"/>
                </a:lnTo>
                <a:lnTo>
                  <a:pt x="1744345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795" y="3036492"/>
            <a:ext cx="1539875" cy="15557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1" spc="-10" dirty="0">
                <a:latin typeface="Arial"/>
                <a:cs typeface="Arial"/>
              </a:rPr>
              <a:t>TEMPERATURE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A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normal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temperature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offer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reasonable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comfort. </a:t>
            </a:r>
            <a:r>
              <a:rPr sz="800" dirty="0">
                <a:latin typeface="Arial"/>
                <a:cs typeface="Arial"/>
              </a:rPr>
              <a:t>Where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cannot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achieved,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example,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storage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chillers,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outdoors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weather,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then </a:t>
            </a:r>
            <a:r>
              <a:rPr sz="800" dirty="0">
                <a:latin typeface="Arial"/>
                <a:cs typeface="Arial"/>
              </a:rPr>
              <a:t>other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factors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must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considered, </a:t>
            </a:r>
            <a:r>
              <a:rPr sz="800" dirty="0">
                <a:latin typeface="Arial"/>
                <a:cs typeface="Arial"/>
              </a:rPr>
              <a:t>such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providing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  <a:p>
            <a:pPr marL="12700" marR="254635">
              <a:lnSpc>
                <a:spcPct val="103699"/>
              </a:lnSpc>
            </a:pPr>
            <a:r>
              <a:rPr sz="800" dirty="0">
                <a:latin typeface="Arial"/>
                <a:cs typeface="Arial"/>
              </a:rPr>
              <a:t>cold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drinks,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warm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clothing, </a:t>
            </a:r>
            <a:r>
              <a:rPr sz="800" dirty="0">
                <a:latin typeface="Arial"/>
                <a:cs typeface="Arial"/>
              </a:rPr>
              <a:t>heaters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fans, rest </a:t>
            </a:r>
            <a:r>
              <a:rPr sz="800" spc="-10" dirty="0">
                <a:latin typeface="Arial"/>
                <a:cs typeface="Arial"/>
              </a:rPr>
              <a:t>periods</a:t>
            </a:r>
            <a:endParaRPr sz="800">
              <a:latin typeface="Arial"/>
              <a:cs typeface="Arial"/>
            </a:endParaRPr>
          </a:p>
          <a:p>
            <a:pPr marL="12700" marR="351790">
              <a:lnSpc>
                <a:spcPct val="1038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to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limit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exposure,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PPE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adequate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training.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20683" y="2976372"/>
            <a:ext cx="1714500" cy="1739900"/>
          </a:xfrm>
          <a:custGeom>
            <a:avLst/>
            <a:gdLst/>
            <a:ahLst/>
            <a:cxnLst/>
            <a:rect l="l" t="t" r="r" b="b"/>
            <a:pathLst>
              <a:path w="1714500" h="1739900">
                <a:moveTo>
                  <a:pt x="1561846" y="0"/>
                </a:moveTo>
                <a:lnTo>
                  <a:pt x="0" y="0"/>
                </a:lnTo>
                <a:lnTo>
                  <a:pt x="0" y="1739900"/>
                </a:lnTo>
                <a:lnTo>
                  <a:pt x="1714373" y="1739900"/>
                </a:lnTo>
                <a:lnTo>
                  <a:pt x="1714373" y="152400"/>
                </a:lnTo>
                <a:lnTo>
                  <a:pt x="1706499" y="104267"/>
                </a:lnTo>
                <a:lnTo>
                  <a:pt x="1684909" y="62356"/>
                </a:lnTo>
                <a:lnTo>
                  <a:pt x="1651889" y="29463"/>
                </a:lnTo>
                <a:lnTo>
                  <a:pt x="1610106" y="7747"/>
                </a:lnTo>
                <a:lnTo>
                  <a:pt x="156184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617457" y="3036492"/>
            <a:ext cx="1475740" cy="922019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1" spc="-10" dirty="0">
                <a:latin typeface="Arial"/>
                <a:cs typeface="Arial"/>
              </a:rPr>
              <a:t>VENTILATION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All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working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environments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must </a:t>
            </a:r>
            <a:r>
              <a:rPr sz="800" dirty="0">
                <a:latin typeface="Arial"/>
                <a:cs typeface="Arial"/>
              </a:rPr>
              <a:t>have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sufficient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supply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fresh </a:t>
            </a:r>
            <a:r>
              <a:rPr sz="800" dirty="0">
                <a:latin typeface="Arial"/>
                <a:cs typeface="Arial"/>
              </a:rPr>
              <a:t>air,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either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via a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mechanical </a:t>
            </a:r>
            <a:r>
              <a:rPr sz="800" dirty="0">
                <a:latin typeface="Arial"/>
                <a:cs typeface="Arial"/>
              </a:rPr>
              <a:t>ventilation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air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conditioning </a:t>
            </a:r>
            <a:r>
              <a:rPr sz="800" dirty="0">
                <a:latin typeface="Arial"/>
                <a:cs typeface="Arial"/>
              </a:rPr>
              <a:t>system,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simply</a:t>
            </a:r>
            <a:r>
              <a:rPr sz="800" spc="-10" dirty="0">
                <a:latin typeface="Arial"/>
                <a:cs typeface="Arial"/>
              </a:rPr>
              <a:t> opening </a:t>
            </a:r>
            <a:r>
              <a:rPr sz="800" dirty="0">
                <a:latin typeface="Arial"/>
                <a:cs typeface="Arial"/>
              </a:rPr>
              <a:t>windows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doors.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1291" y="4872227"/>
            <a:ext cx="1897380" cy="1807210"/>
          </a:xfrm>
          <a:custGeom>
            <a:avLst/>
            <a:gdLst/>
            <a:ahLst/>
            <a:cxnLst/>
            <a:rect l="l" t="t" r="r" b="b"/>
            <a:pathLst>
              <a:path w="1897380" h="1807209">
                <a:moveTo>
                  <a:pt x="1744345" y="0"/>
                </a:moveTo>
                <a:lnTo>
                  <a:pt x="0" y="0"/>
                </a:lnTo>
                <a:lnTo>
                  <a:pt x="0" y="1807019"/>
                </a:lnTo>
                <a:lnTo>
                  <a:pt x="1896872" y="1807019"/>
                </a:lnTo>
                <a:lnTo>
                  <a:pt x="1896872" y="152400"/>
                </a:lnTo>
                <a:lnTo>
                  <a:pt x="1888998" y="104267"/>
                </a:lnTo>
                <a:lnTo>
                  <a:pt x="1867408" y="62357"/>
                </a:lnTo>
                <a:lnTo>
                  <a:pt x="1834388" y="29337"/>
                </a:lnTo>
                <a:lnTo>
                  <a:pt x="1792478" y="7747"/>
                </a:lnTo>
                <a:lnTo>
                  <a:pt x="1744345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795" y="4933289"/>
            <a:ext cx="1671955" cy="7956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b="1" spc="-10" dirty="0">
                <a:latin typeface="Arial"/>
                <a:cs typeface="Arial"/>
              </a:rPr>
              <a:t>LIGHTING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Adequate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lighting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must be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provided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ensure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areas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workplace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well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lit.</a:t>
            </a:r>
            <a:r>
              <a:rPr sz="800" spc="-20" dirty="0">
                <a:latin typeface="Arial"/>
                <a:cs typeface="Arial"/>
              </a:rPr>
              <a:t> This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reduces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likelihood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slips, trips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falls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individual </a:t>
            </a:r>
            <a:r>
              <a:rPr sz="800" spc="-20" dirty="0">
                <a:latin typeface="Arial"/>
                <a:cs typeface="Arial"/>
              </a:rPr>
              <a:t>issues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such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eye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strain.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03932" y="4872227"/>
            <a:ext cx="1895475" cy="1807210"/>
          </a:xfrm>
          <a:custGeom>
            <a:avLst/>
            <a:gdLst/>
            <a:ahLst/>
            <a:cxnLst/>
            <a:rect l="l" t="t" r="r" b="b"/>
            <a:pathLst>
              <a:path w="1895475" h="1807209">
                <a:moveTo>
                  <a:pt x="1742948" y="0"/>
                </a:moveTo>
                <a:lnTo>
                  <a:pt x="0" y="0"/>
                </a:lnTo>
                <a:lnTo>
                  <a:pt x="0" y="1807019"/>
                </a:lnTo>
                <a:lnTo>
                  <a:pt x="1895348" y="1807019"/>
                </a:lnTo>
                <a:lnTo>
                  <a:pt x="1895348" y="152400"/>
                </a:lnTo>
                <a:lnTo>
                  <a:pt x="1887474" y="104267"/>
                </a:lnTo>
                <a:lnTo>
                  <a:pt x="1865884" y="62357"/>
                </a:lnTo>
                <a:lnTo>
                  <a:pt x="1832864" y="29337"/>
                </a:lnTo>
                <a:lnTo>
                  <a:pt x="1791081" y="7747"/>
                </a:lnTo>
                <a:lnTo>
                  <a:pt x="1742948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98801" y="4933289"/>
            <a:ext cx="1673860" cy="79565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b="1" spc="-55" dirty="0">
                <a:latin typeface="Arial"/>
                <a:cs typeface="Arial"/>
              </a:rPr>
              <a:t>REST</a:t>
            </a:r>
            <a:r>
              <a:rPr sz="800" b="1" spc="-114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FACILITIES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30"/>
              </a:spcBef>
            </a:pPr>
            <a:r>
              <a:rPr sz="800" dirty="0">
                <a:latin typeface="Arial"/>
                <a:cs typeface="Arial"/>
              </a:rPr>
              <a:t>An</a:t>
            </a:r>
            <a:r>
              <a:rPr sz="800" spc="-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area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provided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dirty="0">
                <a:latin typeface="Arial"/>
                <a:cs typeface="Arial"/>
              </a:rPr>
              <a:t> individuals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take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breaks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eat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meals.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This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area should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clean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free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any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work-related contaminants.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5047" y="4872227"/>
            <a:ext cx="1880870" cy="1807210"/>
          </a:xfrm>
          <a:custGeom>
            <a:avLst/>
            <a:gdLst/>
            <a:ahLst/>
            <a:cxnLst/>
            <a:rect l="l" t="t" r="r" b="b"/>
            <a:pathLst>
              <a:path w="1880870" h="1807209">
                <a:moveTo>
                  <a:pt x="1727962" y="0"/>
                </a:moveTo>
                <a:lnTo>
                  <a:pt x="0" y="0"/>
                </a:lnTo>
                <a:lnTo>
                  <a:pt x="0" y="1807019"/>
                </a:lnTo>
                <a:lnTo>
                  <a:pt x="1880489" y="1807019"/>
                </a:lnTo>
                <a:lnTo>
                  <a:pt x="1880489" y="152400"/>
                </a:lnTo>
                <a:lnTo>
                  <a:pt x="1872614" y="104267"/>
                </a:lnTo>
                <a:lnTo>
                  <a:pt x="1851025" y="62357"/>
                </a:lnTo>
                <a:lnTo>
                  <a:pt x="1818005" y="29337"/>
                </a:lnTo>
                <a:lnTo>
                  <a:pt x="1776221" y="7747"/>
                </a:lnTo>
                <a:lnTo>
                  <a:pt x="1727962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70805" y="4933289"/>
            <a:ext cx="1624965" cy="155638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b="1" spc="-25" dirty="0">
                <a:latin typeface="Arial"/>
                <a:cs typeface="Arial"/>
              </a:rPr>
              <a:t>WASHING</a:t>
            </a:r>
            <a:r>
              <a:rPr sz="800" b="1" spc="-10" dirty="0">
                <a:latin typeface="Arial"/>
                <a:cs typeface="Arial"/>
              </a:rPr>
              <a:t> FACILITIES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3800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Adequate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washing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facilities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should </a:t>
            </a:r>
            <a:r>
              <a:rPr sz="800" dirty="0">
                <a:latin typeface="Arial"/>
                <a:cs typeface="Arial"/>
              </a:rPr>
              <a:t>be provided,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soap,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hand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drying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facilities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warm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cold </a:t>
            </a:r>
            <a:r>
              <a:rPr sz="800" dirty="0">
                <a:latin typeface="Arial"/>
                <a:cs typeface="Arial"/>
              </a:rPr>
              <a:t>water.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nature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work</a:t>
            </a:r>
            <a:endParaRPr sz="800">
              <a:latin typeface="Arial"/>
              <a:cs typeface="Arial"/>
            </a:endParaRPr>
          </a:p>
          <a:p>
            <a:pPr marL="12700" marR="130810">
              <a:lnSpc>
                <a:spcPct val="103800"/>
              </a:lnSpc>
              <a:spcBef>
                <a:spcPts val="10"/>
              </a:spcBef>
            </a:pPr>
            <a:r>
              <a:rPr sz="800" dirty="0">
                <a:latin typeface="Arial"/>
                <a:cs typeface="Arial"/>
              </a:rPr>
              <a:t>is especially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physical,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</a:t>
            </a:r>
            <a:r>
              <a:rPr sz="800" dirty="0">
                <a:latin typeface="Arial"/>
                <a:cs typeface="Arial"/>
              </a:rPr>
              <a:t> a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risk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coming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into</a:t>
            </a:r>
            <a:endParaRPr sz="800">
              <a:latin typeface="Arial"/>
              <a:cs typeface="Arial"/>
            </a:endParaRPr>
          </a:p>
          <a:p>
            <a:pPr marL="12700" marR="7620">
              <a:lnSpc>
                <a:spcPct val="103699"/>
              </a:lnSpc>
            </a:pPr>
            <a:r>
              <a:rPr sz="800" dirty="0">
                <a:latin typeface="Arial"/>
                <a:cs typeface="Arial"/>
              </a:rPr>
              <a:t>contact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contaminants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such</a:t>
            </a:r>
            <a:r>
              <a:rPr sz="800" spc="7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as</a:t>
            </a:r>
            <a:r>
              <a:rPr sz="800" dirty="0">
                <a:latin typeface="Arial"/>
                <a:cs typeface="Arial"/>
              </a:rPr>
              <a:t> bodily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fluids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hazardous </a:t>
            </a:r>
            <a:r>
              <a:rPr sz="800" dirty="0">
                <a:latin typeface="Arial"/>
                <a:cs typeface="Arial"/>
              </a:rPr>
              <a:t>chemicals,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showering</a:t>
            </a:r>
            <a:endParaRPr sz="800">
              <a:latin typeface="Arial"/>
              <a:cs typeface="Arial"/>
            </a:endParaRPr>
          </a:p>
          <a:p>
            <a:pPr marL="12700" marR="541655">
              <a:lnSpc>
                <a:spcPct val="103699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facilities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also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be</a:t>
            </a:r>
            <a:r>
              <a:rPr sz="800" dirty="0">
                <a:latin typeface="Arial"/>
                <a:cs typeface="Arial"/>
              </a:rPr>
              <a:t> made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available.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30923" y="4872227"/>
            <a:ext cx="1714500" cy="1807210"/>
          </a:xfrm>
          <a:custGeom>
            <a:avLst/>
            <a:gdLst/>
            <a:ahLst/>
            <a:cxnLst/>
            <a:rect l="l" t="t" r="r" b="b"/>
            <a:pathLst>
              <a:path w="1714500" h="1807209">
                <a:moveTo>
                  <a:pt x="1561846" y="0"/>
                </a:moveTo>
                <a:lnTo>
                  <a:pt x="0" y="0"/>
                </a:lnTo>
                <a:lnTo>
                  <a:pt x="0" y="1807019"/>
                </a:lnTo>
                <a:lnTo>
                  <a:pt x="1714373" y="1807019"/>
                </a:lnTo>
                <a:lnTo>
                  <a:pt x="1714373" y="152400"/>
                </a:lnTo>
                <a:lnTo>
                  <a:pt x="1706499" y="104267"/>
                </a:lnTo>
                <a:lnTo>
                  <a:pt x="1684909" y="62357"/>
                </a:lnTo>
                <a:lnTo>
                  <a:pt x="1651889" y="29337"/>
                </a:lnTo>
                <a:lnTo>
                  <a:pt x="1610106" y="7747"/>
                </a:lnTo>
                <a:lnTo>
                  <a:pt x="156184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27317" y="4933289"/>
            <a:ext cx="1468120" cy="922019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b="1" spc="-20" dirty="0">
                <a:latin typeface="Arial"/>
                <a:cs typeface="Arial"/>
              </a:rPr>
              <a:t>DRINKING</a:t>
            </a:r>
            <a:r>
              <a:rPr sz="800" b="1" spc="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WATER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Clean,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fresh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drinking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water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available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staff.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drinking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non- </a:t>
            </a:r>
            <a:r>
              <a:rPr sz="800" dirty="0">
                <a:latin typeface="Arial"/>
                <a:cs typeface="Arial"/>
              </a:rPr>
              <a:t>drinking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water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supplies,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drinking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water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clearly marked.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520683" y="4872227"/>
            <a:ext cx="1714500" cy="1807210"/>
          </a:xfrm>
          <a:custGeom>
            <a:avLst/>
            <a:gdLst/>
            <a:ahLst/>
            <a:cxnLst/>
            <a:rect l="l" t="t" r="r" b="b"/>
            <a:pathLst>
              <a:path w="1714500" h="1807209">
                <a:moveTo>
                  <a:pt x="1561846" y="0"/>
                </a:moveTo>
                <a:lnTo>
                  <a:pt x="0" y="0"/>
                </a:lnTo>
                <a:lnTo>
                  <a:pt x="0" y="1807019"/>
                </a:lnTo>
                <a:lnTo>
                  <a:pt x="1714373" y="1807019"/>
                </a:lnTo>
                <a:lnTo>
                  <a:pt x="1714373" y="152400"/>
                </a:lnTo>
                <a:lnTo>
                  <a:pt x="1706499" y="104267"/>
                </a:lnTo>
                <a:lnTo>
                  <a:pt x="1684909" y="62357"/>
                </a:lnTo>
                <a:lnTo>
                  <a:pt x="1651889" y="29337"/>
                </a:lnTo>
                <a:lnTo>
                  <a:pt x="1610106" y="7747"/>
                </a:lnTo>
                <a:lnTo>
                  <a:pt x="1561846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617457" y="4933289"/>
            <a:ext cx="1407160" cy="7988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800" b="1" dirty="0">
                <a:latin typeface="Arial"/>
                <a:cs typeface="Arial"/>
              </a:rPr>
              <a:t>CHANGING</a:t>
            </a:r>
            <a:r>
              <a:rPr sz="800" b="1" spc="-2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ROOMS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3800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If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required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to</a:t>
            </a:r>
            <a:r>
              <a:rPr sz="800" dirty="0">
                <a:latin typeface="Arial"/>
                <a:cs typeface="Arial"/>
              </a:rPr>
              <a:t> change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into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uniform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PPE</a:t>
            </a:r>
            <a:r>
              <a:rPr sz="800" dirty="0">
                <a:latin typeface="Arial"/>
                <a:cs typeface="Arial"/>
              </a:rPr>
              <a:t> to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carry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out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job,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private </a:t>
            </a:r>
            <a:r>
              <a:rPr sz="800" dirty="0">
                <a:latin typeface="Arial"/>
                <a:cs typeface="Arial"/>
              </a:rPr>
              <a:t>area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changing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should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sz="800" dirty="0">
                <a:latin typeface="Arial"/>
                <a:cs typeface="Arial"/>
              </a:rPr>
              <a:t>be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provided.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99360" y="2976372"/>
            <a:ext cx="1895475" cy="1739900"/>
          </a:xfrm>
          <a:custGeom>
            <a:avLst/>
            <a:gdLst/>
            <a:ahLst/>
            <a:cxnLst/>
            <a:rect l="l" t="t" r="r" b="b"/>
            <a:pathLst>
              <a:path w="1895475" h="1739900">
                <a:moveTo>
                  <a:pt x="1742948" y="0"/>
                </a:moveTo>
                <a:lnTo>
                  <a:pt x="0" y="0"/>
                </a:lnTo>
                <a:lnTo>
                  <a:pt x="0" y="1739900"/>
                </a:lnTo>
                <a:lnTo>
                  <a:pt x="1895348" y="1739900"/>
                </a:lnTo>
                <a:lnTo>
                  <a:pt x="1895348" y="152400"/>
                </a:lnTo>
                <a:lnTo>
                  <a:pt x="1887474" y="104267"/>
                </a:lnTo>
                <a:lnTo>
                  <a:pt x="1865884" y="62356"/>
                </a:lnTo>
                <a:lnTo>
                  <a:pt x="1832864" y="29463"/>
                </a:lnTo>
                <a:lnTo>
                  <a:pt x="1791081" y="7747"/>
                </a:lnTo>
                <a:lnTo>
                  <a:pt x="1742948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94864" y="3036492"/>
            <a:ext cx="1613535" cy="10483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1" spc="-10" dirty="0">
                <a:latin typeface="Arial"/>
                <a:cs typeface="Arial"/>
              </a:rPr>
              <a:t>MAINTENANCE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Any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equipment,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tools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machinery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used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individuals,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or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present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workplace,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must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well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maintained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where </a:t>
            </a:r>
            <a:r>
              <a:rPr sz="800" dirty="0">
                <a:latin typeface="Arial"/>
                <a:cs typeface="Arial"/>
              </a:rPr>
              <a:t>applicable</a:t>
            </a:r>
            <a:r>
              <a:rPr sz="800" spc="1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inspected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serviced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periodic</a:t>
            </a:r>
            <a:r>
              <a:rPr sz="800" spc="8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intervals</a:t>
            </a:r>
            <a:r>
              <a:rPr sz="800" spc="9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ensure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their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safety.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67428" y="2976372"/>
            <a:ext cx="1895475" cy="1739900"/>
          </a:xfrm>
          <a:custGeom>
            <a:avLst/>
            <a:gdLst/>
            <a:ahLst/>
            <a:cxnLst/>
            <a:rect l="l" t="t" r="r" b="b"/>
            <a:pathLst>
              <a:path w="1895475" h="1739900">
                <a:moveTo>
                  <a:pt x="1742948" y="0"/>
                </a:moveTo>
                <a:lnTo>
                  <a:pt x="0" y="0"/>
                </a:lnTo>
                <a:lnTo>
                  <a:pt x="0" y="1739900"/>
                </a:lnTo>
                <a:lnTo>
                  <a:pt x="1895348" y="1739900"/>
                </a:lnTo>
                <a:lnTo>
                  <a:pt x="1895348" y="152400"/>
                </a:lnTo>
                <a:lnTo>
                  <a:pt x="1887474" y="104267"/>
                </a:lnTo>
                <a:lnTo>
                  <a:pt x="1865884" y="62356"/>
                </a:lnTo>
                <a:lnTo>
                  <a:pt x="1832864" y="29463"/>
                </a:lnTo>
                <a:lnTo>
                  <a:pt x="1791081" y="7747"/>
                </a:lnTo>
                <a:lnTo>
                  <a:pt x="1742948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62932" y="3036492"/>
            <a:ext cx="1584960" cy="104838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1" spc="-10" dirty="0">
                <a:latin typeface="Arial"/>
                <a:cs typeface="Arial"/>
              </a:rPr>
              <a:t>TOILETS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00"/>
              </a:lnSpc>
              <a:spcBef>
                <a:spcPts val="35"/>
              </a:spcBef>
            </a:pPr>
            <a:r>
              <a:rPr sz="800" spc="-25" dirty="0">
                <a:latin typeface="Arial"/>
                <a:cs typeface="Arial"/>
              </a:rPr>
              <a:t>There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appropriate </a:t>
            </a:r>
            <a:r>
              <a:rPr sz="800" dirty="0">
                <a:latin typeface="Arial"/>
                <a:cs typeface="Arial"/>
              </a:rPr>
              <a:t>number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toilets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sanitary conveniences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available,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including </a:t>
            </a:r>
            <a:r>
              <a:rPr sz="800" dirty="0">
                <a:latin typeface="Arial"/>
                <a:cs typeface="Arial"/>
              </a:rPr>
              <a:t>disabled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facilities.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Separate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male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female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toilets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required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workplace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small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toilets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fully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lockable.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635495" y="2976372"/>
            <a:ext cx="1713230" cy="1739900"/>
          </a:xfrm>
          <a:custGeom>
            <a:avLst/>
            <a:gdLst/>
            <a:ahLst/>
            <a:cxnLst/>
            <a:rect l="l" t="t" r="r" b="b"/>
            <a:pathLst>
              <a:path w="1713229" h="1739900">
                <a:moveTo>
                  <a:pt x="1560449" y="0"/>
                </a:moveTo>
                <a:lnTo>
                  <a:pt x="0" y="0"/>
                </a:lnTo>
                <a:lnTo>
                  <a:pt x="0" y="1739900"/>
                </a:lnTo>
                <a:lnTo>
                  <a:pt x="1712849" y="1739900"/>
                </a:lnTo>
                <a:lnTo>
                  <a:pt x="1712849" y="152400"/>
                </a:lnTo>
                <a:lnTo>
                  <a:pt x="1704975" y="104267"/>
                </a:lnTo>
                <a:lnTo>
                  <a:pt x="1683385" y="62356"/>
                </a:lnTo>
                <a:lnTo>
                  <a:pt x="1650492" y="29463"/>
                </a:lnTo>
                <a:lnTo>
                  <a:pt x="1608582" y="7747"/>
                </a:lnTo>
                <a:lnTo>
                  <a:pt x="1560449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731000" y="3036492"/>
            <a:ext cx="1494155" cy="79565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sz="800" b="1" spc="-10" dirty="0">
                <a:latin typeface="Arial"/>
                <a:cs typeface="Arial"/>
              </a:rPr>
              <a:t>CLEANLINESS</a:t>
            </a: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04099"/>
              </a:lnSpc>
              <a:spcBef>
                <a:spcPts val="35"/>
              </a:spcBef>
            </a:pPr>
            <a:r>
              <a:rPr sz="800" dirty="0">
                <a:latin typeface="Arial"/>
                <a:cs typeface="Arial"/>
              </a:rPr>
              <a:t>Good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hygiene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be</a:t>
            </a:r>
            <a:r>
              <a:rPr sz="800" dirty="0">
                <a:latin typeface="Arial"/>
                <a:cs typeface="Arial"/>
              </a:rPr>
              <a:t> maintained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times,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so</a:t>
            </a:r>
            <a:r>
              <a:rPr sz="800" spc="50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waste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regularly </a:t>
            </a:r>
            <a:r>
              <a:rPr sz="800" dirty="0">
                <a:latin typeface="Arial"/>
                <a:cs typeface="Arial"/>
              </a:rPr>
              <a:t>disposed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cleaning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should </a:t>
            </a:r>
            <a:r>
              <a:rPr sz="800" dirty="0">
                <a:latin typeface="Arial"/>
                <a:cs typeface="Arial"/>
              </a:rPr>
              <a:t>be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routine.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5863" y="1693163"/>
            <a:ext cx="7520940" cy="1099185"/>
          </a:xfrm>
          <a:custGeom>
            <a:avLst/>
            <a:gdLst/>
            <a:ahLst/>
            <a:cxnLst/>
            <a:rect l="l" t="t" r="r" b="b"/>
            <a:pathLst>
              <a:path w="7520940" h="1099185">
                <a:moveTo>
                  <a:pt x="7368413" y="0"/>
                </a:moveTo>
                <a:lnTo>
                  <a:pt x="0" y="0"/>
                </a:lnTo>
                <a:lnTo>
                  <a:pt x="0" y="1098677"/>
                </a:lnTo>
                <a:lnTo>
                  <a:pt x="7520813" y="1098677"/>
                </a:lnTo>
                <a:lnTo>
                  <a:pt x="7520813" y="152272"/>
                </a:lnTo>
                <a:lnTo>
                  <a:pt x="7513066" y="104139"/>
                </a:lnTo>
                <a:lnTo>
                  <a:pt x="7491476" y="62356"/>
                </a:lnTo>
                <a:lnTo>
                  <a:pt x="7458456" y="29336"/>
                </a:lnTo>
                <a:lnTo>
                  <a:pt x="7416546" y="7746"/>
                </a:lnTo>
                <a:lnTo>
                  <a:pt x="7368413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0148" y="1735963"/>
            <a:ext cx="7150734" cy="9690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dirty="0">
                <a:latin typeface="Arial"/>
                <a:cs typeface="Arial"/>
              </a:rPr>
              <a:t>Creating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positive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culture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begins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employers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ensuring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individuals are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provided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environment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health,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welfare.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Poorly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designed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maintained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workplaces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create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hazards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individuals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lead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significant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increase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accident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incident</a:t>
            </a:r>
            <a:r>
              <a:rPr sz="1200" spc="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rates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well</a:t>
            </a:r>
            <a:r>
              <a:rPr sz="1200" spc="1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potentially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affecting</a:t>
            </a:r>
            <a:r>
              <a:rPr sz="1200" spc="1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individual’s </a:t>
            </a:r>
            <a:r>
              <a:rPr sz="1200" dirty="0">
                <a:latin typeface="Arial"/>
                <a:cs typeface="Arial"/>
              </a:rPr>
              <a:t>health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mental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wellbeing.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78723" y="1693163"/>
            <a:ext cx="2181225" cy="1099185"/>
          </a:xfrm>
          <a:custGeom>
            <a:avLst/>
            <a:gdLst/>
            <a:ahLst/>
            <a:cxnLst/>
            <a:rect l="l" t="t" r="r" b="b"/>
            <a:pathLst>
              <a:path w="2181225" h="1099185">
                <a:moveTo>
                  <a:pt x="2028444" y="0"/>
                </a:moveTo>
                <a:lnTo>
                  <a:pt x="0" y="0"/>
                </a:lnTo>
                <a:lnTo>
                  <a:pt x="0" y="1098677"/>
                </a:lnTo>
                <a:lnTo>
                  <a:pt x="2180844" y="1098677"/>
                </a:lnTo>
                <a:lnTo>
                  <a:pt x="2180844" y="152272"/>
                </a:lnTo>
                <a:lnTo>
                  <a:pt x="2173097" y="104139"/>
                </a:lnTo>
                <a:lnTo>
                  <a:pt x="2151380" y="62356"/>
                </a:lnTo>
                <a:lnTo>
                  <a:pt x="2118487" y="29336"/>
                </a:lnTo>
                <a:lnTo>
                  <a:pt x="2076704" y="7746"/>
                </a:lnTo>
                <a:lnTo>
                  <a:pt x="2028444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74228" y="1829511"/>
            <a:ext cx="191833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bit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contribute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keeping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clean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tidy.</a:t>
            </a:r>
            <a:endParaRPr sz="950">
              <a:latin typeface="Arial"/>
              <a:cs typeface="Arial"/>
            </a:endParaRPr>
          </a:p>
          <a:p>
            <a:pPr marL="12700" marR="36830">
              <a:lnSpc>
                <a:spcPts val="1200"/>
              </a:lnSpc>
              <a:spcBef>
                <a:spcPts val="3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general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hazards,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faulty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facilities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relevant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person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site.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008632" y="4029455"/>
            <a:ext cx="211454" cy="594360"/>
          </a:xfrm>
          <a:custGeom>
            <a:avLst/>
            <a:gdLst/>
            <a:ahLst/>
            <a:cxnLst/>
            <a:rect l="l" t="t" r="r" b="b"/>
            <a:pathLst>
              <a:path w="211455" h="594360">
                <a:moveTo>
                  <a:pt x="150876" y="502031"/>
                </a:moveTo>
                <a:lnTo>
                  <a:pt x="130048" y="457200"/>
                </a:lnTo>
                <a:lnTo>
                  <a:pt x="118491" y="447167"/>
                </a:lnTo>
                <a:lnTo>
                  <a:pt x="118491" y="246380"/>
                </a:lnTo>
                <a:lnTo>
                  <a:pt x="66294" y="246380"/>
                </a:lnTo>
                <a:lnTo>
                  <a:pt x="66294" y="447421"/>
                </a:lnTo>
                <a:lnTo>
                  <a:pt x="54229" y="457454"/>
                </a:lnTo>
                <a:lnTo>
                  <a:pt x="45593" y="466598"/>
                </a:lnTo>
                <a:lnTo>
                  <a:pt x="39116" y="477393"/>
                </a:lnTo>
                <a:lnTo>
                  <a:pt x="35179" y="489331"/>
                </a:lnTo>
                <a:lnTo>
                  <a:pt x="33782" y="502031"/>
                </a:lnTo>
                <a:lnTo>
                  <a:pt x="38354" y="524764"/>
                </a:lnTo>
                <a:lnTo>
                  <a:pt x="50927" y="543306"/>
                </a:lnTo>
                <a:lnTo>
                  <a:pt x="69596" y="555752"/>
                </a:lnTo>
                <a:lnTo>
                  <a:pt x="92456" y="560324"/>
                </a:lnTo>
                <a:lnTo>
                  <a:pt x="115189" y="555752"/>
                </a:lnTo>
                <a:lnTo>
                  <a:pt x="133731" y="543306"/>
                </a:lnTo>
                <a:lnTo>
                  <a:pt x="146304" y="524764"/>
                </a:lnTo>
                <a:lnTo>
                  <a:pt x="150876" y="502031"/>
                </a:lnTo>
                <a:close/>
              </a:path>
              <a:path w="211455" h="594360">
                <a:moveTo>
                  <a:pt x="184785" y="502031"/>
                </a:moveTo>
                <a:lnTo>
                  <a:pt x="182626" y="482219"/>
                </a:lnTo>
                <a:lnTo>
                  <a:pt x="176276" y="463423"/>
                </a:lnTo>
                <a:lnTo>
                  <a:pt x="167767" y="449326"/>
                </a:lnTo>
                <a:lnTo>
                  <a:pt x="167767" y="502031"/>
                </a:lnTo>
                <a:lnTo>
                  <a:pt x="161925" y="531241"/>
                </a:lnTo>
                <a:lnTo>
                  <a:pt x="145669" y="555244"/>
                </a:lnTo>
                <a:lnTo>
                  <a:pt x="121666" y="571373"/>
                </a:lnTo>
                <a:lnTo>
                  <a:pt x="92456" y="577215"/>
                </a:lnTo>
                <a:lnTo>
                  <a:pt x="62992" y="571373"/>
                </a:lnTo>
                <a:lnTo>
                  <a:pt x="38989" y="555244"/>
                </a:lnTo>
                <a:lnTo>
                  <a:pt x="22733" y="531241"/>
                </a:lnTo>
                <a:lnTo>
                  <a:pt x="16891" y="502031"/>
                </a:lnTo>
                <a:lnTo>
                  <a:pt x="18669" y="485648"/>
                </a:lnTo>
                <a:lnTo>
                  <a:pt x="23876" y="470281"/>
                </a:lnTo>
                <a:lnTo>
                  <a:pt x="32258" y="456438"/>
                </a:lnTo>
                <a:lnTo>
                  <a:pt x="43434" y="444627"/>
                </a:lnTo>
                <a:lnTo>
                  <a:pt x="49657" y="439547"/>
                </a:lnTo>
                <a:lnTo>
                  <a:pt x="49657" y="59563"/>
                </a:lnTo>
                <a:lnTo>
                  <a:pt x="52959" y="42926"/>
                </a:lnTo>
                <a:lnTo>
                  <a:pt x="62103" y="29337"/>
                </a:lnTo>
                <a:lnTo>
                  <a:pt x="75692" y="20193"/>
                </a:lnTo>
                <a:lnTo>
                  <a:pt x="92329" y="16891"/>
                </a:lnTo>
                <a:lnTo>
                  <a:pt x="108966" y="20193"/>
                </a:lnTo>
                <a:lnTo>
                  <a:pt x="122555" y="29337"/>
                </a:lnTo>
                <a:lnTo>
                  <a:pt x="131699" y="42926"/>
                </a:lnTo>
                <a:lnTo>
                  <a:pt x="135128" y="59563"/>
                </a:lnTo>
                <a:lnTo>
                  <a:pt x="135128" y="439420"/>
                </a:lnTo>
                <a:lnTo>
                  <a:pt x="140970" y="444500"/>
                </a:lnTo>
                <a:lnTo>
                  <a:pt x="152273" y="456692"/>
                </a:lnTo>
                <a:lnTo>
                  <a:pt x="160782" y="470662"/>
                </a:lnTo>
                <a:lnTo>
                  <a:pt x="165989" y="485902"/>
                </a:lnTo>
                <a:lnTo>
                  <a:pt x="167767" y="502031"/>
                </a:lnTo>
                <a:lnTo>
                  <a:pt x="167767" y="449326"/>
                </a:lnTo>
                <a:lnTo>
                  <a:pt x="165989" y="446532"/>
                </a:lnTo>
                <a:lnTo>
                  <a:pt x="152146" y="431800"/>
                </a:lnTo>
                <a:lnTo>
                  <a:pt x="152146" y="59563"/>
                </a:lnTo>
                <a:lnTo>
                  <a:pt x="147447" y="36449"/>
                </a:lnTo>
                <a:lnTo>
                  <a:pt x="134620" y="17399"/>
                </a:lnTo>
                <a:lnTo>
                  <a:pt x="133858" y="16891"/>
                </a:lnTo>
                <a:lnTo>
                  <a:pt x="115570" y="4699"/>
                </a:lnTo>
                <a:lnTo>
                  <a:pt x="92329" y="0"/>
                </a:lnTo>
                <a:lnTo>
                  <a:pt x="69088" y="4699"/>
                </a:lnTo>
                <a:lnTo>
                  <a:pt x="50038" y="17399"/>
                </a:lnTo>
                <a:lnTo>
                  <a:pt x="37211" y="36449"/>
                </a:lnTo>
                <a:lnTo>
                  <a:pt x="32512" y="59563"/>
                </a:lnTo>
                <a:lnTo>
                  <a:pt x="32385" y="431800"/>
                </a:lnTo>
                <a:lnTo>
                  <a:pt x="18669" y="446151"/>
                </a:lnTo>
                <a:lnTo>
                  <a:pt x="8509" y="463042"/>
                </a:lnTo>
                <a:lnTo>
                  <a:pt x="2159" y="481838"/>
                </a:lnTo>
                <a:lnTo>
                  <a:pt x="0" y="502031"/>
                </a:lnTo>
                <a:lnTo>
                  <a:pt x="7239" y="537845"/>
                </a:lnTo>
                <a:lnTo>
                  <a:pt x="16891" y="551942"/>
                </a:lnTo>
                <a:lnTo>
                  <a:pt x="27178" y="567182"/>
                </a:lnTo>
                <a:lnTo>
                  <a:pt x="56515" y="586867"/>
                </a:lnTo>
                <a:lnTo>
                  <a:pt x="92456" y="594106"/>
                </a:lnTo>
                <a:lnTo>
                  <a:pt x="128397" y="586867"/>
                </a:lnTo>
                <a:lnTo>
                  <a:pt x="142773" y="577215"/>
                </a:lnTo>
                <a:lnTo>
                  <a:pt x="157734" y="567182"/>
                </a:lnTo>
                <a:lnTo>
                  <a:pt x="167767" y="552196"/>
                </a:lnTo>
                <a:lnTo>
                  <a:pt x="177546" y="537845"/>
                </a:lnTo>
                <a:lnTo>
                  <a:pt x="184785" y="502031"/>
                </a:lnTo>
                <a:close/>
              </a:path>
              <a:path w="211455" h="594360">
                <a:moveTo>
                  <a:pt x="211201" y="397891"/>
                </a:moveTo>
                <a:lnTo>
                  <a:pt x="208661" y="395224"/>
                </a:lnTo>
                <a:lnTo>
                  <a:pt x="162941" y="395224"/>
                </a:lnTo>
                <a:lnTo>
                  <a:pt x="160401" y="397891"/>
                </a:lnTo>
                <a:lnTo>
                  <a:pt x="160401" y="404495"/>
                </a:lnTo>
                <a:lnTo>
                  <a:pt x="162941" y="407162"/>
                </a:lnTo>
                <a:lnTo>
                  <a:pt x="208661" y="407162"/>
                </a:lnTo>
                <a:lnTo>
                  <a:pt x="211201" y="404495"/>
                </a:lnTo>
                <a:lnTo>
                  <a:pt x="211201" y="397891"/>
                </a:lnTo>
                <a:close/>
              </a:path>
              <a:path w="211455" h="594360">
                <a:moveTo>
                  <a:pt x="211201" y="320548"/>
                </a:moveTo>
                <a:lnTo>
                  <a:pt x="208661" y="317754"/>
                </a:lnTo>
                <a:lnTo>
                  <a:pt x="162941" y="317754"/>
                </a:lnTo>
                <a:lnTo>
                  <a:pt x="160401" y="320548"/>
                </a:lnTo>
                <a:lnTo>
                  <a:pt x="160401" y="327025"/>
                </a:lnTo>
                <a:lnTo>
                  <a:pt x="162941" y="329819"/>
                </a:lnTo>
                <a:lnTo>
                  <a:pt x="208661" y="329819"/>
                </a:lnTo>
                <a:lnTo>
                  <a:pt x="211201" y="327025"/>
                </a:lnTo>
                <a:lnTo>
                  <a:pt x="211201" y="320548"/>
                </a:lnTo>
                <a:close/>
              </a:path>
              <a:path w="211455" h="594360">
                <a:moveTo>
                  <a:pt x="211201" y="243078"/>
                </a:moveTo>
                <a:lnTo>
                  <a:pt x="208661" y="240411"/>
                </a:lnTo>
                <a:lnTo>
                  <a:pt x="162941" y="240411"/>
                </a:lnTo>
                <a:lnTo>
                  <a:pt x="160401" y="243078"/>
                </a:lnTo>
                <a:lnTo>
                  <a:pt x="160401" y="249682"/>
                </a:lnTo>
                <a:lnTo>
                  <a:pt x="162941" y="252349"/>
                </a:lnTo>
                <a:lnTo>
                  <a:pt x="208661" y="252349"/>
                </a:lnTo>
                <a:lnTo>
                  <a:pt x="211201" y="249682"/>
                </a:lnTo>
                <a:lnTo>
                  <a:pt x="211201" y="243078"/>
                </a:lnTo>
                <a:close/>
              </a:path>
              <a:path w="211455" h="594360">
                <a:moveTo>
                  <a:pt x="211201" y="165735"/>
                </a:moveTo>
                <a:lnTo>
                  <a:pt x="208661" y="162941"/>
                </a:lnTo>
                <a:lnTo>
                  <a:pt x="162941" y="162941"/>
                </a:lnTo>
                <a:lnTo>
                  <a:pt x="160401" y="165735"/>
                </a:lnTo>
                <a:lnTo>
                  <a:pt x="160401" y="172212"/>
                </a:lnTo>
                <a:lnTo>
                  <a:pt x="162941" y="175006"/>
                </a:lnTo>
                <a:lnTo>
                  <a:pt x="208661" y="175006"/>
                </a:lnTo>
                <a:lnTo>
                  <a:pt x="211201" y="172212"/>
                </a:lnTo>
                <a:lnTo>
                  <a:pt x="211201" y="165735"/>
                </a:lnTo>
                <a:close/>
              </a:path>
              <a:path w="211455" h="594360">
                <a:moveTo>
                  <a:pt x="211201" y="88265"/>
                </a:moveTo>
                <a:lnTo>
                  <a:pt x="208661" y="85598"/>
                </a:lnTo>
                <a:lnTo>
                  <a:pt x="162941" y="85598"/>
                </a:lnTo>
                <a:lnTo>
                  <a:pt x="160401" y="88265"/>
                </a:lnTo>
                <a:lnTo>
                  <a:pt x="160401" y="94869"/>
                </a:lnTo>
                <a:lnTo>
                  <a:pt x="162941" y="97536"/>
                </a:lnTo>
                <a:lnTo>
                  <a:pt x="208661" y="97536"/>
                </a:lnTo>
                <a:lnTo>
                  <a:pt x="211201" y="94869"/>
                </a:lnTo>
                <a:lnTo>
                  <a:pt x="211201" y="88265"/>
                </a:lnTo>
                <a:close/>
              </a:path>
            </a:pathLst>
          </a:custGeom>
          <a:solidFill>
            <a:srgbClr val="121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710940" y="4029455"/>
            <a:ext cx="575945" cy="578485"/>
            <a:chOff x="3710940" y="4029455"/>
            <a:chExt cx="575945" cy="57848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0940" y="4029455"/>
              <a:ext cx="179959" cy="237616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889883" y="4141723"/>
              <a:ext cx="397510" cy="466725"/>
            </a:xfrm>
            <a:custGeom>
              <a:avLst/>
              <a:gdLst/>
              <a:ahLst/>
              <a:cxnLst/>
              <a:rect l="l" t="t" r="r" b="b"/>
              <a:pathLst>
                <a:path w="397510" h="466725">
                  <a:moveTo>
                    <a:pt x="397002" y="372618"/>
                  </a:moveTo>
                  <a:lnTo>
                    <a:pt x="391541" y="326263"/>
                  </a:lnTo>
                  <a:lnTo>
                    <a:pt x="365252" y="285750"/>
                  </a:lnTo>
                  <a:lnTo>
                    <a:pt x="321945" y="260477"/>
                  </a:lnTo>
                  <a:lnTo>
                    <a:pt x="297942" y="256286"/>
                  </a:lnTo>
                  <a:lnTo>
                    <a:pt x="273685" y="257937"/>
                  </a:lnTo>
                  <a:lnTo>
                    <a:pt x="265557" y="258318"/>
                  </a:lnTo>
                  <a:lnTo>
                    <a:pt x="10160" y="21971"/>
                  </a:lnTo>
                  <a:lnTo>
                    <a:pt x="0" y="0"/>
                  </a:lnTo>
                  <a:lnTo>
                    <a:pt x="0" y="125349"/>
                  </a:lnTo>
                  <a:lnTo>
                    <a:pt x="180086" y="311150"/>
                  </a:lnTo>
                  <a:lnTo>
                    <a:pt x="185166" y="317754"/>
                  </a:lnTo>
                  <a:lnTo>
                    <a:pt x="188341" y="325247"/>
                  </a:lnTo>
                  <a:lnTo>
                    <a:pt x="189865" y="333248"/>
                  </a:lnTo>
                  <a:lnTo>
                    <a:pt x="187452" y="366522"/>
                  </a:lnTo>
                  <a:lnTo>
                    <a:pt x="189865" y="380873"/>
                  </a:lnTo>
                  <a:lnTo>
                    <a:pt x="218059" y="435991"/>
                  </a:lnTo>
                  <a:lnTo>
                    <a:pt x="258191" y="461137"/>
                  </a:lnTo>
                  <a:lnTo>
                    <a:pt x="280670" y="466217"/>
                  </a:lnTo>
                  <a:lnTo>
                    <a:pt x="303657" y="466217"/>
                  </a:lnTo>
                  <a:lnTo>
                    <a:pt x="310515" y="465582"/>
                  </a:lnTo>
                  <a:lnTo>
                    <a:pt x="313436" y="457073"/>
                  </a:lnTo>
                  <a:lnTo>
                    <a:pt x="267462" y="410972"/>
                  </a:lnTo>
                  <a:lnTo>
                    <a:pt x="263017" y="404749"/>
                  </a:lnTo>
                  <a:lnTo>
                    <a:pt x="260858" y="397510"/>
                  </a:lnTo>
                  <a:lnTo>
                    <a:pt x="261366" y="389890"/>
                  </a:lnTo>
                  <a:lnTo>
                    <a:pt x="286258" y="355473"/>
                  </a:lnTo>
                  <a:lnTo>
                    <a:pt x="320802" y="330454"/>
                  </a:lnTo>
                  <a:lnTo>
                    <a:pt x="328295" y="330073"/>
                  </a:lnTo>
                  <a:lnTo>
                    <a:pt x="335534" y="332105"/>
                  </a:lnTo>
                  <a:lnTo>
                    <a:pt x="341757" y="336550"/>
                  </a:lnTo>
                  <a:lnTo>
                    <a:pt x="387858" y="382651"/>
                  </a:lnTo>
                  <a:lnTo>
                    <a:pt x="396240" y="379603"/>
                  </a:lnTo>
                  <a:lnTo>
                    <a:pt x="397002" y="3726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5577840" y="4044696"/>
            <a:ext cx="769620" cy="579120"/>
            <a:chOff x="5577840" y="4044696"/>
            <a:chExt cx="769620" cy="579120"/>
          </a:xfrm>
        </p:grpSpPr>
        <p:sp>
          <p:nvSpPr>
            <p:cNvPr id="36" name="object 36"/>
            <p:cNvSpPr/>
            <p:nvPr/>
          </p:nvSpPr>
          <p:spPr>
            <a:xfrm>
              <a:off x="6105144" y="4160520"/>
              <a:ext cx="242570" cy="462915"/>
            </a:xfrm>
            <a:custGeom>
              <a:avLst/>
              <a:gdLst/>
              <a:ahLst/>
              <a:cxnLst/>
              <a:rect l="l" t="t" r="r" b="b"/>
              <a:pathLst>
                <a:path w="242570" h="462914">
                  <a:moveTo>
                    <a:pt x="139319" y="0"/>
                  </a:moveTo>
                  <a:lnTo>
                    <a:pt x="102616" y="0"/>
                  </a:lnTo>
                  <a:lnTo>
                    <a:pt x="64516" y="9905"/>
                  </a:lnTo>
                  <a:lnTo>
                    <a:pt x="42799" y="41909"/>
                  </a:lnTo>
                  <a:lnTo>
                    <a:pt x="39878" y="55244"/>
                  </a:lnTo>
                  <a:lnTo>
                    <a:pt x="1270" y="186816"/>
                  </a:lnTo>
                  <a:lnTo>
                    <a:pt x="0" y="192023"/>
                  </a:lnTo>
                  <a:lnTo>
                    <a:pt x="508" y="196849"/>
                  </a:lnTo>
                  <a:lnTo>
                    <a:pt x="5080" y="205358"/>
                  </a:lnTo>
                  <a:lnTo>
                    <a:pt x="8255" y="208152"/>
                  </a:lnTo>
                  <a:lnTo>
                    <a:pt x="16637" y="210819"/>
                  </a:lnTo>
                  <a:lnTo>
                    <a:pt x="20574" y="210311"/>
                  </a:lnTo>
                  <a:lnTo>
                    <a:pt x="28194" y="205485"/>
                  </a:lnTo>
                  <a:lnTo>
                    <a:pt x="30861" y="201675"/>
                  </a:lnTo>
                  <a:lnTo>
                    <a:pt x="32131" y="196468"/>
                  </a:lnTo>
                  <a:lnTo>
                    <a:pt x="68072" y="67436"/>
                  </a:lnTo>
                  <a:lnTo>
                    <a:pt x="69215" y="65785"/>
                  </a:lnTo>
                  <a:lnTo>
                    <a:pt x="70866" y="64769"/>
                  </a:lnTo>
                  <a:lnTo>
                    <a:pt x="75946" y="64896"/>
                  </a:lnTo>
                  <a:lnTo>
                    <a:pt x="78486" y="67817"/>
                  </a:lnTo>
                  <a:lnTo>
                    <a:pt x="78359" y="72643"/>
                  </a:lnTo>
                  <a:lnTo>
                    <a:pt x="24003" y="276732"/>
                  </a:lnTo>
                  <a:lnTo>
                    <a:pt x="73406" y="276986"/>
                  </a:lnTo>
                  <a:lnTo>
                    <a:pt x="73533" y="448309"/>
                  </a:lnTo>
                  <a:lnTo>
                    <a:pt x="95377" y="462787"/>
                  </a:lnTo>
                  <a:lnTo>
                    <a:pt x="99314" y="461009"/>
                  </a:lnTo>
                  <a:lnTo>
                    <a:pt x="106045" y="453643"/>
                  </a:lnTo>
                  <a:lnTo>
                    <a:pt x="107823" y="448817"/>
                  </a:lnTo>
                  <a:lnTo>
                    <a:pt x="108331" y="277621"/>
                  </a:lnTo>
                  <a:lnTo>
                    <a:pt x="133731" y="277621"/>
                  </a:lnTo>
                  <a:lnTo>
                    <a:pt x="134239" y="448817"/>
                  </a:lnTo>
                  <a:lnTo>
                    <a:pt x="135890" y="453643"/>
                  </a:lnTo>
                  <a:lnTo>
                    <a:pt x="142621" y="461009"/>
                  </a:lnTo>
                  <a:lnTo>
                    <a:pt x="146685" y="462787"/>
                  </a:lnTo>
                  <a:lnTo>
                    <a:pt x="155956" y="462660"/>
                  </a:lnTo>
                  <a:lnTo>
                    <a:pt x="160020" y="460628"/>
                  </a:lnTo>
                  <a:lnTo>
                    <a:pt x="166878" y="453135"/>
                  </a:lnTo>
                  <a:lnTo>
                    <a:pt x="168529" y="448309"/>
                  </a:lnTo>
                  <a:lnTo>
                    <a:pt x="168656" y="276986"/>
                  </a:lnTo>
                  <a:lnTo>
                    <a:pt x="218059" y="276732"/>
                  </a:lnTo>
                  <a:lnTo>
                    <a:pt x="163576" y="72008"/>
                  </a:lnTo>
                  <a:lnTo>
                    <a:pt x="163576" y="67817"/>
                  </a:lnTo>
                  <a:lnTo>
                    <a:pt x="166116" y="64896"/>
                  </a:lnTo>
                  <a:lnTo>
                    <a:pt x="171196" y="64769"/>
                  </a:lnTo>
                  <a:lnTo>
                    <a:pt x="172847" y="65785"/>
                  </a:lnTo>
                  <a:lnTo>
                    <a:pt x="173863" y="67436"/>
                  </a:lnTo>
                  <a:lnTo>
                    <a:pt x="211201" y="201675"/>
                  </a:lnTo>
                  <a:lnTo>
                    <a:pt x="213868" y="205485"/>
                  </a:lnTo>
                  <a:lnTo>
                    <a:pt x="221488" y="210311"/>
                  </a:lnTo>
                  <a:lnTo>
                    <a:pt x="225425" y="210819"/>
                  </a:lnTo>
                  <a:lnTo>
                    <a:pt x="233807" y="208152"/>
                  </a:lnTo>
                  <a:lnTo>
                    <a:pt x="236982" y="205358"/>
                  </a:lnTo>
                  <a:lnTo>
                    <a:pt x="241554" y="196849"/>
                  </a:lnTo>
                  <a:lnTo>
                    <a:pt x="242062" y="192023"/>
                  </a:lnTo>
                  <a:lnTo>
                    <a:pt x="202184" y="55244"/>
                  </a:lnTo>
                  <a:lnTo>
                    <a:pt x="200152" y="45211"/>
                  </a:lnTo>
                  <a:lnTo>
                    <a:pt x="177546" y="9905"/>
                  </a:lnTo>
                  <a:lnTo>
                    <a:pt x="139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2868" y="4044696"/>
              <a:ext cx="88391" cy="1005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5124" y="4050792"/>
              <a:ext cx="88391" cy="1005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647944" y="4165091"/>
              <a:ext cx="432434" cy="458470"/>
            </a:xfrm>
            <a:custGeom>
              <a:avLst/>
              <a:gdLst/>
              <a:ahLst/>
              <a:cxnLst/>
              <a:rect l="l" t="t" r="r" b="b"/>
              <a:pathLst>
                <a:path w="432435" h="458470">
                  <a:moveTo>
                    <a:pt x="233426" y="407162"/>
                  </a:moveTo>
                  <a:lnTo>
                    <a:pt x="230886" y="399669"/>
                  </a:lnTo>
                  <a:lnTo>
                    <a:pt x="186817" y="254381"/>
                  </a:lnTo>
                  <a:lnTo>
                    <a:pt x="185801" y="250063"/>
                  </a:lnTo>
                  <a:lnTo>
                    <a:pt x="183769" y="246253"/>
                  </a:lnTo>
                  <a:lnTo>
                    <a:pt x="176276" y="237871"/>
                  </a:lnTo>
                  <a:lnTo>
                    <a:pt x="170434" y="235458"/>
                  </a:lnTo>
                  <a:lnTo>
                    <a:pt x="163449" y="235585"/>
                  </a:lnTo>
                  <a:lnTo>
                    <a:pt x="73025" y="234442"/>
                  </a:lnTo>
                  <a:lnTo>
                    <a:pt x="50673" y="99822"/>
                  </a:lnTo>
                  <a:lnTo>
                    <a:pt x="49530" y="91948"/>
                  </a:lnTo>
                  <a:lnTo>
                    <a:pt x="46228" y="85979"/>
                  </a:lnTo>
                  <a:lnTo>
                    <a:pt x="35306" y="77851"/>
                  </a:lnTo>
                  <a:lnTo>
                    <a:pt x="28321" y="76454"/>
                  </a:lnTo>
                  <a:lnTo>
                    <a:pt x="15240" y="78994"/>
                  </a:lnTo>
                  <a:lnTo>
                    <a:pt x="9906" y="82677"/>
                  </a:lnTo>
                  <a:lnTo>
                    <a:pt x="1524" y="94488"/>
                  </a:lnTo>
                  <a:lnTo>
                    <a:pt x="0" y="101473"/>
                  </a:lnTo>
                  <a:lnTo>
                    <a:pt x="25400" y="264414"/>
                  </a:lnTo>
                  <a:lnTo>
                    <a:pt x="26035" y="270129"/>
                  </a:lnTo>
                  <a:lnTo>
                    <a:pt x="28067" y="275209"/>
                  </a:lnTo>
                  <a:lnTo>
                    <a:pt x="36068" y="284988"/>
                  </a:lnTo>
                  <a:lnTo>
                    <a:pt x="41783" y="287782"/>
                  </a:lnTo>
                  <a:lnTo>
                    <a:pt x="147066" y="288036"/>
                  </a:lnTo>
                  <a:lnTo>
                    <a:pt x="190373" y="425450"/>
                  </a:lnTo>
                  <a:lnTo>
                    <a:pt x="194564" y="430657"/>
                  </a:lnTo>
                  <a:lnTo>
                    <a:pt x="206375" y="436372"/>
                  </a:lnTo>
                  <a:lnTo>
                    <a:pt x="212217" y="436626"/>
                  </a:lnTo>
                  <a:lnTo>
                    <a:pt x="223901" y="431673"/>
                  </a:lnTo>
                  <a:lnTo>
                    <a:pt x="228092" y="427101"/>
                  </a:lnTo>
                  <a:lnTo>
                    <a:pt x="233299" y="414147"/>
                  </a:lnTo>
                  <a:lnTo>
                    <a:pt x="233426" y="407162"/>
                  </a:lnTo>
                  <a:close/>
                </a:path>
                <a:path w="432435" h="458470">
                  <a:moveTo>
                    <a:pt x="432435" y="208534"/>
                  </a:moveTo>
                  <a:lnTo>
                    <a:pt x="431038" y="55118"/>
                  </a:lnTo>
                  <a:lnTo>
                    <a:pt x="407162" y="13081"/>
                  </a:lnTo>
                  <a:lnTo>
                    <a:pt x="364998" y="508"/>
                  </a:lnTo>
                  <a:lnTo>
                    <a:pt x="338328" y="0"/>
                  </a:lnTo>
                  <a:lnTo>
                    <a:pt x="317881" y="508"/>
                  </a:lnTo>
                  <a:lnTo>
                    <a:pt x="275717" y="13081"/>
                  </a:lnTo>
                  <a:lnTo>
                    <a:pt x="251841" y="55118"/>
                  </a:lnTo>
                  <a:lnTo>
                    <a:pt x="250444" y="211963"/>
                  </a:lnTo>
                  <a:lnTo>
                    <a:pt x="251079" y="214884"/>
                  </a:lnTo>
                  <a:lnTo>
                    <a:pt x="269113" y="227076"/>
                  </a:lnTo>
                  <a:lnTo>
                    <a:pt x="272542" y="225425"/>
                  </a:lnTo>
                  <a:lnTo>
                    <a:pt x="278130" y="218948"/>
                  </a:lnTo>
                  <a:lnTo>
                    <a:pt x="279654" y="214630"/>
                  </a:lnTo>
                  <a:lnTo>
                    <a:pt x="281178" y="75311"/>
                  </a:lnTo>
                  <a:lnTo>
                    <a:pt x="283464" y="72517"/>
                  </a:lnTo>
                  <a:lnTo>
                    <a:pt x="289052" y="72517"/>
                  </a:lnTo>
                  <a:lnTo>
                    <a:pt x="291338" y="75184"/>
                  </a:lnTo>
                  <a:lnTo>
                    <a:pt x="293116" y="441833"/>
                  </a:lnTo>
                  <a:lnTo>
                    <a:pt x="295275" y="447421"/>
                  </a:lnTo>
                  <a:lnTo>
                    <a:pt x="303530" y="456184"/>
                  </a:lnTo>
                  <a:lnTo>
                    <a:pt x="308356" y="458343"/>
                  </a:lnTo>
                  <a:lnTo>
                    <a:pt x="319278" y="458216"/>
                  </a:lnTo>
                  <a:lnTo>
                    <a:pt x="323977" y="455803"/>
                  </a:lnTo>
                  <a:lnTo>
                    <a:pt x="331597" y="446786"/>
                  </a:lnTo>
                  <a:lnTo>
                    <a:pt x="333502" y="441071"/>
                  </a:lnTo>
                  <a:lnTo>
                    <a:pt x="333883" y="233299"/>
                  </a:lnTo>
                  <a:lnTo>
                    <a:pt x="335534" y="229489"/>
                  </a:lnTo>
                  <a:lnTo>
                    <a:pt x="338328" y="227076"/>
                  </a:lnTo>
                  <a:lnTo>
                    <a:pt x="344551" y="227076"/>
                  </a:lnTo>
                  <a:lnTo>
                    <a:pt x="347345" y="229616"/>
                  </a:lnTo>
                  <a:lnTo>
                    <a:pt x="348996" y="233299"/>
                  </a:lnTo>
                  <a:lnTo>
                    <a:pt x="349377" y="441071"/>
                  </a:lnTo>
                  <a:lnTo>
                    <a:pt x="351155" y="446786"/>
                  </a:lnTo>
                  <a:lnTo>
                    <a:pt x="358902" y="455803"/>
                  </a:lnTo>
                  <a:lnTo>
                    <a:pt x="363601" y="458216"/>
                  </a:lnTo>
                  <a:lnTo>
                    <a:pt x="374523" y="458343"/>
                  </a:lnTo>
                  <a:lnTo>
                    <a:pt x="379222" y="456184"/>
                  </a:lnTo>
                  <a:lnTo>
                    <a:pt x="387604" y="447421"/>
                  </a:lnTo>
                  <a:lnTo>
                    <a:pt x="389763" y="441833"/>
                  </a:lnTo>
                  <a:lnTo>
                    <a:pt x="391541" y="75184"/>
                  </a:lnTo>
                  <a:lnTo>
                    <a:pt x="393827" y="72517"/>
                  </a:lnTo>
                  <a:lnTo>
                    <a:pt x="399415" y="72517"/>
                  </a:lnTo>
                  <a:lnTo>
                    <a:pt x="401701" y="75311"/>
                  </a:lnTo>
                  <a:lnTo>
                    <a:pt x="403225" y="210820"/>
                  </a:lnTo>
                  <a:lnTo>
                    <a:pt x="403987" y="216154"/>
                  </a:lnTo>
                  <a:lnTo>
                    <a:pt x="405384" y="219583"/>
                  </a:lnTo>
                  <a:lnTo>
                    <a:pt x="410464" y="225425"/>
                  </a:lnTo>
                  <a:lnTo>
                    <a:pt x="413893" y="227076"/>
                  </a:lnTo>
                  <a:lnTo>
                    <a:pt x="421767" y="226949"/>
                  </a:lnTo>
                  <a:lnTo>
                    <a:pt x="425069" y="225171"/>
                  </a:lnTo>
                  <a:lnTo>
                    <a:pt x="429895" y="219710"/>
                  </a:lnTo>
                  <a:lnTo>
                    <a:pt x="431038" y="217170"/>
                  </a:lnTo>
                  <a:lnTo>
                    <a:pt x="432181" y="212471"/>
                  </a:lnTo>
                  <a:lnTo>
                    <a:pt x="432435" y="2085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0512" y="4131564"/>
              <a:ext cx="83820" cy="960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577840" y="4363212"/>
              <a:ext cx="234950" cy="260350"/>
            </a:xfrm>
            <a:custGeom>
              <a:avLst/>
              <a:gdLst/>
              <a:ahLst/>
              <a:cxnLst/>
              <a:rect l="l" t="t" r="r" b="b"/>
              <a:pathLst>
                <a:path w="234950" h="260350">
                  <a:moveTo>
                    <a:pt x="64134" y="0"/>
                  </a:moveTo>
                  <a:lnTo>
                    <a:pt x="61340" y="635"/>
                  </a:lnTo>
                  <a:lnTo>
                    <a:pt x="15493" y="53213"/>
                  </a:lnTo>
                  <a:lnTo>
                    <a:pt x="0" y="121158"/>
                  </a:lnTo>
                  <a:lnTo>
                    <a:pt x="9524" y="175260"/>
                  </a:lnTo>
                  <a:lnTo>
                    <a:pt x="35432" y="219329"/>
                  </a:lnTo>
                  <a:lnTo>
                    <a:pt x="73913" y="249174"/>
                  </a:lnTo>
                  <a:lnTo>
                    <a:pt x="121157" y="260096"/>
                  </a:lnTo>
                  <a:lnTo>
                    <a:pt x="157352" y="253746"/>
                  </a:lnTo>
                  <a:lnTo>
                    <a:pt x="189229" y="236093"/>
                  </a:lnTo>
                  <a:lnTo>
                    <a:pt x="215010" y="208915"/>
                  </a:lnTo>
                  <a:lnTo>
                    <a:pt x="233171" y="174117"/>
                  </a:lnTo>
                  <a:lnTo>
                    <a:pt x="234441" y="170180"/>
                  </a:lnTo>
                  <a:lnTo>
                    <a:pt x="218820" y="151003"/>
                  </a:lnTo>
                  <a:lnTo>
                    <a:pt x="211327" y="153924"/>
                  </a:lnTo>
                  <a:lnTo>
                    <a:pt x="208533" y="156845"/>
                  </a:lnTo>
                  <a:lnTo>
                    <a:pt x="202691" y="170815"/>
                  </a:lnTo>
                  <a:lnTo>
                    <a:pt x="197992" y="179832"/>
                  </a:lnTo>
                  <a:lnTo>
                    <a:pt x="172338" y="209296"/>
                  </a:lnTo>
                  <a:lnTo>
                    <a:pt x="121157" y="226949"/>
                  </a:lnTo>
                  <a:lnTo>
                    <a:pt x="102996" y="224917"/>
                  </a:lnTo>
                  <a:lnTo>
                    <a:pt x="55879" y="195961"/>
                  </a:lnTo>
                  <a:lnTo>
                    <a:pt x="35813" y="161671"/>
                  </a:lnTo>
                  <a:lnTo>
                    <a:pt x="28828" y="121158"/>
                  </a:lnTo>
                  <a:lnTo>
                    <a:pt x="30606" y="100330"/>
                  </a:lnTo>
                  <a:lnTo>
                    <a:pt x="44195" y="62484"/>
                  </a:lnTo>
                  <a:lnTo>
                    <a:pt x="73913" y="30099"/>
                  </a:lnTo>
                  <a:lnTo>
                    <a:pt x="77469" y="27051"/>
                  </a:lnTo>
                  <a:lnTo>
                    <a:pt x="641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658100" y="4029455"/>
            <a:ext cx="578485" cy="594360"/>
            <a:chOff x="7658100" y="4029455"/>
            <a:chExt cx="578485" cy="594360"/>
          </a:xfrm>
        </p:grpSpPr>
        <p:sp>
          <p:nvSpPr>
            <p:cNvPr id="43" name="object 43"/>
            <p:cNvSpPr/>
            <p:nvPr/>
          </p:nvSpPr>
          <p:spPr>
            <a:xfrm>
              <a:off x="7658100" y="4029455"/>
              <a:ext cx="454025" cy="541020"/>
            </a:xfrm>
            <a:custGeom>
              <a:avLst/>
              <a:gdLst/>
              <a:ahLst/>
              <a:cxnLst/>
              <a:rect l="l" t="t" r="r" b="b"/>
              <a:pathLst>
                <a:path w="454025" h="541020">
                  <a:moveTo>
                    <a:pt x="394081" y="288798"/>
                  </a:moveTo>
                  <a:lnTo>
                    <a:pt x="392430" y="282067"/>
                  </a:lnTo>
                  <a:lnTo>
                    <a:pt x="384175" y="271653"/>
                  </a:lnTo>
                  <a:lnTo>
                    <a:pt x="378079" y="268605"/>
                  </a:lnTo>
                  <a:lnTo>
                    <a:pt x="353949" y="268605"/>
                  </a:lnTo>
                  <a:lnTo>
                    <a:pt x="349758" y="273050"/>
                  </a:lnTo>
                  <a:lnTo>
                    <a:pt x="349758" y="283718"/>
                  </a:lnTo>
                  <a:lnTo>
                    <a:pt x="353949" y="288036"/>
                  </a:lnTo>
                  <a:lnTo>
                    <a:pt x="372872" y="288036"/>
                  </a:lnTo>
                  <a:lnTo>
                    <a:pt x="373761" y="288798"/>
                  </a:lnTo>
                  <a:lnTo>
                    <a:pt x="362331" y="337312"/>
                  </a:lnTo>
                  <a:lnTo>
                    <a:pt x="342265" y="375539"/>
                  </a:lnTo>
                  <a:lnTo>
                    <a:pt x="315087" y="406146"/>
                  </a:lnTo>
                  <a:lnTo>
                    <a:pt x="281432" y="428752"/>
                  </a:lnTo>
                  <a:lnTo>
                    <a:pt x="241808" y="442722"/>
                  </a:lnTo>
                  <a:lnTo>
                    <a:pt x="197104" y="447421"/>
                  </a:lnTo>
                  <a:lnTo>
                    <a:pt x="152273" y="442722"/>
                  </a:lnTo>
                  <a:lnTo>
                    <a:pt x="112776" y="428752"/>
                  </a:lnTo>
                  <a:lnTo>
                    <a:pt x="79121" y="406146"/>
                  </a:lnTo>
                  <a:lnTo>
                    <a:pt x="51943" y="375539"/>
                  </a:lnTo>
                  <a:lnTo>
                    <a:pt x="31750" y="337312"/>
                  </a:lnTo>
                  <a:lnTo>
                    <a:pt x="19177" y="290576"/>
                  </a:lnTo>
                  <a:lnTo>
                    <a:pt x="19685" y="289687"/>
                  </a:lnTo>
                  <a:lnTo>
                    <a:pt x="21209" y="288036"/>
                  </a:lnTo>
                  <a:lnTo>
                    <a:pt x="40259" y="288036"/>
                  </a:lnTo>
                  <a:lnTo>
                    <a:pt x="44323" y="283718"/>
                  </a:lnTo>
                  <a:lnTo>
                    <a:pt x="44323" y="273050"/>
                  </a:lnTo>
                  <a:lnTo>
                    <a:pt x="40259" y="268605"/>
                  </a:lnTo>
                  <a:lnTo>
                    <a:pt x="16129" y="268605"/>
                  </a:lnTo>
                  <a:lnTo>
                    <a:pt x="10033" y="271653"/>
                  </a:lnTo>
                  <a:lnTo>
                    <a:pt x="1778" y="282067"/>
                  </a:lnTo>
                  <a:lnTo>
                    <a:pt x="0" y="288798"/>
                  </a:lnTo>
                  <a:lnTo>
                    <a:pt x="1143" y="295402"/>
                  </a:lnTo>
                  <a:lnTo>
                    <a:pt x="14859" y="344805"/>
                  </a:lnTo>
                  <a:lnTo>
                    <a:pt x="37211" y="386842"/>
                  </a:lnTo>
                  <a:lnTo>
                    <a:pt x="67437" y="420751"/>
                  </a:lnTo>
                  <a:lnTo>
                    <a:pt x="104775" y="445897"/>
                  </a:lnTo>
                  <a:lnTo>
                    <a:pt x="148209" y="461391"/>
                  </a:lnTo>
                  <a:lnTo>
                    <a:pt x="197104" y="466852"/>
                  </a:lnTo>
                  <a:lnTo>
                    <a:pt x="245999" y="461391"/>
                  </a:lnTo>
                  <a:lnTo>
                    <a:pt x="289433" y="445897"/>
                  </a:lnTo>
                  <a:lnTo>
                    <a:pt x="326644" y="420751"/>
                  </a:lnTo>
                  <a:lnTo>
                    <a:pt x="356870" y="386842"/>
                  </a:lnTo>
                  <a:lnTo>
                    <a:pt x="379222" y="344805"/>
                  </a:lnTo>
                  <a:lnTo>
                    <a:pt x="392938" y="295402"/>
                  </a:lnTo>
                  <a:lnTo>
                    <a:pt x="394081" y="288798"/>
                  </a:lnTo>
                  <a:close/>
                </a:path>
                <a:path w="454025" h="541020">
                  <a:moveTo>
                    <a:pt x="453898" y="18542"/>
                  </a:moveTo>
                  <a:lnTo>
                    <a:pt x="452501" y="11303"/>
                  </a:lnTo>
                  <a:lnTo>
                    <a:pt x="448691" y="5461"/>
                  </a:lnTo>
                  <a:lnTo>
                    <a:pt x="442976" y="1524"/>
                  </a:lnTo>
                  <a:lnTo>
                    <a:pt x="435991" y="0"/>
                  </a:lnTo>
                  <a:lnTo>
                    <a:pt x="428879" y="1524"/>
                  </a:lnTo>
                  <a:lnTo>
                    <a:pt x="423164" y="5461"/>
                  </a:lnTo>
                  <a:lnTo>
                    <a:pt x="419354" y="11303"/>
                  </a:lnTo>
                  <a:lnTo>
                    <a:pt x="417957" y="18542"/>
                  </a:lnTo>
                  <a:lnTo>
                    <a:pt x="417957" y="540639"/>
                  </a:lnTo>
                  <a:lnTo>
                    <a:pt x="453898" y="540639"/>
                  </a:lnTo>
                  <a:lnTo>
                    <a:pt x="453898" y="185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66304" y="4308347"/>
              <a:ext cx="120396" cy="10668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694676" y="4282439"/>
              <a:ext cx="542290" cy="341630"/>
            </a:xfrm>
            <a:custGeom>
              <a:avLst/>
              <a:gdLst/>
              <a:ahLst/>
              <a:cxnLst/>
              <a:rect l="l" t="t" r="r" b="b"/>
              <a:pathLst>
                <a:path w="542290" h="341629">
                  <a:moveTo>
                    <a:pt x="321818" y="18669"/>
                  </a:moveTo>
                  <a:lnTo>
                    <a:pt x="309118" y="11430"/>
                  </a:lnTo>
                  <a:lnTo>
                    <a:pt x="305435" y="10795"/>
                  </a:lnTo>
                  <a:lnTo>
                    <a:pt x="305435" y="26543"/>
                  </a:lnTo>
                  <a:lnTo>
                    <a:pt x="301625" y="27686"/>
                  </a:lnTo>
                  <a:lnTo>
                    <a:pt x="285750" y="30099"/>
                  </a:lnTo>
                  <a:lnTo>
                    <a:pt x="305435" y="26543"/>
                  </a:lnTo>
                  <a:lnTo>
                    <a:pt x="305435" y="10795"/>
                  </a:lnTo>
                  <a:lnTo>
                    <a:pt x="276987" y="5842"/>
                  </a:lnTo>
                  <a:lnTo>
                    <a:pt x="276987" y="18288"/>
                  </a:lnTo>
                  <a:lnTo>
                    <a:pt x="259715" y="20320"/>
                  </a:lnTo>
                  <a:lnTo>
                    <a:pt x="236220" y="22098"/>
                  </a:lnTo>
                  <a:lnTo>
                    <a:pt x="207137" y="23495"/>
                  </a:lnTo>
                  <a:lnTo>
                    <a:pt x="172720" y="24130"/>
                  </a:lnTo>
                  <a:lnTo>
                    <a:pt x="172720" y="37338"/>
                  </a:lnTo>
                  <a:lnTo>
                    <a:pt x="231267" y="35433"/>
                  </a:lnTo>
                  <a:lnTo>
                    <a:pt x="274955" y="31750"/>
                  </a:lnTo>
                  <a:lnTo>
                    <a:pt x="271272" y="32258"/>
                  </a:lnTo>
                  <a:lnTo>
                    <a:pt x="230378" y="35560"/>
                  </a:lnTo>
                  <a:lnTo>
                    <a:pt x="181610" y="37211"/>
                  </a:lnTo>
                  <a:lnTo>
                    <a:pt x="181610" y="52451"/>
                  </a:lnTo>
                  <a:lnTo>
                    <a:pt x="181991" y="70993"/>
                  </a:lnTo>
                  <a:lnTo>
                    <a:pt x="179578" y="80772"/>
                  </a:lnTo>
                  <a:lnTo>
                    <a:pt x="171831" y="84328"/>
                  </a:lnTo>
                  <a:lnTo>
                    <a:pt x="156591" y="84836"/>
                  </a:lnTo>
                  <a:lnTo>
                    <a:pt x="142240" y="80518"/>
                  </a:lnTo>
                  <a:lnTo>
                    <a:pt x="134620" y="70358"/>
                  </a:lnTo>
                  <a:lnTo>
                    <a:pt x="131572" y="59563"/>
                  </a:lnTo>
                  <a:lnTo>
                    <a:pt x="130937" y="52451"/>
                  </a:lnTo>
                  <a:lnTo>
                    <a:pt x="130860" y="104902"/>
                  </a:lnTo>
                  <a:lnTo>
                    <a:pt x="130683" y="112776"/>
                  </a:lnTo>
                  <a:lnTo>
                    <a:pt x="128016" y="118237"/>
                  </a:lnTo>
                  <a:lnTo>
                    <a:pt x="120523" y="120269"/>
                  </a:lnTo>
                  <a:lnTo>
                    <a:pt x="105918" y="120650"/>
                  </a:lnTo>
                  <a:lnTo>
                    <a:pt x="91313" y="117729"/>
                  </a:lnTo>
                  <a:lnTo>
                    <a:pt x="83820" y="111252"/>
                  </a:lnTo>
                  <a:lnTo>
                    <a:pt x="81280" y="104902"/>
                  </a:lnTo>
                  <a:lnTo>
                    <a:pt x="80899" y="101981"/>
                  </a:lnTo>
                  <a:lnTo>
                    <a:pt x="80899" y="34925"/>
                  </a:lnTo>
                  <a:lnTo>
                    <a:pt x="53086" y="32512"/>
                  </a:lnTo>
                  <a:lnTo>
                    <a:pt x="30353" y="29591"/>
                  </a:lnTo>
                  <a:lnTo>
                    <a:pt x="27305" y="28956"/>
                  </a:lnTo>
                  <a:lnTo>
                    <a:pt x="53340" y="32512"/>
                  </a:lnTo>
                  <a:lnTo>
                    <a:pt x="89916" y="35433"/>
                  </a:lnTo>
                  <a:lnTo>
                    <a:pt x="89916" y="28956"/>
                  </a:lnTo>
                  <a:lnTo>
                    <a:pt x="89916" y="27813"/>
                  </a:lnTo>
                  <a:lnTo>
                    <a:pt x="89916" y="22352"/>
                  </a:lnTo>
                  <a:lnTo>
                    <a:pt x="63627" y="20447"/>
                  </a:lnTo>
                  <a:lnTo>
                    <a:pt x="122555" y="12954"/>
                  </a:lnTo>
                  <a:lnTo>
                    <a:pt x="160909" y="12446"/>
                  </a:lnTo>
                  <a:lnTo>
                    <a:pt x="199263" y="12954"/>
                  </a:lnTo>
                  <a:lnTo>
                    <a:pt x="231775" y="14224"/>
                  </a:lnTo>
                  <a:lnTo>
                    <a:pt x="257937" y="16129"/>
                  </a:lnTo>
                  <a:lnTo>
                    <a:pt x="276987" y="18288"/>
                  </a:lnTo>
                  <a:lnTo>
                    <a:pt x="276987" y="5842"/>
                  </a:lnTo>
                  <a:lnTo>
                    <a:pt x="274701" y="5461"/>
                  </a:lnTo>
                  <a:lnTo>
                    <a:pt x="223520" y="1524"/>
                  </a:lnTo>
                  <a:lnTo>
                    <a:pt x="160909" y="0"/>
                  </a:lnTo>
                  <a:lnTo>
                    <a:pt x="98298" y="1524"/>
                  </a:lnTo>
                  <a:lnTo>
                    <a:pt x="47117" y="5461"/>
                  </a:lnTo>
                  <a:lnTo>
                    <a:pt x="21590" y="9906"/>
                  </a:lnTo>
                  <a:lnTo>
                    <a:pt x="21590" y="27813"/>
                  </a:lnTo>
                  <a:lnTo>
                    <a:pt x="13335" y="26035"/>
                  </a:lnTo>
                  <a:lnTo>
                    <a:pt x="9779" y="24765"/>
                  </a:lnTo>
                  <a:lnTo>
                    <a:pt x="21590" y="27813"/>
                  </a:lnTo>
                  <a:lnTo>
                    <a:pt x="21590" y="9906"/>
                  </a:lnTo>
                  <a:lnTo>
                    <a:pt x="12700" y="11430"/>
                  </a:lnTo>
                  <a:lnTo>
                    <a:pt x="0" y="18669"/>
                  </a:lnTo>
                  <a:lnTo>
                    <a:pt x="5588" y="23241"/>
                  </a:lnTo>
                  <a:lnTo>
                    <a:pt x="2921" y="22225"/>
                  </a:lnTo>
                  <a:lnTo>
                    <a:pt x="0" y="22225"/>
                  </a:lnTo>
                  <a:lnTo>
                    <a:pt x="41656" y="327787"/>
                  </a:lnTo>
                  <a:lnTo>
                    <a:pt x="41656" y="329692"/>
                  </a:lnTo>
                  <a:lnTo>
                    <a:pt x="52578" y="334264"/>
                  </a:lnTo>
                  <a:lnTo>
                    <a:pt x="80772" y="337947"/>
                  </a:lnTo>
                  <a:lnTo>
                    <a:pt x="119253" y="340360"/>
                  </a:lnTo>
                  <a:lnTo>
                    <a:pt x="161163" y="341249"/>
                  </a:lnTo>
                  <a:lnTo>
                    <a:pt x="179959" y="341122"/>
                  </a:lnTo>
                  <a:lnTo>
                    <a:pt x="235966" y="338328"/>
                  </a:lnTo>
                  <a:lnTo>
                    <a:pt x="276352" y="332232"/>
                  </a:lnTo>
                  <a:lnTo>
                    <a:pt x="307378" y="120650"/>
                  </a:lnTo>
                  <a:lnTo>
                    <a:pt x="312623" y="84836"/>
                  </a:lnTo>
                  <a:lnTo>
                    <a:pt x="320421" y="31750"/>
                  </a:lnTo>
                  <a:lnTo>
                    <a:pt x="320662" y="30099"/>
                  </a:lnTo>
                  <a:lnTo>
                    <a:pt x="321513" y="24257"/>
                  </a:lnTo>
                  <a:lnTo>
                    <a:pt x="321818" y="22225"/>
                  </a:lnTo>
                  <a:lnTo>
                    <a:pt x="318897" y="22225"/>
                  </a:lnTo>
                  <a:lnTo>
                    <a:pt x="312674" y="24257"/>
                  </a:lnTo>
                  <a:lnTo>
                    <a:pt x="321818" y="18669"/>
                  </a:lnTo>
                  <a:close/>
                </a:path>
                <a:path w="542290" h="341629">
                  <a:moveTo>
                    <a:pt x="541909" y="315087"/>
                  </a:moveTo>
                  <a:lnTo>
                    <a:pt x="532765" y="299720"/>
                  </a:lnTo>
                  <a:lnTo>
                    <a:pt x="526923" y="291719"/>
                  </a:lnTo>
                  <a:lnTo>
                    <a:pt x="522224" y="288798"/>
                  </a:lnTo>
                  <a:lnTo>
                    <a:pt x="515874" y="288417"/>
                  </a:lnTo>
                  <a:lnTo>
                    <a:pt x="305943" y="288417"/>
                  </a:lnTo>
                  <a:lnTo>
                    <a:pt x="299593" y="334899"/>
                  </a:lnTo>
                  <a:lnTo>
                    <a:pt x="523113" y="334899"/>
                  </a:lnTo>
                  <a:lnTo>
                    <a:pt x="530479" y="333375"/>
                  </a:lnTo>
                  <a:lnTo>
                    <a:pt x="536448" y="329184"/>
                  </a:lnTo>
                  <a:lnTo>
                    <a:pt x="540512" y="322834"/>
                  </a:lnTo>
                  <a:lnTo>
                    <a:pt x="541909" y="3150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9619488" y="4104132"/>
            <a:ext cx="506095" cy="520700"/>
            <a:chOff x="9619488" y="4104132"/>
            <a:chExt cx="506095" cy="520700"/>
          </a:xfrm>
        </p:grpSpPr>
        <p:sp>
          <p:nvSpPr>
            <p:cNvPr id="47" name="object 47"/>
            <p:cNvSpPr/>
            <p:nvPr/>
          </p:nvSpPr>
          <p:spPr>
            <a:xfrm>
              <a:off x="9619488" y="4104131"/>
              <a:ext cx="489584" cy="520700"/>
            </a:xfrm>
            <a:custGeom>
              <a:avLst/>
              <a:gdLst/>
              <a:ahLst/>
              <a:cxnLst/>
              <a:rect l="l" t="t" r="r" b="b"/>
              <a:pathLst>
                <a:path w="489584" h="520700">
                  <a:moveTo>
                    <a:pt x="72898" y="76708"/>
                  </a:moveTo>
                  <a:lnTo>
                    <a:pt x="42545" y="115189"/>
                  </a:lnTo>
                  <a:lnTo>
                    <a:pt x="19558" y="159258"/>
                  </a:lnTo>
                  <a:lnTo>
                    <a:pt x="5080" y="208026"/>
                  </a:lnTo>
                  <a:lnTo>
                    <a:pt x="0" y="260350"/>
                  </a:lnTo>
                  <a:lnTo>
                    <a:pt x="4953" y="311912"/>
                  </a:lnTo>
                  <a:lnTo>
                    <a:pt x="19050" y="360172"/>
                  </a:lnTo>
                  <a:lnTo>
                    <a:pt x="41529" y="403860"/>
                  </a:lnTo>
                  <a:lnTo>
                    <a:pt x="71247" y="442214"/>
                  </a:lnTo>
                  <a:lnTo>
                    <a:pt x="72644" y="437134"/>
                  </a:lnTo>
                  <a:lnTo>
                    <a:pt x="44196" y="399796"/>
                  </a:lnTo>
                  <a:lnTo>
                    <a:pt x="22606" y="357124"/>
                  </a:lnTo>
                  <a:lnTo>
                    <a:pt x="9144" y="310388"/>
                  </a:lnTo>
                  <a:lnTo>
                    <a:pt x="4318" y="260350"/>
                  </a:lnTo>
                  <a:lnTo>
                    <a:pt x="8890" y="211201"/>
                  </a:lnTo>
                  <a:lnTo>
                    <a:pt x="21971" y="165227"/>
                  </a:lnTo>
                  <a:lnTo>
                    <a:pt x="42672" y="123317"/>
                  </a:lnTo>
                  <a:lnTo>
                    <a:pt x="70104" y="86233"/>
                  </a:lnTo>
                  <a:lnTo>
                    <a:pt x="72898" y="76708"/>
                  </a:lnTo>
                  <a:close/>
                </a:path>
                <a:path w="489584" h="520700">
                  <a:moveTo>
                    <a:pt x="488442" y="336423"/>
                  </a:moveTo>
                  <a:lnTo>
                    <a:pt x="485267" y="337058"/>
                  </a:lnTo>
                  <a:lnTo>
                    <a:pt x="483616" y="337185"/>
                  </a:lnTo>
                  <a:lnTo>
                    <a:pt x="466471" y="379603"/>
                  </a:lnTo>
                  <a:lnTo>
                    <a:pt x="442722" y="417957"/>
                  </a:lnTo>
                  <a:lnTo>
                    <a:pt x="412877" y="451104"/>
                  </a:lnTo>
                  <a:lnTo>
                    <a:pt x="377825" y="478282"/>
                  </a:lnTo>
                  <a:lnTo>
                    <a:pt x="338455" y="498729"/>
                  </a:lnTo>
                  <a:lnTo>
                    <a:pt x="295402" y="511556"/>
                  </a:lnTo>
                  <a:lnTo>
                    <a:pt x="249682" y="516001"/>
                  </a:lnTo>
                  <a:lnTo>
                    <a:pt x="238252" y="515747"/>
                  </a:lnTo>
                  <a:lnTo>
                    <a:pt x="226949" y="514985"/>
                  </a:lnTo>
                  <a:lnTo>
                    <a:pt x="215773" y="513588"/>
                  </a:lnTo>
                  <a:lnTo>
                    <a:pt x="204724" y="511683"/>
                  </a:lnTo>
                  <a:lnTo>
                    <a:pt x="196215" y="514477"/>
                  </a:lnTo>
                  <a:lnTo>
                    <a:pt x="209169" y="517144"/>
                  </a:lnTo>
                  <a:lnTo>
                    <a:pt x="222504" y="519049"/>
                  </a:lnTo>
                  <a:lnTo>
                    <a:pt x="235966" y="520192"/>
                  </a:lnTo>
                  <a:lnTo>
                    <a:pt x="249682" y="520573"/>
                  </a:lnTo>
                  <a:lnTo>
                    <a:pt x="296545" y="516001"/>
                  </a:lnTo>
                  <a:lnTo>
                    <a:pt x="340614" y="502793"/>
                  </a:lnTo>
                  <a:lnTo>
                    <a:pt x="380873" y="481711"/>
                  </a:lnTo>
                  <a:lnTo>
                    <a:pt x="416687" y="453644"/>
                  </a:lnTo>
                  <a:lnTo>
                    <a:pt x="447040" y="419481"/>
                  </a:lnTo>
                  <a:lnTo>
                    <a:pt x="471170" y="380111"/>
                  </a:lnTo>
                  <a:lnTo>
                    <a:pt x="488442" y="336423"/>
                  </a:lnTo>
                  <a:close/>
                </a:path>
                <a:path w="489584" h="520700">
                  <a:moveTo>
                    <a:pt x="489077" y="186690"/>
                  </a:moveTo>
                  <a:lnTo>
                    <a:pt x="472059" y="142367"/>
                  </a:lnTo>
                  <a:lnTo>
                    <a:pt x="448056" y="102489"/>
                  </a:lnTo>
                  <a:lnTo>
                    <a:pt x="417576" y="67945"/>
                  </a:lnTo>
                  <a:lnTo>
                    <a:pt x="381762" y="39497"/>
                  </a:lnTo>
                  <a:lnTo>
                    <a:pt x="341249" y="18161"/>
                  </a:lnTo>
                  <a:lnTo>
                    <a:pt x="296926" y="4699"/>
                  </a:lnTo>
                  <a:lnTo>
                    <a:pt x="249682" y="0"/>
                  </a:lnTo>
                  <a:lnTo>
                    <a:pt x="234315" y="508"/>
                  </a:lnTo>
                  <a:lnTo>
                    <a:pt x="219202" y="1905"/>
                  </a:lnTo>
                  <a:lnTo>
                    <a:pt x="204343" y="4318"/>
                  </a:lnTo>
                  <a:lnTo>
                    <a:pt x="189865" y="7620"/>
                  </a:lnTo>
                  <a:lnTo>
                    <a:pt x="192913" y="9906"/>
                  </a:lnTo>
                  <a:lnTo>
                    <a:pt x="194183" y="11176"/>
                  </a:lnTo>
                  <a:lnTo>
                    <a:pt x="207772" y="8382"/>
                  </a:lnTo>
                  <a:lnTo>
                    <a:pt x="221488" y="6223"/>
                  </a:lnTo>
                  <a:lnTo>
                    <a:pt x="235458" y="4953"/>
                  </a:lnTo>
                  <a:lnTo>
                    <a:pt x="249682" y="4572"/>
                  </a:lnTo>
                  <a:lnTo>
                    <a:pt x="295021" y="8890"/>
                  </a:lnTo>
                  <a:lnTo>
                    <a:pt x="337693" y="21590"/>
                  </a:lnTo>
                  <a:lnTo>
                    <a:pt x="376809" y="41656"/>
                  </a:lnTo>
                  <a:lnTo>
                    <a:pt x="411607" y="68453"/>
                  </a:lnTo>
                  <a:lnTo>
                    <a:pt x="441325" y="101092"/>
                  </a:lnTo>
                  <a:lnTo>
                    <a:pt x="465328" y="138684"/>
                  </a:lnTo>
                  <a:lnTo>
                    <a:pt x="482600" y="180594"/>
                  </a:lnTo>
                  <a:lnTo>
                    <a:pt x="489077" y="1866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0656" y="4148328"/>
              <a:ext cx="225551" cy="105155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662160" y="4259072"/>
              <a:ext cx="66040" cy="257810"/>
            </a:xfrm>
            <a:custGeom>
              <a:avLst/>
              <a:gdLst/>
              <a:ahLst/>
              <a:cxnLst/>
              <a:rect l="l" t="t" r="r" b="b"/>
              <a:pathLst>
                <a:path w="66040" h="257810">
                  <a:moveTo>
                    <a:pt x="26416" y="0"/>
                  </a:moveTo>
                  <a:lnTo>
                    <a:pt x="15240" y="24256"/>
                  </a:lnTo>
                  <a:lnTo>
                    <a:pt x="6985" y="50037"/>
                  </a:lnTo>
                  <a:lnTo>
                    <a:pt x="1778" y="77215"/>
                  </a:lnTo>
                  <a:lnTo>
                    <a:pt x="0" y="105409"/>
                  </a:lnTo>
                  <a:lnTo>
                    <a:pt x="4191" y="148716"/>
                  </a:lnTo>
                  <a:lnTo>
                    <a:pt x="16256" y="189102"/>
                  </a:lnTo>
                  <a:lnTo>
                    <a:pt x="35306" y="225805"/>
                  </a:lnTo>
                  <a:lnTo>
                    <a:pt x="60452" y="257682"/>
                  </a:lnTo>
                  <a:lnTo>
                    <a:pt x="65913" y="254634"/>
                  </a:lnTo>
                  <a:lnTo>
                    <a:pt x="40894" y="223519"/>
                  </a:lnTo>
                  <a:lnTo>
                    <a:pt x="21971" y="187705"/>
                  </a:lnTo>
                  <a:lnTo>
                    <a:pt x="10033" y="147954"/>
                  </a:lnTo>
                  <a:lnTo>
                    <a:pt x="5842" y="105409"/>
                  </a:lnTo>
                  <a:lnTo>
                    <a:pt x="7366" y="79755"/>
                  </a:lnTo>
                  <a:lnTo>
                    <a:pt x="11684" y="54990"/>
                  </a:lnTo>
                  <a:lnTo>
                    <a:pt x="18796" y="31241"/>
                  </a:lnTo>
                  <a:lnTo>
                    <a:pt x="28448" y="8889"/>
                  </a:lnTo>
                  <a:lnTo>
                    <a:pt x="264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704324" y="4316984"/>
              <a:ext cx="92201" cy="175132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9703054" y="4125467"/>
              <a:ext cx="364490" cy="480059"/>
            </a:xfrm>
            <a:custGeom>
              <a:avLst/>
              <a:gdLst/>
              <a:ahLst/>
              <a:cxnLst/>
              <a:rect l="l" t="t" r="r" b="b"/>
              <a:pathLst>
                <a:path w="364490" h="480060">
                  <a:moveTo>
                    <a:pt x="141732" y="182245"/>
                  </a:moveTo>
                  <a:lnTo>
                    <a:pt x="120650" y="143891"/>
                  </a:lnTo>
                  <a:lnTo>
                    <a:pt x="106680" y="102108"/>
                  </a:lnTo>
                  <a:lnTo>
                    <a:pt x="100076" y="58166"/>
                  </a:lnTo>
                  <a:lnTo>
                    <a:pt x="101346" y="13081"/>
                  </a:lnTo>
                  <a:lnTo>
                    <a:pt x="102108" y="6985"/>
                  </a:lnTo>
                  <a:lnTo>
                    <a:pt x="98679" y="1016"/>
                  </a:lnTo>
                  <a:lnTo>
                    <a:pt x="93218" y="0"/>
                  </a:lnTo>
                  <a:lnTo>
                    <a:pt x="61722" y="254"/>
                  </a:lnTo>
                  <a:lnTo>
                    <a:pt x="32893" y="17145"/>
                  </a:lnTo>
                  <a:lnTo>
                    <a:pt x="10922" y="47625"/>
                  </a:lnTo>
                  <a:lnTo>
                    <a:pt x="0" y="89154"/>
                  </a:lnTo>
                  <a:lnTo>
                    <a:pt x="4699" y="138684"/>
                  </a:lnTo>
                  <a:lnTo>
                    <a:pt x="37592" y="203581"/>
                  </a:lnTo>
                  <a:lnTo>
                    <a:pt x="64643" y="232283"/>
                  </a:lnTo>
                  <a:lnTo>
                    <a:pt x="99441" y="256413"/>
                  </a:lnTo>
                  <a:lnTo>
                    <a:pt x="108204" y="260477"/>
                  </a:lnTo>
                  <a:lnTo>
                    <a:pt x="106807" y="254000"/>
                  </a:lnTo>
                  <a:lnTo>
                    <a:pt x="105918" y="247396"/>
                  </a:lnTo>
                  <a:lnTo>
                    <a:pt x="118110" y="202819"/>
                  </a:lnTo>
                  <a:lnTo>
                    <a:pt x="128651" y="191008"/>
                  </a:lnTo>
                  <a:lnTo>
                    <a:pt x="141732" y="182245"/>
                  </a:lnTo>
                  <a:close/>
                </a:path>
                <a:path w="364490" h="480060">
                  <a:moveTo>
                    <a:pt x="214757" y="300482"/>
                  </a:moveTo>
                  <a:lnTo>
                    <a:pt x="214249" y="289433"/>
                  </a:lnTo>
                  <a:lnTo>
                    <a:pt x="203073" y="298577"/>
                  </a:lnTo>
                  <a:lnTo>
                    <a:pt x="190246" y="304927"/>
                  </a:lnTo>
                  <a:lnTo>
                    <a:pt x="176276" y="308229"/>
                  </a:lnTo>
                  <a:lnTo>
                    <a:pt x="161417" y="308102"/>
                  </a:lnTo>
                  <a:lnTo>
                    <a:pt x="153162" y="306451"/>
                  </a:lnTo>
                  <a:lnTo>
                    <a:pt x="145415" y="303657"/>
                  </a:lnTo>
                  <a:lnTo>
                    <a:pt x="138176" y="299974"/>
                  </a:lnTo>
                  <a:lnTo>
                    <a:pt x="131445" y="295402"/>
                  </a:lnTo>
                  <a:lnTo>
                    <a:pt x="110109" y="333248"/>
                  </a:lnTo>
                  <a:lnTo>
                    <a:pt x="82550" y="366395"/>
                  </a:lnTo>
                  <a:lnTo>
                    <a:pt x="49657" y="394081"/>
                  </a:lnTo>
                  <a:lnTo>
                    <a:pt x="11811" y="415290"/>
                  </a:lnTo>
                  <a:lnTo>
                    <a:pt x="6350" y="417703"/>
                  </a:lnTo>
                  <a:lnTo>
                    <a:pt x="3175" y="423799"/>
                  </a:lnTo>
                  <a:lnTo>
                    <a:pt x="4953" y="429133"/>
                  </a:lnTo>
                  <a:lnTo>
                    <a:pt x="20955" y="457327"/>
                  </a:lnTo>
                  <a:lnTo>
                    <a:pt x="49403" y="474980"/>
                  </a:lnTo>
                  <a:lnTo>
                    <a:pt x="85725" y="479552"/>
                  </a:lnTo>
                  <a:lnTo>
                    <a:pt x="125603" y="468757"/>
                  </a:lnTo>
                  <a:lnTo>
                    <a:pt x="164465" y="439801"/>
                  </a:lnTo>
                  <a:lnTo>
                    <a:pt x="185420" y="412623"/>
                  </a:lnTo>
                  <a:lnTo>
                    <a:pt x="201930" y="377571"/>
                  </a:lnTo>
                  <a:lnTo>
                    <a:pt x="212217" y="338836"/>
                  </a:lnTo>
                  <a:lnTo>
                    <a:pt x="214757" y="300482"/>
                  </a:lnTo>
                  <a:close/>
                </a:path>
                <a:path w="364490" h="480060">
                  <a:moveTo>
                    <a:pt x="231267" y="131445"/>
                  </a:moveTo>
                  <a:lnTo>
                    <a:pt x="216408" y="123063"/>
                  </a:lnTo>
                  <a:lnTo>
                    <a:pt x="200406" y="116713"/>
                  </a:lnTo>
                  <a:lnTo>
                    <a:pt x="183515" y="112903"/>
                  </a:lnTo>
                  <a:lnTo>
                    <a:pt x="165735" y="111506"/>
                  </a:lnTo>
                  <a:lnTo>
                    <a:pt x="156337" y="111887"/>
                  </a:lnTo>
                  <a:lnTo>
                    <a:pt x="147066" y="113030"/>
                  </a:lnTo>
                  <a:lnTo>
                    <a:pt x="138049" y="114808"/>
                  </a:lnTo>
                  <a:lnTo>
                    <a:pt x="129286" y="117348"/>
                  </a:lnTo>
                  <a:lnTo>
                    <a:pt x="133477" y="128651"/>
                  </a:lnTo>
                  <a:lnTo>
                    <a:pt x="141224" y="126492"/>
                  </a:lnTo>
                  <a:lnTo>
                    <a:pt x="149225" y="124968"/>
                  </a:lnTo>
                  <a:lnTo>
                    <a:pt x="157480" y="123952"/>
                  </a:lnTo>
                  <a:lnTo>
                    <a:pt x="165735" y="123698"/>
                  </a:lnTo>
                  <a:lnTo>
                    <a:pt x="179324" y="124460"/>
                  </a:lnTo>
                  <a:lnTo>
                    <a:pt x="192405" y="127127"/>
                  </a:lnTo>
                  <a:lnTo>
                    <a:pt x="204978" y="131191"/>
                  </a:lnTo>
                  <a:lnTo>
                    <a:pt x="216789" y="136779"/>
                  </a:lnTo>
                  <a:lnTo>
                    <a:pt x="226314" y="133096"/>
                  </a:lnTo>
                  <a:lnTo>
                    <a:pt x="231267" y="131445"/>
                  </a:lnTo>
                  <a:close/>
                </a:path>
                <a:path w="364490" h="480060">
                  <a:moveTo>
                    <a:pt x="284861" y="267208"/>
                  </a:moveTo>
                  <a:lnTo>
                    <a:pt x="273304" y="265557"/>
                  </a:lnTo>
                  <a:lnTo>
                    <a:pt x="267081" y="285115"/>
                  </a:lnTo>
                  <a:lnTo>
                    <a:pt x="257683" y="303022"/>
                  </a:lnTo>
                  <a:lnTo>
                    <a:pt x="245491" y="318770"/>
                  </a:lnTo>
                  <a:lnTo>
                    <a:pt x="230886" y="332105"/>
                  </a:lnTo>
                  <a:lnTo>
                    <a:pt x="230251" y="337566"/>
                  </a:lnTo>
                  <a:lnTo>
                    <a:pt x="228219" y="348488"/>
                  </a:lnTo>
                  <a:lnTo>
                    <a:pt x="247904" y="333248"/>
                  </a:lnTo>
                  <a:lnTo>
                    <a:pt x="264287" y="314198"/>
                  </a:lnTo>
                  <a:lnTo>
                    <a:pt x="276860" y="291973"/>
                  </a:lnTo>
                  <a:lnTo>
                    <a:pt x="284861" y="267208"/>
                  </a:lnTo>
                  <a:close/>
                </a:path>
                <a:path w="364490" h="480060">
                  <a:moveTo>
                    <a:pt x="285369" y="121551"/>
                  </a:moveTo>
                  <a:lnTo>
                    <a:pt x="260731" y="99060"/>
                  </a:lnTo>
                  <a:lnTo>
                    <a:pt x="232029" y="82042"/>
                  </a:lnTo>
                  <a:lnTo>
                    <a:pt x="200152" y="71247"/>
                  </a:lnTo>
                  <a:lnTo>
                    <a:pt x="165735" y="67437"/>
                  </a:lnTo>
                  <a:lnTo>
                    <a:pt x="153797" y="67945"/>
                  </a:lnTo>
                  <a:lnTo>
                    <a:pt x="141986" y="69342"/>
                  </a:lnTo>
                  <a:lnTo>
                    <a:pt x="130429" y="71501"/>
                  </a:lnTo>
                  <a:lnTo>
                    <a:pt x="119253" y="74549"/>
                  </a:lnTo>
                  <a:lnTo>
                    <a:pt x="120650" y="83566"/>
                  </a:lnTo>
                  <a:lnTo>
                    <a:pt x="131572" y="80518"/>
                  </a:lnTo>
                  <a:lnTo>
                    <a:pt x="142748" y="78359"/>
                  </a:lnTo>
                  <a:lnTo>
                    <a:pt x="154178" y="77089"/>
                  </a:lnTo>
                  <a:lnTo>
                    <a:pt x="165735" y="76581"/>
                  </a:lnTo>
                  <a:lnTo>
                    <a:pt x="196469" y="79756"/>
                  </a:lnTo>
                  <a:lnTo>
                    <a:pt x="225171" y="88900"/>
                  </a:lnTo>
                  <a:lnTo>
                    <a:pt x="251206" y="103251"/>
                  </a:lnTo>
                  <a:lnTo>
                    <a:pt x="274066" y="122440"/>
                  </a:lnTo>
                  <a:lnTo>
                    <a:pt x="285369" y="121551"/>
                  </a:lnTo>
                  <a:close/>
                </a:path>
                <a:path w="364490" h="480060">
                  <a:moveTo>
                    <a:pt x="325755" y="278638"/>
                  </a:moveTo>
                  <a:lnTo>
                    <a:pt x="317500" y="275590"/>
                  </a:lnTo>
                  <a:lnTo>
                    <a:pt x="303403" y="314833"/>
                  </a:lnTo>
                  <a:lnTo>
                    <a:pt x="280670" y="348488"/>
                  </a:lnTo>
                  <a:lnTo>
                    <a:pt x="250571" y="375158"/>
                  </a:lnTo>
                  <a:lnTo>
                    <a:pt x="214757" y="393192"/>
                  </a:lnTo>
                  <a:lnTo>
                    <a:pt x="209931" y="404241"/>
                  </a:lnTo>
                  <a:lnTo>
                    <a:pt x="250190" y="386080"/>
                  </a:lnTo>
                  <a:lnTo>
                    <a:pt x="284099" y="357886"/>
                  </a:lnTo>
                  <a:lnTo>
                    <a:pt x="309880" y="321564"/>
                  </a:lnTo>
                  <a:lnTo>
                    <a:pt x="325755" y="278638"/>
                  </a:lnTo>
                  <a:close/>
                </a:path>
                <a:path w="364490" h="480060">
                  <a:moveTo>
                    <a:pt x="364363" y="298450"/>
                  </a:moveTo>
                  <a:lnTo>
                    <a:pt x="359283" y="295275"/>
                  </a:lnTo>
                  <a:lnTo>
                    <a:pt x="340360" y="342392"/>
                  </a:lnTo>
                  <a:lnTo>
                    <a:pt x="311531" y="382905"/>
                  </a:lnTo>
                  <a:lnTo>
                    <a:pt x="274320" y="415163"/>
                  </a:lnTo>
                  <a:lnTo>
                    <a:pt x="230505" y="437261"/>
                  </a:lnTo>
                  <a:lnTo>
                    <a:pt x="181356" y="447802"/>
                  </a:lnTo>
                  <a:lnTo>
                    <a:pt x="175133" y="454279"/>
                  </a:lnTo>
                  <a:lnTo>
                    <a:pt x="218694" y="447421"/>
                  </a:lnTo>
                  <a:lnTo>
                    <a:pt x="258826" y="431419"/>
                  </a:lnTo>
                  <a:lnTo>
                    <a:pt x="294513" y="407416"/>
                  </a:lnTo>
                  <a:lnTo>
                    <a:pt x="324739" y="376682"/>
                  </a:lnTo>
                  <a:lnTo>
                    <a:pt x="348361" y="339979"/>
                  </a:lnTo>
                  <a:lnTo>
                    <a:pt x="364363" y="2984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25228" y="4265676"/>
              <a:ext cx="300227" cy="158496"/>
            </a:xfrm>
            <a:prstGeom prst="rect">
              <a:avLst/>
            </a:prstGeom>
          </p:spPr>
        </p:pic>
      </p:grpSp>
      <p:grpSp>
        <p:nvGrpSpPr>
          <p:cNvPr id="53" name="object 53"/>
          <p:cNvGrpSpPr/>
          <p:nvPr/>
        </p:nvGrpSpPr>
        <p:grpSpPr>
          <a:xfrm>
            <a:off x="1801367" y="6019800"/>
            <a:ext cx="417195" cy="562610"/>
            <a:chOff x="1801367" y="6019800"/>
            <a:chExt cx="417195" cy="562610"/>
          </a:xfrm>
        </p:grpSpPr>
        <p:pic>
          <p:nvPicPr>
            <p:cNvPr id="54" name="object 5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20239" y="6493763"/>
              <a:ext cx="178307" cy="8839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1801367" y="6019800"/>
              <a:ext cx="417195" cy="463550"/>
            </a:xfrm>
            <a:custGeom>
              <a:avLst/>
              <a:gdLst/>
              <a:ahLst/>
              <a:cxnLst/>
              <a:rect l="l" t="t" r="r" b="b"/>
              <a:pathLst>
                <a:path w="417194" h="463550">
                  <a:moveTo>
                    <a:pt x="206629" y="0"/>
                  </a:moveTo>
                  <a:lnTo>
                    <a:pt x="159004" y="5460"/>
                  </a:lnTo>
                  <a:lnTo>
                    <a:pt x="115316" y="20319"/>
                  </a:lnTo>
                  <a:lnTo>
                    <a:pt x="76835" y="43179"/>
                  </a:lnTo>
                  <a:lnTo>
                    <a:pt x="44831" y="73152"/>
                  </a:lnTo>
                  <a:lnTo>
                    <a:pt x="20574" y="108965"/>
                  </a:lnTo>
                  <a:lnTo>
                    <a:pt x="5207" y="149352"/>
                  </a:lnTo>
                  <a:lnTo>
                    <a:pt x="0" y="193167"/>
                  </a:lnTo>
                  <a:lnTo>
                    <a:pt x="1016" y="210439"/>
                  </a:lnTo>
                  <a:lnTo>
                    <a:pt x="13716" y="260350"/>
                  </a:lnTo>
                  <a:lnTo>
                    <a:pt x="39243" y="303961"/>
                  </a:lnTo>
                  <a:lnTo>
                    <a:pt x="50419" y="317004"/>
                  </a:lnTo>
                  <a:lnTo>
                    <a:pt x="69977" y="341223"/>
                  </a:lnTo>
                  <a:lnTo>
                    <a:pt x="85344" y="367741"/>
                  </a:lnTo>
                  <a:lnTo>
                    <a:pt x="96520" y="396151"/>
                  </a:lnTo>
                  <a:lnTo>
                    <a:pt x="103124" y="426084"/>
                  </a:lnTo>
                  <a:lnTo>
                    <a:pt x="108331" y="440715"/>
                  </a:lnTo>
                  <a:lnTo>
                    <a:pt x="118491" y="452399"/>
                  </a:lnTo>
                  <a:lnTo>
                    <a:pt x="132461" y="460146"/>
                  </a:lnTo>
                  <a:lnTo>
                    <a:pt x="148844" y="462953"/>
                  </a:lnTo>
                  <a:lnTo>
                    <a:pt x="268732" y="462876"/>
                  </a:lnTo>
                  <a:lnTo>
                    <a:pt x="300277" y="445401"/>
                  </a:lnTo>
                  <a:lnTo>
                    <a:pt x="148769" y="445389"/>
                  </a:lnTo>
                  <a:lnTo>
                    <a:pt x="139192" y="443763"/>
                  </a:lnTo>
                  <a:lnTo>
                    <a:pt x="131064" y="439216"/>
                  </a:lnTo>
                  <a:lnTo>
                    <a:pt x="125085" y="432333"/>
                  </a:lnTo>
                  <a:lnTo>
                    <a:pt x="122047" y="423786"/>
                  </a:lnTo>
                  <a:lnTo>
                    <a:pt x="114808" y="391350"/>
                  </a:lnTo>
                  <a:lnTo>
                    <a:pt x="102743" y="360553"/>
                  </a:lnTo>
                  <a:lnTo>
                    <a:pt x="86095" y="331825"/>
                  </a:lnTo>
                  <a:lnTo>
                    <a:pt x="64897" y="305562"/>
                  </a:lnTo>
                  <a:lnTo>
                    <a:pt x="45466" y="280606"/>
                  </a:lnTo>
                  <a:lnTo>
                    <a:pt x="31115" y="253111"/>
                  </a:lnTo>
                  <a:lnTo>
                    <a:pt x="22225" y="223647"/>
                  </a:lnTo>
                  <a:lnTo>
                    <a:pt x="19063" y="193167"/>
                  </a:lnTo>
                  <a:lnTo>
                    <a:pt x="19210" y="191897"/>
                  </a:lnTo>
                  <a:lnTo>
                    <a:pt x="25527" y="146811"/>
                  </a:lnTo>
                  <a:lnTo>
                    <a:pt x="44196" y="105155"/>
                  </a:lnTo>
                  <a:lnTo>
                    <a:pt x="73533" y="69723"/>
                  </a:lnTo>
                  <a:lnTo>
                    <a:pt x="111633" y="42164"/>
                  </a:lnTo>
                  <a:lnTo>
                    <a:pt x="156591" y="24129"/>
                  </a:lnTo>
                  <a:lnTo>
                    <a:pt x="206629" y="17525"/>
                  </a:lnTo>
                  <a:lnTo>
                    <a:pt x="293599" y="17525"/>
                  </a:lnTo>
                  <a:lnTo>
                    <a:pt x="268732" y="8127"/>
                  </a:lnTo>
                  <a:lnTo>
                    <a:pt x="227711" y="761"/>
                  </a:lnTo>
                  <a:lnTo>
                    <a:pt x="206629" y="0"/>
                  </a:lnTo>
                  <a:close/>
                </a:path>
                <a:path w="417194" h="463550">
                  <a:moveTo>
                    <a:pt x="101600" y="202819"/>
                  </a:moveTo>
                  <a:lnTo>
                    <a:pt x="81534" y="226822"/>
                  </a:lnTo>
                  <a:lnTo>
                    <a:pt x="83439" y="234569"/>
                  </a:lnTo>
                  <a:lnTo>
                    <a:pt x="87503" y="241681"/>
                  </a:lnTo>
                  <a:lnTo>
                    <a:pt x="93218" y="248158"/>
                  </a:lnTo>
                  <a:lnTo>
                    <a:pt x="95504" y="249682"/>
                  </a:lnTo>
                  <a:lnTo>
                    <a:pt x="100076" y="252857"/>
                  </a:lnTo>
                  <a:lnTo>
                    <a:pt x="107569" y="256158"/>
                  </a:lnTo>
                  <a:lnTo>
                    <a:pt x="115697" y="258318"/>
                  </a:lnTo>
                  <a:lnTo>
                    <a:pt x="120396" y="258826"/>
                  </a:lnTo>
                  <a:lnTo>
                    <a:pt x="124206" y="259333"/>
                  </a:lnTo>
                  <a:lnTo>
                    <a:pt x="129032" y="277990"/>
                  </a:lnTo>
                  <a:lnTo>
                    <a:pt x="130683" y="284098"/>
                  </a:lnTo>
                  <a:lnTo>
                    <a:pt x="138962" y="315366"/>
                  </a:lnTo>
                  <a:lnTo>
                    <a:pt x="174244" y="445389"/>
                  </a:lnTo>
                  <a:lnTo>
                    <a:pt x="148844" y="445401"/>
                  </a:lnTo>
                  <a:lnTo>
                    <a:pt x="300300" y="445389"/>
                  </a:lnTo>
                  <a:lnTo>
                    <a:pt x="183896" y="445389"/>
                  </a:lnTo>
                  <a:lnTo>
                    <a:pt x="180848" y="432333"/>
                  </a:lnTo>
                  <a:lnTo>
                    <a:pt x="144526" y="281686"/>
                  </a:lnTo>
                  <a:lnTo>
                    <a:pt x="142494" y="274205"/>
                  </a:lnTo>
                  <a:lnTo>
                    <a:pt x="140843" y="266700"/>
                  </a:lnTo>
                  <a:lnTo>
                    <a:pt x="138938" y="258826"/>
                  </a:lnTo>
                  <a:lnTo>
                    <a:pt x="151003" y="255523"/>
                  </a:lnTo>
                  <a:lnTo>
                    <a:pt x="167513" y="248665"/>
                  </a:lnTo>
                  <a:lnTo>
                    <a:pt x="171258" y="246379"/>
                  </a:lnTo>
                  <a:lnTo>
                    <a:pt x="120396" y="246379"/>
                  </a:lnTo>
                  <a:lnTo>
                    <a:pt x="114046" y="245236"/>
                  </a:lnTo>
                  <a:lnTo>
                    <a:pt x="108077" y="242823"/>
                  </a:lnTo>
                  <a:lnTo>
                    <a:pt x="98552" y="234569"/>
                  </a:lnTo>
                  <a:lnTo>
                    <a:pt x="95504" y="226822"/>
                  </a:lnTo>
                  <a:lnTo>
                    <a:pt x="97282" y="217804"/>
                  </a:lnTo>
                  <a:lnTo>
                    <a:pt x="98933" y="216154"/>
                  </a:lnTo>
                  <a:lnTo>
                    <a:pt x="100584" y="215772"/>
                  </a:lnTo>
                  <a:lnTo>
                    <a:pt x="101600" y="215392"/>
                  </a:lnTo>
                  <a:lnTo>
                    <a:pt x="120396" y="215392"/>
                  </a:lnTo>
                  <a:lnTo>
                    <a:pt x="120396" y="213233"/>
                  </a:lnTo>
                  <a:lnTo>
                    <a:pt x="101600" y="202819"/>
                  </a:lnTo>
                  <a:close/>
                </a:path>
                <a:path w="417194" h="463550">
                  <a:moveTo>
                    <a:pt x="313436" y="202819"/>
                  </a:moveTo>
                  <a:lnTo>
                    <a:pt x="308991" y="203835"/>
                  </a:lnTo>
                  <a:lnTo>
                    <a:pt x="285496" y="234061"/>
                  </a:lnTo>
                  <a:lnTo>
                    <a:pt x="281559" y="246379"/>
                  </a:lnTo>
                  <a:lnTo>
                    <a:pt x="278130" y="246507"/>
                  </a:lnTo>
                  <a:lnTo>
                    <a:pt x="278007" y="259333"/>
                  </a:lnTo>
                  <a:lnTo>
                    <a:pt x="276225" y="266700"/>
                  </a:lnTo>
                  <a:lnTo>
                    <a:pt x="274574" y="274205"/>
                  </a:lnTo>
                  <a:lnTo>
                    <a:pt x="272542" y="281686"/>
                  </a:lnTo>
                  <a:lnTo>
                    <a:pt x="233299" y="445350"/>
                  </a:lnTo>
                  <a:lnTo>
                    <a:pt x="183896" y="445389"/>
                  </a:lnTo>
                  <a:lnTo>
                    <a:pt x="300300" y="445389"/>
                  </a:lnTo>
                  <a:lnTo>
                    <a:pt x="242824" y="445350"/>
                  </a:lnTo>
                  <a:lnTo>
                    <a:pt x="278153" y="315277"/>
                  </a:lnTo>
                  <a:lnTo>
                    <a:pt x="292862" y="259333"/>
                  </a:lnTo>
                  <a:lnTo>
                    <a:pt x="319888" y="246379"/>
                  </a:lnTo>
                  <a:lnTo>
                    <a:pt x="296545" y="246379"/>
                  </a:lnTo>
                  <a:lnTo>
                    <a:pt x="298450" y="240537"/>
                  </a:lnTo>
                  <a:lnTo>
                    <a:pt x="302387" y="230378"/>
                  </a:lnTo>
                  <a:lnTo>
                    <a:pt x="306070" y="222376"/>
                  </a:lnTo>
                  <a:lnTo>
                    <a:pt x="311023" y="217551"/>
                  </a:lnTo>
                  <a:lnTo>
                    <a:pt x="312166" y="216408"/>
                  </a:lnTo>
                  <a:lnTo>
                    <a:pt x="313436" y="215900"/>
                  </a:lnTo>
                  <a:lnTo>
                    <a:pt x="314071" y="215519"/>
                  </a:lnTo>
                  <a:lnTo>
                    <a:pt x="315468" y="215392"/>
                  </a:lnTo>
                  <a:lnTo>
                    <a:pt x="321564" y="215392"/>
                  </a:lnTo>
                  <a:lnTo>
                    <a:pt x="321564" y="204089"/>
                  </a:lnTo>
                  <a:lnTo>
                    <a:pt x="317754" y="202945"/>
                  </a:lnTo>
                  <a:lnTo>
                    <a:pt x="316992" y="202945"/>
                  </a:lnTo>
                  <a:lnTo>
                    <a:pt x="313436" y="202819"/>
                  </a:lnTo>
                  <a:close/>
                </a:path>
                <a:path w="417194" h="463550">
                  <a:moveTo>
                    <a:pt x="398018" y="112014"/>
                  </a:moveTo>
                  <a:lnTo>
                    <a:pt x="397897" y="193167"/>
                  </a:lnTo>
                  <a:lnTo>
                    <a:pt x="386207" y="252476"/>
                  </a:lnTo>
                  <a:lnTo>
                    <a:pt x="352171" y="305562"/>
                  </a:lnTo>
                  <a:lnTo>
                    <a:pt x="331081" y="331838"/>
                  </a:lnTo>
                  <a:lnTo>
                    <a:pt x="314325" y="360553"/>
                  </a:lnTo>
                  <a:lnTo>
                    <a:pt x="302260" y="391350"/>
                  </a:lnTo>
                  <a:lnTo>
                    <a:pt x="295021" y="423786"/>
                  </a:lnTo>
                  <a:lnTo>
                    <a:pt x="291973" y="432358"/>
                  </a:lnTo>
                  <a:lnTo>
                    <a:pt x="286004" y="439216"/>
                  </a:lnTo>
                  <a:lnTo>
                    <a:pt x="277876" y="443763"/>
                  </a:lnTo>
                  <a:lnTo>
                    <a:pt x="268732" y="445325"/>
                  </a:lnTo>
                  <a:lnTo>
                    <a:pt x="242824" y="445350"/>
                  </a:lnTo>
                  <a:lnTo>
                    <a:pt x="300369" y="445350"/>
                  </a:lnTo>
                  <a:lnTo>
                    <a:pt x="308737" y="440715"/>
                  </a:lnTo>
                  <a:lnTo>
                    <a:pt x="320675" y="396151"/>
                  </a:lnTo>
                  <a:lnTo>
                    <a:pt x="331724" y="367728"/>
                  </a:lnTo>
                  <a:lnTo>
                    <a:pt x="347218" y="341223"/>
                  </a:lnTo>
                  <a:lnTo>
                    <a:pt x="366649" y="317004"/>
                  </a:lnTo>
                  <a:lnTo>
                    <a:pt x="377952" y="303822"/>
                  </a:lnTo>
                  <a:lnTo>
                    <a:pt x="387858" y="289852"/>
                  </a:lnTo>
                  <a:lnTo>
                    <a:pt x="409575" y="243332"/>
                  </a:lnTo>
                  <a:lnTo>
                    <a:pt x="417068" y="191897"/>
                  </a:lnTo>
                  <a:lnTo>
                    <a:pt x="413004" y="153416"/>
                  </a:lnTo>
                  <a:lnTo>
                    <a:pt x="400558" y="116713"/>
                  </a:lnTo>
                  <a:lnTo>
                    <a:pt x="398018" y="112014"/>
                  </a:lnTo>
                  <a:close/>
                </a:path>
                <a:path w="417194" h="463550">
                  <a:moveTo>
                    <a:pt x="226013" y="218440"/>
                  </a:moveTo>
                  <a:lnTo>
                    <a:pt x="208534" y="218440"/>
                  </a:lnTo>
                  <a:lnTo>
                    <a:pt x="229997" y="236728"/>
                  </a:lnTo>
                  <a:lnTo>
                    <a:pt x="249555" y="248665"/>
                  </a:lnTo>
                  <a:lnTo>
                    <a:pt x="266065" y="255523"/>
                  </a:lnTo>
                  <a:lnTo>
                    <a:pt x="278130" y="258826"/>
                  </a:lnTo>
                  <a:lnTo>
                    <a:pt x="278130" y="246633"/>
                  </a:lnTo>
                  <a:lnTo>
                    <a:pt x="273558" y="246633"/>
                  </a:lnTo>
                  <a:lnTo>
                    <a:pt x="266700" y="245110"/>
                  </a:lnTo>
                  <a:lnTo>
                    <a:pt x="231267" y="223647"/>
                  </a:lnTo>
                  <a:lnTo>
                    <a:pt x="226013" y="218440"/>
                  </a:lnTo>
                  <a:close/>
                </a:path>
                <a:path w="417194" h="463550">
                  <a:moveTo>
                    <a:pt x="278130" y="246507"/>
                  </a:moveTo>
                  <a:lnTo>
                    <a:pt x="273558" y="246633"/>
                  </a:lnTo>
                  <a:lnTo>
                    <a:pt x="278130" y="246633"/>
                  </a:lnTo>
                  <a:close/>
                </a:path>
                <a:path w="417194" h="463550">
                  <a:moveTo>
                    <a:pt x="120396" y="215392"/>
                  </a:moveTo>
                  <a:lnTo>
                    <a:pt x="101600" y="215392"/>
                  </a:lnTo>
                  <a:lnTo>
                    <a:pt x="102997" y="215519"/>
                  </a:lnTo>
                  <a:lnTo>
                    <a:pt x="103632" y="215900"/>
                  </a:lnTo>
                  <a:lnTo>
                    <a:pt x="104902" y="216408"/>
                  </a:lnTo>
                  <a:lnTo>
                    <a:pt x="106045" y="217551"/>
                  </a:lnTo>
                  <a:lnTo>
                    <a:pt x="110998" y="222376"/>
                  </a:lnTo>
                  <a:lnTo>
                    <a:pt x="114681" y="230378"/>
                  </a:lnTo>
                  <a:lnTo>
                    <a:pt x="117602" y="237744"/>
                  </a:lnTo>
                  <a:lnTo>
                    <a:pt x="118618" y="240537"/>
                  </a:lnTo>
                  <a:lnTo>
                    <a:pt x="120396" y="246379"/>
                  </a:lnTo>
                  <a:lnTo>
                    <a:pt x="120396" y="215392"/>
                  </a:lnTo>
                  <a:close/>
                </a:path>
                <a:path w="417194" h="463550">
                  <a:moveTo>
                    <a:pt x="120396" y="213233"/>
                  </a:moveTo>
                  <a:lnTo>
                    <a:pt x="120396" y="246379"/>
                  </a:lnTo>
                  <a:lnTo>
                    <a:pt x="135636" y="246379"/>
                  </a:lnTo>
                  <a:lnTo>
                    <a:pt x="133096" y="238251"/>
                  </a:lnTo>
                  <a:lnTo>
                    <a:pt x="120396" y="213233"/>
                  </a:lnTo>
                  <a:close/>
                </a:path>
                <a:path w="417194" h="463550">
                  <a:moveTo>
                    <a:pt x="211963" y="154813"/>
                  </a:moveTo>
                  <a:lnTo>
                    <a:pt x="205105" y="154813"/>
                  </a:lnTo>
                  <a:lnTo>
                    <a:pt x="182880" y="176022"/>
                  </a:lnTo>
                  <a:lnTo>
                    <a:pt x="183896" y="184911"/>
                  </a:lnTo>
                  <a:lnTo>
                    <a:pt x="196342" y="205232"/>
                  </a:lnTo>
                  <a:lnTo>
                    <a:pt x="200406" y="209296"/>
                  </a:lnTo>
                  <a:lnTo>
                    <a:pt x="158115" y="240029"/>
                  </a:lnTo>
                  <a:lnTo>
                    <a:pt x="135636" y="246379"/>
                  </a:lnTo>
                  <a:lnTo>
                    <a:pt x="171258" y="246379"/>
                  </a:lnTo>
                  <a:lnTo>
                    <a:pt x="187071" y="236728"/>
                  </a:lnTo>
                  <a:lnTo>
                    <a:pt x="200406" y="225425"/>
                  </a:lnTo>
                  <a:lnTo>
                    <a:pt x="208534" y="218440"/>
                  </a:lnTo>
                  <a:lnTo>
                    <a:pt x="226013" y="218440"/>
                  </a:lnTo>
                  <a:lnTo>
                    <a:pt x="216789" y="209296"/>
                  </a:lnTo>
                  <a:lnTo>
                    <a:pt x="220726" y="205232"/>
                  </a:lnTo>
                  <a:lnTo>
                    <a:pt x="221488" y="204469"/>
                  </a:lnTo>
                  <a:lnTo>
                    <a:pt x="223606" y="199771"/>
                  </a:lnTo>
                  <a:lnTo>
                    <a:pt x="196342" y="176402"/>
                  </a:lnTo>
                  <a:lnTo>
                    <a:pt x="199390" y="172085"/>
                  </a:lnTo>
                  <a:lnTo>
                    <a:pt x="201803" y="168529"/>
                  </a:lnTo>
                  <a:lnTo>
                    <a:pt x="205105" y="166624"/>
                  </a:lnTo>
                  <a:lnTo>
                    <a:pt x="220599" y="166624"/>
                  </a:lnTo>
                  <a:lnTo>
                    <a:pt x="220599" y="157226"/>
                  </a:lnTo>
                  <a:lnTo>
                    <a:pt x="217424" y="156083"/>
                  </a:lnTo>
                  <a:lnTo>
                    <a:pt x="214757" y="155194"/>
                  </a:lnTo>
                  <a:lnTo>
                    <a:pt x="211963" y="154813"/>
                  </a:lnTo>
                  <a:close/>
                </a:path>
                <a:path w="417194" h="463550">
                  <a:moveTo>
                    <a:pt x="321564" y="204089"/>
                  </a:moveTo>
                  <a:lnTo>
                    <a:pt x="321564" y="226822"/>
                  </a:lnTo>
                  <a:lnTo>
                    <a:pt x="318516" y="234569"/>
                  </a:lnTo>
                  <a:lnTo>
                    <a:pt x="308991" y="242823"/>
                  </a:lnTo>
                  <a:lnTo>
                    <a:pt x="303022" y="245236"/>
                  </a:lnTo>
                  <a:lnTo>
                    <a:pt x="296545" y="246379"/>
                  </a:lnTo>
                  <a:lnTo>
                    <a:pt x="319888" y="246379"/>
                  </a:lnTo>
                  <a:lnTo>
                    <a:pt x="329692" y="241681"/>
                  </a:lnTo>
                  <a:lnTo>
                    <a:pt x="335534" y="226822"/>
                  </a:lnTo>
                  <a:lnTo>
                    <a:pt x="335153" y="218694"/>
                  </a:lnTo>
                  <a:lnTo>
                    <a:pt x="334264" y="213360"/>
                  </a:lnTo>
                  <a:lnTo>
                    <a:pt x="329946" y="206501"/>
                  </a:lnTo>
                  <a:lnTo>
                    <a:pt x="321564" y="204089"/>
                  </a:lnTo>
                  <a:close/>
                </a:path>
                <a:path w="417194" h="463550">
                  <a:moveTo>
                    <a:pt x="321564" y="215392"/>
                  </a:moveTo>
                  <a:lnTo>
                    <a:pt x="315468" y="215392"/>
                  </a:lnTo>
                  <a:lnTo>
                    <a:pt x="316484" y="215772"/>
                  </a:lnTo>
                  <a:lnTo>
                    <a:pt x="318135" y="216154"/>
                  </a:lnTo>
                  <a:lnTo>
                    <a:pt x="319786" y="217804"/>
                  </a:lnTo>
                  <a:lnTo>
                    <a:pt x="321564" y="226822"/>
                  </a:lnTo>
                  <a:lnTo>
                    <a:pt x="321564" y="215392"/>
                  </a:lnTo>
                  <a:close/>
                </a:path>
                <a:path w="417194" h="463550">
                  <a:moveTo>
                    <a:pt x="220599" y="157226"/>
                  </a:moveTo>
                  <a:lnTo>
                    <a:pt x="220599" y="176402"/>
                  </a:lnTo>
                  <a:lnTo>
                    <a:pt x="219583" y="182245"/>
                  </a:lnTo>
                  <a:lnTo>
                    <a:pt x="216789" y="188086"/>
                  </a:lnTo>
                  <a:lnTo>
                    <a:pt x="214630" y="192151"/>
                  </a:lnTo>
                  <a:lnTo>
                    <a:pt x="208534" y="199770"/>
                  </a:lnTo>
                  <a:lnTo>
                    <a:pt x="223606" y="199771"/>
                  </a:lnTo>
                  <a:lnTo>
                    <a:pt x="234315" y="176022"/>
                  </a:lnTo>
                  <a:lnTo>
                    <a:pt x="233426" y="170942"/>
                  </a:lnTo>
                  <a:lnTo>
                    <a:pt x="229616" y="165227"/>
                  </a:lnTo>
                  <a:lnTo>
                    <a:pt x="227838" y="162433"/>
                  </a:lnTo>
                  <a:lnTo>
                    <a:pt x="223901" y="158496"/>
                  </a:lnTo>
                  <a:lnTo>
                    <a:pt x="220599" y="157226"/>
                  </a:lnTo>
                  <a:close/>
                </a:path>
                <a:path w="417194" h="463550">
                  <a:moveTo>
                    <a:pt x="293599" y="17525"/>
                  </a:moveTo>
                  <a:lnTo>
                    <a:pt x="208534" y="17525"/>
                  </a:lnTo>
                  <a:lnTo>
                    <a:pt x="245618" y="20827"/>
                  </a:lnTo>
                  <a:lnTo>
                    <a:pt x="313055" y="46354"/>
                  </a:lnTo>
                  <a:lnTo>
                    <a:pt x="366014" y="94741"/>
                  </a:lnTo>
                  <a:lnTo>
                    <a:pt x="394335" y="157353"/>
                  </a:lnTo>
                  <a:lnTo>
                    <a:pt x="398018" y="191897"/>
                  </a:lnTo>
                  <a:lnTo>
                    <a:pt x="398018" y="112014"/>
                  </a:lnTo>
                  <a:lnTo>
                    <a:pt x="369062" y="69341"/>
                  </a:lnTo>
                  <a:lnTo>
                    <a:pt x="340233" y="43052"/>
                  </a:lnTo>
                  <a:lnTo>
                    <a:pt x="306705" y="22478"/>
                  </a:lnTo>
                  <a:lnTo>
                    <a:pt x="293599" y="17525"/>
                  </a:lnTo>
                  <a:close/>
                </a:path>
                <a:path w="417194" h="463550">
                  <a:moveTo>
                    <a:pt x="220599" y="166624"/>
                  </a:moveTo>
                  <a:lnTo>
                    <a:pt x="211963" y="166624"/>
                  </a:lnTo>
                  <a:lnTo>
                    <a:pt x="215138" y="168529"/>
                  </a:lnTo>
                  <a:lnTo>
                    <a:pt x="217678" y="172085"/>
                  </a:lnTo>
                  <a:lnTo>
                    <a:pt x="220599" y="176402"/>
                  </a:lnTo>
                  <a:lnTo>
                    <a:pt x="220599" y="1666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563111" y="5971032"/>
            <a:ext cx="725170" cy="610870"/>
            <a:chOff x="3563111" y="5971032"/>
            <a:chExt cx="725170" cy="610870"/>
          </a:xfrm>
        </p:grpSpPr>
        <p:pic>
          <p:nvPicPr>
            <p:cNvPr id="57" name="object 5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7743" y="5971032"/>
              <a:ext cx="143255" cy="14173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563112" y="6224015"/>
              <a:ext cx="725170" cy="358140"/>
            </a:xfrm>
            <a:custGeom>
              <a:avLst/>
              <a:gdLst/>
              <a:ahLst/>
              <a:cxnLst/>
              <a:rect l="l" t="t" r="r" b="b"/>
              <a:pathLst>
                <a:path w="725170" h="358140">
                  <a:moveTo>
                    <a:pt x="423926" y="69342"/>
                  </a:moveTo>
                  <a:lnTo>
                    <a:pt x="418846" y="64262"/>
                  </a:lnTo>
                  <a:lnTo>
                    <a:pt x="5080" y="64262"/>
                  </a:lnTo>
                  <a:lnTo>
                    <a:pt x="0" y="69342"/>
                  </a:lnTo>
                  <a:lnTo>
                    <a:pt x="0" y="82753"/>
                  </a:lnTo>
                  <a:lnTo>
                    <a:pt x="5080" y="87884"/>
                  </a:lnTo>
                  <a:lnTo>
                    <a:pt x="187833" y="87884"/>
                  </a:lnTo>
                  <a:lnTo>
                    <a:pt x="193040" y="92989"/>
                  </a:lnTo>
                  <a:lnTo>
                    <a:pt x="193040" y="328930"/>
                  </a:lnTo>
                  <a:lnTo>
                    <a:pt x="187833" y="334048"/>
                  </a:lnTo>
                  <a:lnTo>
                    <a:pt x="98679" y="334048"/>
                  </a:lnTo>
                  <a:lnTo>
                    <a:pt x="93599" y="339166"/>
                  </a:lnTo>
                  <a:lnTo>
                    <a:pt x="93599" y="351777"/>
                  </a:lnTo>
                  <a:lnTo>
                    <a:pt x="98679" y="356882"/>
                  </a:lnTo>
                  <a:lnTo>
                    <a:pt x="325247" y="356882"/>
                  </a:lnTo>
                  <a:lnTo>
                    <a:pt x="330327" y="351777"/>
                  </a:lnTo>
                  <a:lnTo>
                    <a:pt x="330327" y="339166"/>
                  </a:lnTo>
                  <a:lnTo>
                    <a:pt x="325247" y="334048"/>
                  </a:lnTo>
                  <a:lnTo>
                    <a:pt x="233680" y="334048"/>
                  </a:lnTo>
                  <a:lnTo>
                    <a:pt x="228600" y="328930"/>
                  </a:lnTo>
                  <a:lnTo>
                    <a:pt x="228600" y="92989"/>
                  </a:lnTo>
                  <a:lnTo>
                    <a:pt x="233680" y="87884"/>
                  </a:lnTo>
                  <a:lnTo>
                    <a:pt x="418846" y="87884"/>
                  </a:lnTo>
                  <a:lnTo>
                    <a:pt x="423926" y="82753"/>
                  </a:lnTo>
                  <a:lnTo>
                    <a:pt x="423926" y="69342"/>
                  </a:lnTo>
                  <a:close/>
                </a:path>
                <a:path w="725170" h="358140">
                  <a:moveTo>
                    <a:pt x="725170" y="10541"/>
                  </a:moveTo>
                  <a:lnTo>
                    <a:pt x="722757" y="6858"/>
                  </a:lnTo>
                  <a:lnTo>
                    <a:pt x="694436" y="0"/>
                  </a:lnTo>
                  <a:lnTo>
                    <a:pt x="690626" y="2413"/>
                  </a:lnTo>
                  <a:lnTo>
                    <a:pt x="689737" y="6223"/>
                  </a:lnTo>
                  <a:lnTo>
                    <a:pt x="680847" y="50165"/>
                  </a:lnTo>
                  <a:lnTo>
                    <a:pt x="675132" y="90030"/>
                  </a:lnTo>
                  <a:lnTo>
                    <a:pt x="675132" y="280327"/>
                  </a:lnTo>
                  <a:lnTo>
                    <a:pt x="671957" y="283933"/>
                  </a:lnTo>
                  <a:lnTo>
                    <a:pt x="538353" y="284022"/>
                  </a:lnTo>
                  <a:lnTo>
                    <a:pt x="535178" y="280860"/>
                  </a:lnTo>
                  <a:lnTo>
                    <a:pt x="535178" y="217487"/>
                  </a:lnTo>
                  <a:lnTo>
                    <a:pt x="538353" y="214312"/>
                  </a:lnTo>
                  <a:lnTo>
                    <a:pt x="666877" y="214312"/>
                  </a:lnTo>
                  <a:lnTo>
                    <a:pt x="670052" y="217297"/>
                  </a:lnTo>
                  <a:lnTo>
                    <a:pt x="670179" y="221081"/>
                  </a:lnTo>
                  <a:lnTo>
                    <a:pt x="670941" y="234848"/>
                  </a:lnTo>
                  <a:lnTo>
                    <a:pt x="671957" y="248615"/>
                  </a:lnTo>
                  <a:lnTo>
                    <a:pt x="673100" y="262369"/>
                  </a:lnTo>
                  <a:lnTo>
                    <a:pt x="674624" y="276098"/>
                  </a:lnTo>
                  <a:lnTo>
                    <a:pt x="675132" y="280327"/>
                  </a:lnTo>
                  <a:lnTo>
                    <a:pt x="675132" y="90030"/>
                  </a:lnTo>
                  <a:lnTo>
                    <a:pt x="674497" y="94475"/>
                  </a:lnTo>
                  <a:lnTo>
                    <a:pt x="670687" y="138976"/>
                  </a:lnTo>
                  <a:lnTo>
                    <a:pt x="669290" y="183591"/>
                  </a:lnTo>
                  <a:lnTo>
                    <a:pt x="669290" y="187502"/>
                  </a:lnTo>
                  <a:lnTo>
                    <a:pt x="666115" y="190677"/>
                  </a:lnTo>
                  <a:lnTo>
                    <a:pt x="488696" y="190677"/>
                  </a:lnTo>
                  <a:lnTo>
                    <a:pt x="485521" y="193852"/>
                  </a:lnTo>
                  <a:lnTo>
                    <a:pt x="485521" y="211124"/>
                  </a:lnTo>
                  <a:lnTo>
                    <a:pt x="488696" y="214312"/>
                  </a:lnTo>
                  <a:lnTo>
                    <a:pt x="496570" y="214312"/>
                  </a:lnTo>
                  <a:lnTo>
                    <a:pt x="499745" y="217487"/>
                  </a:lnTo>
                  <a:lnTo>
                    <a:pt x="499745" y="354114"/>
                  </a:lnTo>
                  <a:lnTo>
                    <a:pt x="502920" y="357289"/>
                  </a:lnTo>
                  <a:lnTo>
                    <a:pt x="532003" y="357289"/>
                  </a:lnTo>
                  <a:lnTo>
                    <a:pt x="535178" y="354114"/>
                  </a:lnTo>
                  <a:lnTo>
                    <a:pt x="535178" y="299008"/>
                  </a:lnTo>
                  <a:lnTo>
                    <a:pt x="538353" y="295846"/>
                  </a:lnTo>
                  <a:lnTo>
                    <a:pt x="674624" y="295897"/>
                  </a:lnTo>
                  <a:lnTo>
                    <a:pt x="677545" y="298411"/>
                  </a:lnTo>
                  <a:lnTo>
                    <a:pt x="684657" y="339737"/>
                  </a:lnTo>
                  <a:lnTo>
                    <a:pt x="690880" y="357873"/>
                  </a:lnTo>
                  <a:lnTo>
                    <a:pt x="720598" y="357873"/>
                  </a:lnTo>
                  <a:lnTo>
                    <a:pt x="723900" y="353669"/>
                  </a:lnTo>
                  <a:lnTo>
                    <a:pt x="722884" y="349224"/>
                  </a:lnTo>
                  <a:lnTo>
                    <a:pt x="713994" y="301726"/>
                  </a:lnTo>
                  <a:lnTo>
                    <a:pt x="713257" y="295846"/>
                  </a:lnTo>
                  <a:lnTo>
                    <a:pt x="711784" y="284022"/>
                  </a:lnTo>
                  <a:lnTo>
                    <a:pt x="708025" y="253860"/>
                  </a:lnTo>
                  <a:lnTo>
                    <a:pt x="705104" y="205803"/>
                  </a:lnTo>
                  <a:lnTo>
                    <a:pt x="705358" y="157683"/>
                  </a:lnTo>
                  <a:lnTo>
                    <a:pt x="708533" y="109639"/>
                  </a:lnTo>
                  <a:lnTo>
                    <a:pt x="714883" y="61849"/>
                  </a:lnTo>
                  <a:lnTo>
                    <a:pt x="724281" y="14351"/>
                  </a:lnTo>
                  <a:lnTo>
                    <a:pt x="725170" y="10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20083" y="6175248"/>
              <a:ext cx="118872" cy="10515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869435" y="6121908"/>
              <a:ext cx="347345" cy="457200"/>
            </a:xfrm>
            <a:custGeom>
              <a:avLst/>
              <a:gdLst/>
              <a:ahLst/>
              <a:cxnLst/>
              <a:rect l="l" t="t" r="r" b="b"/>
              <a:pathLst>
                <a:path w="347345" h="457200">
                  <a:moveTo>
                    <a:pt x="289433" y="0"/>
                  </a:moveTo>
                  <a:lnTo>
                    <a:pt x="262509" y="0"/>
                  </a:lnTo>
                  <a:lnTo>
                    <a:pt x="223139" y="14985"/>
                  </a:lnTo>
                  <a:lnTo>
                    <a:pt x="204597" y="45846"/>
                  </a:lnTo>
                  <a:lnTo>
                    <a:pt x="162306" y="75056"/>
                  </a:lnTo>
                  <a:lnTo>
                    <a:pt x="155575" y="78739"/>
                  </a:lnTo>
                  <a:lnTo>
                    <a:pt x="148463" y="81025"/>
                  </a:lnTo>
                  <a:lnTo>
                    <a:pt x="140970" y="81787"/>
                  </a:lnTo>
                  <a:lnTo>
                    <a:pt x="133350" y="81025"/>
                  </a:lnTo>
                  <a:lnTo>
                    <a:pt x="34671" y="61213"/>
                  </a:lnTo>
                  <a:lnTo>
                    <a:pt x="25400" y="61086"/>
                  </a:lnTo>
                  <a:lnTo>
                    <a:pt x="16256" y="63753"/>
                  </a:lnTo>
                  <a:lnTo>
                    <a:pt x="8382" y="68833"/>
                  </a:lnTo>
                  <a:lnTo>
                    <a:pt x="2794" y="76072"/>
                  </a:lnTo>
                  <a:lnTo>
                    <a:pt x="0" y="85597"/>
                  </a:lnTo>
                  <a:lnTo>
                    <a:pt x="635" y="95249"/>
                  </a:lnTo>
                  <a:lnTo>
                    <a:pt x="158369" y="142874"/>
                  </a:lnTo>
                  <a:lnTo>
                    <a:pt x="166243" y="141350"/>
                  </a:lnTo>
                  <a:lnTo>
                    <a:pt x="205105" y="114680"/>
                  </a:lnTo>
                  <a:lnTo>
                    <a:pt x="205740" y="114934"/>
                  </a:lnTo>
                  <a:lnTo>
                    <a:pt x="205486" y="212610"/>
                  </a:lnTo>
                  <a:lnTo>
                    <a:pt x="202692" y="215430"/>
                  </a:lnTo>
                  <a:lnTo>
                    <a:pt x="112141" y="215430"/>
                  </a:lnTo>
                  <a:lnTo>
                    <a:pt x="100584" y="217754"/>
                  </a:lnTo>
                  <a:lnTo>
                    <a:pt x="91186" y="224104"/>
                  </a:lnTo>
                  <a:lnTo>
                    <a:pt x="84836" y="233502"/>
                  </a:lnTo>
                  <a:lnTo>
                    <a:pt x="82550" y="245021"/>
                  </a:lnTo>
                  <a:lnTo>
                    <a:pt x="82550" y="427316"/>
                  </a:lnTo>
                  <a:lnTo>
                    <a:pt x="84836" y="438835"/>
                  </a:lnTo>
                  <a:lnTo>
                    <a:pt x="91186" y="448246"/>
                  </a:lnTo>
                  <a:lnTo>
                    <a:pt x="100584" y="454583"/>
                  </a:lnTo>
                  <a:lnTo>
                    <a:pt x="112141" y="456907"/>
                  </a:lnTo>
                  <a:lnTo>
                    <a:pt x="119253" y="456907"/>
                  </a:lnTo>
                  <a:lnTo>
                    <a:pt x="130683" y="454583"/>
                  </a:lnTo>
                  <a:lnTo>
                    <a:pt x="140081" y="448246"/>
                  </a:lnTo>
                  <a:lnTo>
                    <a:pt x="146431" y="438835"/>
                  </a:lnTo>
                  <a:lnTo>
                    <a:pt x="148717" y="427316"/>
                  </a:lnTo>
                  <a:lnTo>
                    <a:pt x="148717" y="284962"/>
                  </a:lnTo>
                  <a:lnTo>
                    <a:pt x="152019" y="281774"/>
                  </a:lnTo>
                  <a:lnTo>
                    <a:pt x="289433" y="284086"/>
                  </a:lnTo>
                  <a:lnTo>
                    <a:pt x="330327" y="267093"/>
                  </a:lnTo>
                  <a:lnTo>
                    <a:pt x="347345" y="226059"/>
                  </a:lnTo>
                  <a:lnTo>
                    <a:pt x="347345" y="58038"/>
                  </a:lnTo>
                  <a:lnTo>
                    <a:pt x="330327" y="17017"/>
                  </a:lnTo>
                  <a:lnTo>
                    <a:pt x="289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5896355" y="6025896"/>
            <a:ext cx="451484" cy="556260"/>
            <a:chOff x="5896355" y="6025896"/>
            <a:chExt cx="451484" cy="556260"/>
          </a:xfrm>
        </p:grpSpPr>
        <p:sp>
          <p:nvSpPr>
            <p:cNvPr id="62" name="object 62"/>
            <p:cNvSpPr/>
            <p:nvPr/>
          </p:nvSpPr>
          <p:spPr>
            <a:xfrm>
              <a:off x="5995415" y="6181344"/>
              <a:ext cx="325755" cy="182880"/>
            </a:xfrm>
            <a:custGeom>
              <a:avLst/>
              <a:gdLst/>
              <a:ahLst/>
              <a:cxnLst/>
              <a:rect l="l" t="t" r="r" b="b"/>
              <a:pathLst>
                <a:path w="325754" h="182879">
                  <a:moveTo>
                    <a:pt x="157479" y="0"/>
                  </a:moveTo>
                  <a:lnTo>
                    <a:pt x="17017" y="75438"/>
                  </a:lnTo>
                  <a:lnTo>
                    <a:pt x="0" y="90932"/>
                  </a:lnTo>
                  <a:lnTo>
                    <a:pt x="2793" y="89789"/>
                  </a:lnTo>
                  <a:lnTo>
                    <a:pt x="5714" y="89027"/>
                  </a:lnTo>
                  <a:lnTo>
                    <a:pt x="37591" y="117360"/>
                  </a:lnTo>
                  <a:lnTo>
                    <a:pt x="35432" y="127063"/>
                  </a:lnTo>
                  <a:lnTo>
                    <a:pt x="13969" y="182778"/>
                  </a:lnTo>
                  <a:lnTo>
                    <a:pt x="171830" y="101346"/>
                  </a:lnTo>
                  <a:lnTo>
                    <a:pt x="175513" y="100330"/>
                  </a:lnTo>
                  <a:lnTo>
                    <a:pt x="179450" y="100076"/>
                  </a:lnTo>
                  <a:lnTo>
                    <a:pt x="187832" y="100711"/>
                  </a:lnTo>
                  <a:lnTo>
                    <a:pt x="210311" y="124663"/>
                  </a:lnTo>
                  <a:lnTo>
                    <a:pt x="210184" y="129336"/>
                  </a:lnTo>
                  <a:lnTo>
                    <a:pt x="304799" y="129336"/>
                  </a:lnTo>
                  <a:lnTo>
                    <a:pt x="312800" y="127698"/>
                  </a:lnTo>
                  <a:lnTo>
                    <a:pt x="319404" y="123266"/>
                  </a:lnTo>
                  <a:lnTo>
                    <a:pt x="323849" y="116687"/>
                  </a:lnTo>
                  <a:lnTo>
                    <a:pt x="325500" y="108585"/>
                  </a:lnTo>
                  <a:lnTo>
                    <a:pt x="323849" y="100584"/>
                  </a:lnTo>
                  <a:lnTo>
                    <a:pt x="319404" y="93980"/>
                  </a:lnTo>
                  <a:lnTo>
                    <a:pt x="312800" y="89535"/>
                  </a:lnTo>
                  <a:lnTo>
                    <a:pt x="304799" y="88011"/>
                  </a:lnTo>
                  <a:lnTo>
                    <a:pt x="120014" y="88011"/>
                  </a:lnTo>
                  <a:lnTo>
                    <a:pt x="118363" y="86741"/>
                  </a:lnTo>
                  <a:lnTo>
                    <a:pt x="117093" y="83312"/>
                  </a:lnTo>
                  <a:lnTo>
                    <a:pt x="117474" y="81280"/>
                  </a:lnTo>
                  <a:lnTo>
                    <a:pt x="170433" y="34290"/>
                  </a:lnTo>
                  <a:lnTo>
                    <a:pt x="175005" y="28829"/>
                  </a:lnTo>
                  <a:lnTo>
                    <a:pt x="177418" y="22352"/>
                  </a:lnTo>
                  <a:lnTo>
                    <a:pt x="177672" y="15621"/>
                  </a:lnTo>
                  <a:lnTo>
                    <a:pt x="175513" y="9398"/>
                  </a:lnTo>
                  <a:lnTo>
                    <a:pt x="170687" y="3937"/>
                  </a:lnTo>
                  <a:lnTo>
                    <a:pt x="164464" y="762"/>
                  </a:lnTo>
                  <a:lnTo>
                    <a:pt x="15747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08775" y="6318504"/>
              <a:ext cx="138684" cy="143256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5896355" y="6277356"/>
              <a:ext cx="350520" cy="304800"/>
            </a:xfrm>
            <a:custGeom>
              <a:avLst/>
              <a:gdLst/>
              <a:ahLst/>
              <a:cxnLst/>
              <a:rect l="l" t="t" r="r" b="b"/>
              <a:pathLst>
                <a:path w="350520" h="304800">
                  <a:moveTo>
                    <a:pt x="113918" y="0"/>
                  </a:moveTo>
                  <a:lnTo>
                    <a:pt x="106933" y="0"/>
                  </a:lnTo>
                  <a:lnTo>
                    <a:pt x="10286" y="134124"/>
                  </a:lnTo>
                  <a:lnTo>
                    <a:pt x="0" y="175056"/>
                  </a:lnTo>
                  <a:lnTo>
                    <a:pt x="1904" y="196405"/>
                  </a:lnTo>
                  <a:lnTo>
                    <a:pt x="32511" y="262267"/>
                  </a:lnTo>
                  <a:lnTo>
                    <a:pt x="81660" y="301383"/>
                  </a:lnTo>
                  <a:lnTo>
                    <a:pt x="114426" y="304380"/>
                  </a:lnTo>
                  <a:lnTo>
                    <a:pt x="147065" y="294805"/>
                  </a:lnTo>
                  <a:lnTo>
                    <a:pt x="315467" y="207771"/>
                  </a:lnTo>
                  <a:lnTo>
                    <a:pt x="321817" y="202615"/>
                  </a:lnTo>
                  <a:lnTo>
                    <a:pt x="325627" y="195643"/>
                  </a:lnTo>
                  <a:lnTo>
                    <a:pt x="326643" y="187756"/>
                  </a:lnTo>
                  <a:lnTo>
                    <a:pt x="324357" y="179844"/>
                  </a:lnTo>
                  <a:lnTo>
                    <a:pt x="217169" y="211937"/>
                  </a:lnTo>
                  <a:lnTo>
                    <a:pt x="214375" y="211061"/>
                  </a:lnTo>
                  <a:lnTo>
                    <a:pt x="212089" y="206603"/>
                  </a:lnTo>
                  <a:lnTo>
                    <a:pt x="212978" y="203873"/>
                  </a:lnTo>
                  <a:lnTo>
                    <a:pt x="339343" y="138556"/>
                  </a:lnTo>
                  <a:lnTo>
                    <a:pt x="345693" y="133413"/>
                  </a:lnTo>
                  <a:lnTo>
                    <a:pt x="349503" y="126441"/>
                  </a:lnTo>
                  <a:lnTo>
                    <a:pt x="350392" y="118541"/>
                  </a:lnTo>
                  <a:lnTo>
                    <a:pt x="348233" y="110642"/>
                  </a:lnTo>
                  <a:lnTo>
                    <a:pt x="343026" y="104228"/>
                  </a:lnTo>
                  <a:lnTo>
                    <a:pt x="336168" y="100406"/>
                  </a:lnTo>
                  <a:lnTo>
                    <a:pt x="328294" y="99479"/>
                  </a:lnTo>
                  <a:lnTo>
                    <a:pt x="320293" y="101714"/>
                  </a:lnTo>
                  <a:lnTo>
                    <a:pt x="194055" y="167030"/>
                  </a:lnTo>
                  <a:lnTo>
                    <a:pt x="191261" y="166154"/>
                  </a:lnTo>
                  <a:lnTo>
                    <a:pt x="188975" y="161696"/>
                  </a:lnTo>
                  <a:lnTo>
                    <a:pt x="189864" y="158965"/>
                  </a:lnTo>
                  <a:lnTo>
                    <a:pt x="336930" y="82918"/>
                  </a:lnTo>
                  <a:lnTo>
                    <a:pt x="343407" y="77774"/>
                  </a:lnTo>
                  <a:lnTo>
                    <a:pt x="347217" y="70802"/>
                  </a:lnTo>
                  <a:lnTo>
                    <a:pt x="348106" y="62903"/>
                  </a:lnTo>
                  <a:lnTo>
                    <a:pt x="345820" y="55003"/>
                  </a:lnTo>
                  <a:lnTo>
                    <a:pt x="340740" y="48577"/>
                  </a:lnTo>
                  <a:lnTo>
                    <a:pt x="333755" y="44754"/>
                  </a:lnTo>
                  <a:lnTo>
                    <a:pt x="325881" y="43827"/>
                  </a:lnTo>
                  <a:lnTo>
                    <a:pt x="318007" y="46075"/>
                  </a:lnTo>
                  <a:lnTo>
                    <a:pt x="170941" y="122123"/>
                  </a:lnTo>
                  <a:lnTo>
                    <a:pt x="168147" y="121234"/>
                  </a:lnTo>
                  <a:lnTo>
                    <a:pt x="165861" y="116789"/>
                  </a:lnTo>
                  <a:lnTo>
                    <a:pt x="166750" y="114045"/>
                  </a:lnTo>
                  <a:lnTo>
                    <a:pt x="290448" y="50101"/>
                  </a:lnTo>
                  <a:lnTo>
                    <a:pt x="296798" y="44957"/>
                  </a:lnTo>
                  <a:lnTo>
                    <a:pt x="300608" y="37985"/>
                  </a:lnTo>
                  <a:lnTo>
                    <a:pt x="301497" y="30086"/>
                  </a:lnTo>
                  <a:lnTo>
                    <a:pt x="299338" y="22174"/>
                  </a:lnTo>
                  <a:lnTo>
                    <a:pt x="294131" y="15747"/>
                  </a:lnTo>
                  <a:lnTo>
                    <a:pt x="287273" y="11937"/>
                  </a:lnTo>
                  <a:lnTo>
                    <a:pt x="279399" y="11048"/>
                  </a:lnTo>
                  <a:lnTo>
                    <a:pt x="271398" y="13207"/>
                  </a:lnTo>
                  <a:lnTo>
                    <a:pt x="107441" y="98056"/>
                  </a:lnTo>
                  <a:lnTo>
                    <a:pt x="105409" y="97789"/>
                  </a:lnTo>
                  <a:lnTo>
                    <a:pt x="102615" y="95262"/>
                  </a:lnTo>
                  <a:lnTo>
                    <a:pt x="102107" y="93268"/>
                  </a:lnTo>
                  <a:lnTo>
                    <a:pt x="127634" y="27177"/>
                  </a:lnTo>
                  <a:lnTo>
                    <a:pt x="129158" y="20218"/>
                  </a:lnTo>
                  <a:lnTo>
                    <a:pt x="128269" y="13334"/>
                  </a:lnTo>
                  <a:lnTo>
                    <a:pt x="125475" y="7238"/>
                  </a:lnTo>
                  <a:lnTo>
                    <a:pt x="120649" y="2666"/>
                  </a:lnTo>
                  <a:lnTo>
                    <a:pt x="11391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93535" y="6025896"/>
              <a:ext cx="150875" cy="205740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7685531" y="5972555"/>
            <a:ext cx="525780" cy="609600"/>
            <a:chOff x="7685531" y="5972555"/>
            <a:chExt cx="525780" cy="609600"/>
          </a:xfrm>
        </p:grpSpPr>
        <p:sp>
          <p:nvSpPr>
            <p:cNvPr id="67" name="object 67"/>
            <p:cNvSpPr/>
            <p:nvPr/>
          </p:nvSpPr>
          <p:spPr>
            <a:xfrm>
              <a:off x="7873619" y="6102095"/>
              <a:ext cx="337820" cy="332740"/>
            </a:xfrm>
            <a:custGeom>
              <a:avLst/>
              <a:gdLst/>
              <a:ahLst/>
              <a:cxnLst/>
              <a:rect l="l" t="t" r="r" b="b"/>
              <a:pathLst>
                <a:path w="337820" h="332739">
                  <a:moveTo>
                    <a:pt x="118110" y="4699"/>
                  </a:moveTo>
                  <a:lnTo>
                    <a:pt x="113411" y="0"/>
                  </a:lnTo>
                  <a:lnTo>
                    <a:pt x="21082" y="0"/>
                  </a:lnTo>
                  <a:lnTo>
                    <a:pt x="16383" y="4699"/>
                  </a:lnTo>
                  <a:lnTo>
                    <a:pt x="16383" y="16256"/>
                  </a:lnTo>
                  <a:lnTo>
                    <a:pt x="21082" y="20955"/>
                  </a:lnTo>
                  <a:lnTo>
                    <a:pt x="113411" y="20955"/>
                  </a:lnTo>
                  <a:lnTo>
                    <a:pt x="118110" y="16256"/>
                  </a:lnTo>
                  <a:lnTo>
                    <a:pt x="118110" y="4699"/>
                  </a:lnTo>
                  <a:close/>
                </a:path>
                <a:path w="337820" h="332739">
                  <a:moveTo>
                    <a:pt x="137541" y="37338"/>
                  </a:moveTo>
                  <a:lnTo>
                    <a:pt x="132842" y="32639"/>
                  </a:lnTo>
                  <a:lnTo>
                    <a:pt x="4699" y="32639"/>
                  </a:lnTo>
                  <a:lnTo>
                    <a:pt x="0" y="37338"/>
                  </a:lnTo>
                  <a:lnTo>
                    <a:pt x="0" y="48895"/>
                  </a:lnTo>
                  <a:lnTo>
                    <a:pt x="4699" y="53594"/>
                  </a:lnTo>
                  <a:lnTo>
                    <a:pt x="132842" y="53594"/>
                  </a:lnTo>
                  <a:lnTo>
                    <a:pt x="137541" y="48895"/>
                  </a:lnTo>
                  <a:lnTo>
                    <a:pt x="137541" y="37338"/>
                  </a:lnTo>
                  <a:close/>
                </a:path>
                <a:path w="337820" h="332739">
                  <a:moveTo>
                    <a:pt x="337566" y="306666"/>
                  </a:moveTo>
                  <a:lnTo>
                    <a:pt x="330073" y="299250"/>
                  </a:lnTo>
                  <a:lnTo>
                    <a:pt x="213487" y="299250"/>
                  </a:lnTo>
                  <a:lnTo>
                    <a:pt x="206121" y="306666"/>
                  </a:lnTo>
                  <a:lnTo>
                    <a:pt x="206121" y="324967"/>
                  </a:lnTo>
                  <a:lnTo>
                    <a:pt x="213487" y="332384"/>
                  </a:lnTo>
                  <a:lnTo>
                    <a:pt x="330073" y="332384"/>
                  </a:lnTo>
                  <a:lnTo>
                    <a:pt x="337566" y="324967"/>
                  </a:lnTo>
                  <a:lnTo>
                    <a:pt x="337566" y="3066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85531" y="6214871"/>
              <a:ext cx="69596" cy="144272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119871" y="6463258"/>
              <a:ext cx="66801" cy="11830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771765" y="5972555"/>
              <a:ext cx="422909" cy="417195"/>
            </a:xfrm>
            <a:custGeom>
              <a:avLst/>
              <a:gdLst/>
              <a:ahLst/>
              <a:cxnLst/>
              <a:rect l="l" t="t" r="r" b="b"/>
              <a:pathLst>
                <a:path w="422909" h="417195">
                  <a:moveTo>
                    <a:pt x="311277" y="39497"/>
                  </a:moveTo>
                  <a:lnTo>
                    <a:pt x="308102" y="24130"/>
                  </a:lnTo>
                  <a:lnTo>
                    <a:pt x="299593" y="11557"/>
                  </a:lnTo>
                  <a:lnTo>
                    <a:pt x="287147" y="3048"/>
                  </a:lnTo>
                  <a:lnTo>
                    <a:pt x="271780" y="0"/>
                  </a:lnTo>
                  <a:lnTo>
                    <a:pt x="268351" y="0"/>
                  </a:lnTo>
                  <a:lnTo>
                    <a:pt x="265049" y="381"/>
                  </a:lnTo>
                  <a:lnTo>
                    <a:pt x="207137" y="15621"/>
                  </a:lnTo>
                  <a:lnTo>
                    <a:pt x="199390" y="9906"/>
                  </a:lnTo>
                  <a:lnTo>
                    <a:pt x="190373" y="5588"/>
                  </a:lnTo>
                  <a:lnTo>
                    <a:pt x="180213" y="2794"/>
                  </a:lnTo>
                  <a:lnTo>
                    <a:pt x="169037" y="1905"/>
                  </a:lnTo>
                  <a:lnTo>
                    <a:pt x="157988" y="2794"/>
                  </a:lnTo>
                  <a:lnTo>
                    <a:pt x="147828" y="5588"/>
                  </a:lnTo>
                  <a:lnTo>
                    <a:pt x="138811" y="9906"/>
                  </a:lnTo>
                  <a:lnTo>
                    <a:pt x="131064" y="15621"/>
                  </a:lnTo>
                  <a:lnTo>
                    <a:pt x="73152" y="381"/>
                  </a:lnTo>
                  <a:lnTo>
                    <a:pt x="69850" y="0"/>
                  </a:lnTo>
                  <a:lnTo>
                    <a:pt x="66421" y="0"/>
                  </a:lnTo>
                  <a:lnTo>
                    <a:pt x="51054" y="3048"/>
                  </a:lnTo>
                  <a:lnTo>
                    <a:pt x="38608" y="11557"/>
                  </a:lnTo>
                  <a:lnTo>
                    <a:pt x="30099" y="24130"/>
                  </a:lnTo>
                  <a:lnTo>
                    <a:pt x="27051" y="39497"/>
                  </a:lnTo>
                  <a:lnTo>
                    <a:pt x="30099" y="54864"/>
                  </a:lnTo>
                  <a:lnTo>
                    <a:pt x="38608" y="67437"/>
                  </a:lnTo>
                  <a:lnTo>
                    <a:pt x="51054" y="75946"/>
                  </a:lnTo>
                  <a:lnTo>
                    <a:pt x="66421" y="78994"/>
                  </a:lnTo>
                  <a:lnTo>
                    <a:pt x="69850" y="78994"/>
                  </a:lnTo>
                  <a:lnTo>
                    <a:pt x="73152" y="78613"/>
                  </a:lnTo>
                  <a:lnTo>
                    <a:pt x="128016" y="64135"/>
                  </a:lnTo>
                  <a:lnTo>
                    <a:pt x="132207" y="68961"/>
                  </a:lnTo>
                  <a:lnTo>
                    <a:pt x="137668" y="72898"/>
                  </a:lnTo>
                  <a:lnTo>
                    <a:pt x="144018" y="75819"/>
                  </a:lnTo>
                  <a:lnTo>
                    <a:pt x="144018" y="117856"/>
                  </a:lnTo>
                  <a:lnTo>
                    <a:pt x="194183" y="117856"/>
                  </a:lnTo>
                  <a:lnTo>
                    <a:pt x="194183" y="75819"/>
                  </a:lnTo>
                  <a:lnTo>
                    <a:pt x="200533" y="72898"/>
                  </a:lnTo>
                  <a:lnTo>
                    <a:pt x="205994" y="68961"/>
                  </a:lnTo>
                  <a:lnTo>
                    <a:pt x="210185" y="64135"/>
                  </a:lnTo>
                  <a:lnTo>
                    <a:pt x="265049" y="78613"/>
                  </a:lnTo>
                  <a:lnTo>
                    <a:pt x="268351" y="78994"/>
                  </a:lnTo>
                  <a:lnTo>
                    <a:pt x="271780" y="78994"/>
                  </a:lnTo>
                  <a:lnTo>
                    <a:pt x="287147" y="75946"/>
                  </a:lnTo>
                  <a:lnTo>
                    <a:pt x="299593" y="67437"/>
                  </a:lnTo>
                  <a:lnTo>
                    <a:pt x="308102" y="54864"/>
                  </a:lnTo>
                  <a:lnTo>
                    <a:pt x="311277" y="39497"/>
                  </a:lnTo>
                  <a:close/>
                </a:path>
                <a:path w="422909" h="417195">
                  <a:moveTo>
                    <a:pt x="422783" y="417118"/>
                  </a:moveTo>
                  <a:lnTo>
                    <a:pt x="415290" y="361645"/>
                  </a:lnTo>
                  <a:lnTo>
                    <a:pt x="396748" y="322770"/>
                  </a:lnTo>
                  <a:lnTo>
                    <a:pt x="367157" y="292354"/>
                  </a:lnTo>
                  <a:lnTo>
                    <a:pt x="322453" y="270510"/>
                  </a:lnTo>
                  <a:lnTo>
                    <a:pt x="259842" y="263144"/>
                  </a:lnTo>
                  <a:lnTo>
                    <a:pt x="247523" y="257810"/>
                  </a:lnTo>
                  <a:lnTo>
                    <a:pt x="237744" y="248920"/>
                  </a:lnTo>
                  <a:lnTo>
                    <a:pt x="231267" y="237236"/>
                  </a:lnTo>
                  <a:lnTo>
                    <a:pt x="228981" y="223647"/>
                  </a:lnTo>
                  <a:lnTo>
                    <a:pt x="228981" y="194818"/>
                  </a:lnTo>
                  <a:lnTo>
                    <a:pt x="112268" y="194818"/>
                  </a:lnTo>
                  <a:lnTo>
                    <a:pt x="112268" y="223647"/>
                  </a:lnTo>
                  <a:lnTo>
                    <a:pt x="109093" y="239522"/>
                  </a:lnTo>
                  <a:lnTo>
                    <a:pt x="100330" y="252476"/>
                  </a:lnTo>
                  <a:lnTo>
                    <a:pt x="87376" y="261239"/>
                  </a:lnTo>
                  <a:lnTo>
                    <a:pt x="71501" y="264414"/>
                  </a:lnTo>
                  <a:lnTo>
                    <a:pt x="0" y="264414"/>
                  </a:lnTo>
                  <a:lnTo>
                    <a:pt x="0" y="364502"/>
                  </a:lnTo>
                  <a:lnTo>
                    <a:pt x="64770" y="364502"/>
                  </a:lnTo>
                  <a:lnTo>
                    <a:pt x="79375" y="365683"/>
                  </a:lnTo>
                  <a:lnTo>
                    <a:pt x="92964" y="369074"/>
                  </a:lnTo>
                  <a:lnTo>
                    <a:pt x="105029" y="374408"/>
                  </a:lnTo>
                  <a:lnTo>
                    <a:pt x="115189" y="381419"/>
                  </a:lnTo>
                  <a:lnTo>
                    <a:pt x="125603" y="389661"/>
                  </a:lnTo>
                  <a:lnTo>
                    <a:pt x="138430" y="395973"/>
                  </a:lnTo>
                  <a:lnTo>
                    <a:pt x="153035" y="399999"/>
                  </a:lnTo>
                  <a:lnTo>
                    <a:pt x="169037" y="401421"/>
                  </a:lnTo>
                  <a:lnTo>
                    <a:pt x="184404" y="400113"/>
                  </a:lnTo>
                  <a:lnTo>
                    <a:pt x="198501" y="396417"/>
                  </a:lnTo>
                  <a:lnTo>
                    <a:pt x="210947" y="390601"/>
                  </a:lnTo>
                  <a:lnTo>
                    <a:pt x="231648" y="375348"/>
                  </a:lnTo>
                  <a:lnTo>
                    <a:pt x="244094" y="369519"/>
                  </a:lnTo>
                  <a:lnTo>
                    <a:pt x="258191" y="365810"/>
                  </a:lnTo>
                  <a:lnTo>
                    <a:pt x="285242" y="363664"/>
                  </a:lnTo>
                  <a:lnTo>
                    <a:pt x="292481" y="363943"/>
                  </a:lnTo>
                  <a:lnTo>
                    <a:pt x="322453" y="395389"/>
                  </a:lnTo>
                  <a:lnTo>
                    <a:pt x="324485" y="417118"/>
                  </a:lnTo>
                  <a:lnTo>
                    <a:pt x="422783" y="4171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9636252" y="5986271"/>
            <a:ext cx="474345" cy="595630"/>
            <a:chOff x="9636252" y="5986271"/>
            <a:chExt cx="474345" cy="595630"/>
          </a:xfrm>
        </p:grpSpPr>
        <p:sp>
          <p:nvSpPr>
            <p:cNvPr id="72" name="object 72"/>
            <p:cNvSpPr/>
            <p:nvPr/>
          </p:nvSpPr>
          <p:spPr>
            <a:xfrm>
              <a:off x="9636252" y="6046723"/>
              <a:ext cx="436880" cy="535305"/>
            </a:xfrm>
            <a:custGeom>
              <a:avLst/>
              <a:gdLst/>
              <a:ahLst/>
              <a:cxnLst/>
              <a:rect l="l" t="t" r="r" b="b"/>
              <a:pathLst>
                <a:path w="436879" h="535304">
                  <a:moveTo>
                    <a:pt x="436753" y="231267"/>
                  </a:moveTo>
                  <a:lnTo>
                    <a:pt x="435102" y="238633"/>
                  </a:lnTo>
                  <a:lnTo>
                    <a:pt x="431165" y="244602"/>
                  </a:lnTo>
                  <a:lnTo>
                    <a:pt x="425450" y="248881"/>
                  </a:lnTo>
                  <a:lnTo>
                    <a:pt x="418211" y="251129"/>
                  </a:lnTo>
                  <a:lnTo>
                    <a:pt x="413512" y="229616"/>
                  </a:lnTo>
                  <a:lnTo>
                    <a:pt x="401574" y="211836"/>
                  </a:lnTo>
                  <a:lnTo>
                    <a:pt x="384048" y="199898"/>
                  </a:lnTo>
                  <a:lnTo>
                    <a:pt x="362458" y="195453"/>
                  </a:lnTo>
                  <a:lnTo>
                    <a:pt x="129997" y="195453"/>
                  </a:lnTo>
                  <a:lnTo>
                    <a:pt x="129997" y="437349"/>
                  </a:lnTo>
                  <a:lnTo>
                    <a:pt x="92964" y="437349"/>
                  </a:lnTo>
                  <a:lnTo>
                    <a:pt x="92964" y="288467"/>
                  </a:lnTo>
                  <a:lnTo>
                    <a:pt x="129933" y="288467"/>
                  </a:lnTo>
                  <a:lnTo>
                    <a:pt x="129997" y="437349"/>
                  </a:lnTo>
                  <a:lnTo>
                    <a:pt x="129997" y="195453"/>
                  </a:lnTo>
                  <a:lnTo>
                    <a:pt x="129921" y="243205"/>
                  </a:lnTo>
                  <a:lnTo>
                    <a:pt x="129921" y="251256"/>
                  </a:lnTo>
                  <a:lnTo>
                    <a:pt x="92964" y="251256"/>
                  </a:lnTo>
                  <a:lnTo>
                    <a:pt x="94615" y="244094"/>
                  </a:lnTo>
                  <a:lnTo>
                    <a:pt x="98679" y="238125"/>
                  </a:lnTo>
                  <a:lnTo>
                    <a:pt x="105029" y="234188"/>
                  </a:lnTo>
                  <a:lnTo>
                    <a:pt x="113411" y="232791"/>
                  </a:lnTo>
                  <a:lnTo>
                    <a:pt x="115824" y="233045"/>
                  </a:lnTo>
                  <a:lnTo>
                    <a:pt x="124841" y="235839"/>
                  </a:lnTo>
                  <a:lnTo>
                    <a:pt x="129921" y="243205"/>
                  </a:lnTo>
                  <a:lnTo>
                    <a:pt x="129921" y="195453"/>
                  </a:lnTo>
                  <a:lnTo>
                    <a:pt x="111506" y="195453"/>
                  </a:lnTo>
                  <a:lnTo>
                    <a:pt x="90043" y="200152"/>
                  </a:lnTo>
                  <a:lnTo>
                    <a:pt x="72263" y="211963"/>
                  </a:lnTo>
                  <a:lnTo>
                    <a:pt x="60198" y="229489"/>
                  </a:lnTo>
                  <a:lnTo>
                    <a:pt x="55753" y="251129"/>
                  </a:lnTo>
                  <a:lnTo>
                    <a:pt x="51562" y="250278"/>
                  </a:lnTo>
                  <a:lnTo>
                    <a:pt x="43307" y="247688"/>
                  </a:lnTo>
                  <a:lnTo>
                    <a:pt x="37338" y="239903"/>
                  </a:lnTo>
                  <a:lnTo>
                    <a:pt x="37211" y="231267"/>
                  </a:lnTo>
                  <a:lnTo>
                    <a:pt x="38227" y="224409"/>
                  </a:lnTo>
                  <a:lnTo>
                    <a:pt x="67056" y="194945"/>
                  </a:lnTo>
                  <a:lnTo>
                    <a:pt x="236982" y="104775"/>
                  </a:lnTo>
                  <a:lnTo>
                    <a:pt x="255524" y="114681"/>
                  </a:lnTo>
                  <a:lnTo>
                    <a:pt x="255524" y="62357"/>
                  </a:lnTo>
                  <a:lnTo>
                    <a:pt x="257048" y="60452"/>
                  </a:lnTo>
                  <a:lnTo>
                    <a:pt x="260223" y="57912"/>
                  </a:lnTo>
                  <a:lnTo>
                    <a:pt x="260223" y="0"/>
                  </a:lnTo>
                  <a:lnTo>
                    <a:pt x="259461" y="6096"/>
                  </a:lnTo>
                  <a:lnTo>
                    <a:pt x="256794" y="11557"/>
                  </a:lnTo>
                  <a:lnTo>
                    <a:pt x="251206" y="17526"/>
                  </a:lnTo>
                  <a:lnTo>
                    <a:pt x="235077" y="30353"/>
                  </a:lnTo>
                  <a:lnTo>
                    <a:pt x="230886" y="34163"/>
                  </a:lnTo>
                  <a:lnTo>
                    <a:pt x="218440" y="65151"/>
                  </a:lnTo>
                  <a:lnTo>
                    <a:pt x="218440" y="72517"/>
                  </a:lnTo>
                  <a:lnTo>
                    <a:pt x="48641" y="162560"/>
                  </a:lnTo>
                  <a:lnTo>
                    <a:pt x="17653" y="187325"/>
                  </a:lnTo>
                  <a:lnTo>
                    <a:pt x="0" y="231267"/>
                  </a:lnTo>
                  <a:lnTo>
                    <a:pt x="4699" y="252831"/>
                  </a:lnTo>
                  <a:lnTo>
                    <a:pt x="16510" y="270941"/>
                  </a:lnTo>
                  <a:lnTo>
                    <a:pt x="34163" y="283502"/>
                  </a:lnTo>
                  <a:lnTo>
                    <a:pt x="37211" y="284200"/>
                  </a:lnTo>
                  <a:lnTo>
                    <a:pt x="55753" y="288417"/>
                  </a:lnTo>
                  <a:lnTo>
                    <a:pt x="55753" y="455942"/>
                  </a:lnTo>
                  <a:lnTo>
                    <a:pt x="57277" y="463194"/>
                  </a:lnTo>
                  <a:lnTo>
                    <a:pt x="61214" y="469112"/>
                  </a:lnTo>
                  <a:lnTo>
                    <a:pt x="67056" y="473100"/>
                  </a:lnTo>
                  <a:lnTo>
                    <a:pt x="74295" y="474560"/>
                  </a:lnTo>
                  <a:lnTo>
                    <a:pt x="92964" y="474560"/>
                  </a:lnTo>
                  <a:lnTo>
                    <a:pt x="130022" y="474560"/>
                  </a:lnTo>
                  <a:lnTo>
                    <a:pt x="130048" y="516420"/>
                  </a:lnTo>
                  <a:lnTo>
                    <a:pt x="148717" y="535038"/>
                  </a:lnTo>
                  <a:lnTo>
                    <a:pt x="399542" y="535038"/>
                  </a:lnTo>
                  <a:lnTo>
                    <a:pt x="406781" y="533577"/>
                  </a:lnTo>
                  <a:lnTo>
                    <a:pt x="412750" y="529590"/>
                  </a:lnTo>
                  <a:lnTo>
                    <a:pt x="416687" y="523671"/>
                  </a:lnTo>
                  <a:lnTo>
                    <a:pt x="418211" y="516420"/>
                  </a:lnTo>
                  <a:lnTo>
                    <a:pt x="418211" y="288417"/>
                  </a:lnTo>
                  <a:lnTo>
                    <a:pt x="436753" y="284111"/>
                  </a:lnTo>
                  <a:lnTo>
                    <a:pt x="436753" y="2312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812782" y="5986271"/>
              <a:ext cx="297434" cy="344563"/>
            </a:xfrm>
            <a:prstGeom prst="rect">
              <a:avLst/>
            </a:prstGeom>
          </p:spPr>
        </p:pic>
      </p:grpSp>
      <p:sp>
        <p:nvSpPr>
          <p:cNvPr id="74" name="object 74"/>
          <p:cNvSpPr txBox="1"/>
          <p:nvPr/>
        </p:nvSpPr>
        <p:spPr>
          <a:xfrm>
            <a:off x="418896" y="7099421"/>
            <a:ext cx="82740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40" dirty="0">
                <a:latin typeface="Arial"/>
                <a:cs typeface="Arial"/>
              </a:rPr>
              <a:t>WS.STC.SSI.00.01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Fire</a:t>
            </a:r>
            <a:r>
              <a:rPr spc="-155" dirty="0"/>
              <a:t> </a:t>
            </a:r>
            <a:r>
              <a:rPr dirty="0"/>
              <a:t>Safety</a:t>
            </a:r>
            <a:r>
              <a:rPr spc="-80" dirty="0"/>
              <a:t> </a:t>
            </a:r>
            <a:r>
              <a:rPr dirty="0"/>
              <a:t>–</a:t>
            </a:r>
            <a:r>
              <a:rPr spc="70" dirty="0"/>
              <a:t> </a:t>
            </a:r>
            <a:r>
              <a:rPr dirty="0"/>
              <a:t>Good</a:t>
            </a:r>
            <a:r>
              <a:rPr spc="-110" dirty="0"/>
              <a:t> </a:t>
            </a:r>
            <a:r>
              <a:rPr spc="-10" dirty="0"/>
              <a:t>Practice</a:t>
            </a:r>
          </a:p>
        </p:txBody>
      </p:sp>
      <p:sp>
        <p:nvSpPr>
          <p:cNvPr id="4" name="object 4"/>
          <p:cNvSpPr/>
          <p:nvPr/>
        </p:nvSpPr>
        <p:spPr>
          <a:xfrm>
            <a:off x="423672" y="1691639"/>
            <a:ext cx="6584950" cy="715010"/>
          </a:xfrm>
          <a:custGeom>
            <a:avLst/>
            <a:gdLst/>
            <a:ahLst/>
            <a:cxnLst/>
            <a:rect l="l" t="t" r="r" b="b"/>
            <a:pathLst>
              <a:path w="6584950" h="715010">
                <a:moveTo>
                  <a:pt x="6432550" y="0"/>
                </a:moveTo>
                <a:lnTo>
                  <a:pt x="0" y="0"/>
                </a:lnTo>
                <a:lnTo>
                  <a:pt x="0" y="714628"/>
                </a:lnTo>
                <a:lnTo>
                  <a:pt x="6584950" y="714628"/>
                </a:lnTo>
                <a:lnTo>
                  <a:pt x="6584950" y="152653"/>
                </a:lnTo>
                <a:lnTo>
                  <a:pt x="6577203" y="104393"/>
                </a:lnTo>
                <a:lnTo>
                  <a:pt x="6555485" y="62483"/>
                </a:lnTo>
                <a:lnTo>
                  <a:pt x="6522593" y="29463"/>
                </a:lnTo>
                <a:lnTo>
                  <a:pt x="6480683" y="7746"/>
                </a:lnTo>
                <a:lnTo>
                  <a:pt x="643255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1944" y="1735073"/>
            <a:ext cx="6466205" cy="11353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797560" marR="5080" algn="just">
              <a:lnSpc>
                <a:spcPct val="103800"/>
              </a:lnSpc>
              <a:spcBef>
                <a:spcPts val="45"/>
              </a:spcBef>
            </a:pPr>
            <a:r>
              <a:rPr sz="1200" spc="-45" dirty="0">
                <a:latin typeface="Arial"/>
                <a:cs typeface="Arial"/>
              </a:rPr>
              <a:t>Fire </a:t>
            </a:r>
            <a:r>
              <a:rPr sz="1200" spc="-40" dirty="0">
                <a:latin typeface="Arial"/>
                <a:cs typeface="Arial"/>
              </a:rPr>
              <a:t>poses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risk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every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workplace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important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everyone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understands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their </a:t>
            </a:r>
            <a:r>
              <a:rPr sz="1200" spc="-30" dirty="0">
                <a:latin typeface="Arial"/>
                <a:cs typeface="Arial"/>
              </a:rPr>
              <a:t>responsibilities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ensure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40" dirty="0">
                <a:latin typeface="Arial"/>
                <a:cs typeface="Arial"/>
              </a:rPr>
              <a:t>measures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procedures</a:t>
            </a:r>
            <a:r>
              <a:rPr sz="1200" dirty="0">
                <a:latin typeface="Arial"/>
                <a:cs typeface="Arial"/>
              </a:rPr>
              <a:t> are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followed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prevent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starting.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40" dirty="0">
                <a:latin typeface="Arial"/>
                <a:cs typeface="Arial"/>
              </a:rPr>
              <a:t>Fires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three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things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start: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340" y="4340352"/>
            <a:ext cx="3055620" cy="2359025"/>
          </a:xfrm>
          <a:custGeom>
            <a:avLst/>
            <a:gdLst/>
            <a:ahLst/>
            <a:cxnLst/>
            <a:rect l="l" t="t" r="r" b="b"/>
            <a:pathLst>
              <a:path w="3055620" h="2359025">
                <a:moveTo>
                  <a:pt x="2902712" y="0"/>
                </a:moveTo>
                <a:lnTo>
                  <a:pt x="0" y="0"/>
                </a:lnTo>
                <a:lnTo>
                  <a:pt x="0" y="2358758"/>
                </a:lnTo>
                <a:lnTo>
                  <a:pt x="3055112" y="2358758"/>
                </a:lnTo>
                <a:lnTo>
                  <a:pt x="3055112" y="152400"/>
                </a:lnTo>
                <a:lnTo>
                  <a:pt x="3047365" y="104267"/>
                </a:lnTo>
                <a:lnTo>
                  <a:pt x="3025775" y="62357"/>
                </a:lnTo>
                <a:lnTo>
                  <a:pt x="2992755" y="29464"/>
                </a:lnTo>
                <a:lnTo>
                  <a:pt x="2950845" y="7747"/>
                </a:lnTo>
                <a:lnTo>
                  <a:pt x="2902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8048" y="4495241"/>
            <a:ext cx="2487295" cy="2002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120650" indent="-108585">
              <a:lnSpc>
                <a:spcPct val="1053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Heaters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lighting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placed close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combustible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items.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4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Cooking and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95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turned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950">
              <a:latin typeface="Arial"/>
              <a:cs typeface="Arial"/>
            </a:endParaRPr>
          </a:p>
          <a:p>
            <a:pPr marL="120650" marR="183515" indent="-108585">
              <a:lnSpc>
                <a:spcPct val="1053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inspected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regularly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signs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wear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damage.</a:t>
            </a:r>
            <a:endParaRPr sz="950">
              <a:latin typeface="Arial"/>
              <a:cs typeface="Arial"/>
            </a:endParaRPr>
          </a:p>
          <a:p>
            <a:pPr marL="120650" marR="76200" indent="-108585">
              <a:lnSpc>
                <a:spcPct val="105300"/>
              </a:lnSpc>
              <a:spcBef>
                <a:spcPts val="585"/>
              </a:spcBef>
              <a:buChar char="•"/>
              <a:tabLst>
                <a:tab pos="121285" algn="l"/>
              </a:tabLst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Smoking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prohibited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should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only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smoke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designated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locations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provided.</a:t>
            </a:r>
            <a:endParaRPr sz="950">
              <a:latin typeface="Arial"/>
              <a:cs typeface="Arial"/>
            </a:endParaRPr>
          </a:p>
          <a:p>
            <a:pPr marL="120650" indent="-108585">
              <a:lnSpc>
                <a:spcPct val="100000"/>
              </a:lnSpc>
              <a:spcBef>
                <a:spcPts val="660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which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gets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hot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endParaRPr sz="95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5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allowed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cool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before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storing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away.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45652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1" y="0"/>
                </a:moveTo>
                <a:lnTo>
                  <a:pt x="0" y="0"/>
                </a:lnTo>
                <a:lnTo>
                  <a:pt x="0" y="429260"/>
                </a:lnTo>
                <a:lnTo>
                  <a:pt x="1618361" y="429260"/>
                </a:lnTo>
                <a:lnTo>
                  <a:pt x="1618361" y="152146"/>
                </a:lnTo>
                <a:lnTo>
                  <a:pt x="1610614" y="104013"/>
                </a:lnTo>
                <a:lnTo>
                  <a:pt x="1588897" y="62230"/>
                </a:lnTo>
                <a:lnTo>
                  <a:pt x="1556004" y="29337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72525" y="1077214"/>
            <a:ext cx="1348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4340" y="3087674"/>
            <a:ext cx="3055620" cy="1126490"/>
          </a:xfrm>
          <a:custGeom>
            <a:avLst/>
            <a:gdLst/>
            <a:ahLst/>
            <a:cxnLst/>
            <a:rect l="l" t="t" r="r" b="b"/>
            <a:pathLst>
              <a:path w="3055620" h="1126489">
                <a:moveTo>
                  <a:pt x="3055112" y="0"/>
                </a:moveTo>
                <a:lnTo>
                  <a:pt x="0" y="0"/>
                </a:lnTo>
                <a:lnTo>
                  <a:pt x="0" y="1126058"/>
                </a:lnTo>
                <a:lnTo>
                  <a:pt x="3055112" y="1126058"/>
                </a:lnTo>
                <a:lnTo>
                  <a:pt x="305511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844" y="3143758"/>
            <a:ext cx="1884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ignition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(heat)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9844" y="3463238"/>
            <a:ext cx="2714625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5"/>
              </a:spcBef>
            </a:pP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Sources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ignition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heaters,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lighting,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naked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flames,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electrical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equipment,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smokers’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materials (cigarettes,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matches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etc),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anything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else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hot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sparks.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34895" y="4085844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4" y="0"/>
                </a:moveTo>
                <a:lnTo>
                  <a:pt x="0" y="127253"/>
                </a:lnTo>
                <a:lnTo>
                  <a:pt x="127254" y="254380"/>
                </a:lnTo>
                <a:lnTo>
                  <a:pt x="254381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53255" y="4340352"/>
            <a:ext cx="3055620" cy="2359025"/>
          </a:xfrm>
          <a:custGeom>
            <a:avLst/>
            <a:gdLst/>
            <a:ahLst/>
            <a:cxnLst/>
            <a:rect l="l" t="t" r="r" b="b"/>
            <a:pathLst>
              <a:path w="3055620" h="2359025">
                <a:moveTo>
                  <a:pt x="2902712" y="0"/>
                </a:moveTo>
                <a:lnTo>
                  <a:pt x="0" y="0"/>
                </a:lnTo>
                <a:lnTo>
                  <a:pt x="0" y="2358758"/>
                </a:lnTo>
                <a:lnTo>
                  <a:pt x="3055112" y="2358758"/>
                </a:lnTo>
                <a:lnTo>
                  <a:pt x="3055112" y="152400"/>
                </a:lnTo>
                <a:lnTo>
                  <a:pt x="3047365" y="104267"/>
                </a:lnTo>
                <a:lnTo>
                  <a:pt x="3025775" y="62357"/>
                </a:lnTo>
                <a:lnTo>
                  <a:pt x="2992755" y="29464"/>
                </a:lnTo>
                <a:lnTo>
                  <a:pt x="2950845" y="7747"/>
                </a:lnTo>
                <a:lnTo>
                  <a:pt x="29027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57217" y="4495241"/>
            <a:ext cx="2538730" cy="1926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48895" indent="-108585">
              <a:lnSpc>
                <a:spcPct val="105300"/>
              </a:lnSpc>
              <a:spcBef>
                <a:spcPts val="100"/>
              </a:spcBef>
              <a:buChar char="•"/>
              <a:tabLst>
                <a:tab pos="121285" algn="l"/>
              </a:tabLst>
            </a:pP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Rubbish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litter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disposed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of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frequently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properly outside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endParaRPr sz="950">
              <a:latin typeface="Arial"/>
              <a:cs typeface="Arial"/>
            </a:endParaRPr>
          </a:p>
          <a:p>
            <a:pPr marL="107950" marR="46990" indent="-108585" algn="ctr">
              <a:lnSpc>
                <a:spcPct val="100000"/>
              </a:lnSpc>
              <a:spcBef>
                <a:spcPts val="645"/>
              </a:spcBef>
              <a:buChar char="•"/>
              <a:tabLst>
                <a:tab pos="1085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95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site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secure,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external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bin</a:t>
            </a:r>
            <a:endParaRPr sz="950">
              <a:latin typeface="Arial"/>
              <a:cs typeface="Arial"/>
            </a:endParaRPr>
          </a:p>
          <a:p>
            <a:pPr marR="107950" algn="ctr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lids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kept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locked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prevent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arson.</a:t>
            </a:r>
            <a:endParaRPr sz="950">
              <a:latin typeface="Arial"/>
              <a:cs typeface="Arial"/>
            </a:endParaRPr>
          </a:p>
          <a:p>
            <a:pPr marL="120650" marR="24130" indent="-108585">
              <a:lnSpc>
                <a:spcPct val="104900"/>
              </a:lnSpc>
              <a:spcBef>
                <a:spcPts val="60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Doorways,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passages,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corridors,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stairs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escape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routes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kept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clear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products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allowed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up.</a:t>
            </a:r>
            <a:endParaRPr sz="950">
              <a:latin typeface="Arial"/>
              <a:cs typeface="Arial"/>
            </a:endParaRPr>
          </a:p>
          <a:p>
            <a:pPr marL="120650" marR="5080" indent="-108585">
              <a:lnSpc>
                <a:spcPct val="104700"/>
              </a:lnSpc>
              <a:spcBef>
                <a:spcPts val="605"/>
              </a:spcBef>
              <a:buChar char="•"/>
              <a:tabLst>
                <a:tab pos="121285" algn="l"/>
              </a:tabLst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Flammable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items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stored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close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heat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sources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stored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accordance</a:t>
            </a:r>
            <a:r>
              <a:rPr sz="9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9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manufacturers’</a:t>
            </a:r>
            <a:r>
              <a:rPr sz="9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instructions.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953255" y="3087674"/>
            <a:ext cx="3055620" cy="1126490"/>
          </a:xfrm>
          <a:custGeom>
            <a:avLst/>
            <a:gdLst/>
            <a:ahLst/>
            <a:cxnLst/>
            <a:rect l="l" t="t" r="r" b="b"/>
            <a:pathLst>
              <a:path w="3055620" h="1126489">
                <a:moveTo>
                  <a:pt x="3055111" y="0"/>
                </a:moveTo>
                <a:lnTo>
                  <a:pt x="0" y="0"/>
                </a:lnTo>
                <a:lnTo>
                  <a:pt x="0" y="1126058"/>
                </a:lnTo>
                <a:lnTo>
                  <a:pt x="3055111" y="1126058"/>
                </a:lnTo>
                <a:lnTo>
                  <a:pt x="3055111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049395" y="3143758"/>
            <a:ext cx="28016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(something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burns)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49395" y="3463238"/>
            <a:ext cx="2653030" cy="48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105"/>
              </a:spcBef>
            </a:pP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Sources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fuel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include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wood,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paper,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plastic,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rubber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foam,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chemicals,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loose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packaging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materials,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waste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rubbish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furniture.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53811" y="4085844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5" h="254635">
                <a:moveTo>
                  <a:pt x="127254" y="0"/>
                </a:moveTo>
                <a:lnTo>
                  <a:pt x="0" y="127253"/>
                </a:lnTo>
                <a:lnTo>
                  <a:pt x="127254" y="254380"/>
                </a:lnTo>
                <a:lnTo>
                  <a:pt x="254381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3028" y="4340352"/>
            <a:ext cx="2796540" cy="2359025"/>
          </a:xfrm>
          <a:custGeom>
            <a:avLst/>
            <a:gdLst/>
            <a:ahLst/>
            <a:cxnLst/>
            <a:rect l="l" t="t" r="r" b="b"/>
            <a:pathLst>
              <a:path w="2796540" h="2359025">
                <a:moveTo>
                  <a:pt x="2643885" y="0"/>
                </a:moveTo>
                <a:lnTo>
                  <a:pt x="0" y="0"/>
                </a:lnTo>
                <a:lnTo>
                  <a:pt x="0" y="2358758"/>
                </a:lnTo>
                <a:lnTo>
                  <a:pt x="2796285" y="2358758"/>
                </a:lnTo>
                <a:lnTo>
                  <a:pt x="2796285" y="152400"/>
                </a:lnTo>
                <a:lnTo>
                  <a:pt x="2788538" y="104267"/>
                </a:lnTo>
                <a:lnTo>
                  <a:pt x="2766948" y="62357"/>
                </a:lnTo>
                <a:lnTo>
                  <a:pt x="2733928" y="29464"/>
                </a:lnTo>
                <a:lnTo>
                  <a:pt x="2692145" y="7747"/>
                </a:lnTo>
                <a:lnTo>
                  <a:pt x="2643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667625" y="4452950"/>
            <a:ext cx="2336165" cy="20593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0650" indent="-108585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121285" algn="l"/>
              </a:tabLst>
            </a:pP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doors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never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propped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open.</a:t>
            </a:r>
            <a:endParaRPr sz="950">
              <a:latin typeface="Arial"/>
              <a:cs typeface="Arial"/>
            </a:endParaRPr>
          </a:p>
          <a:p>
            <a:pPr marL="120650" marR="315595" indent="-108585" algn="just">
              <a:lnSpc>
                <a:spcPct val="104700"/>
              </a:lnSpc>
              <a:spcBef>
                <a:spcPts val="520"/>
              </a:spcBef>
              <a:buChar char="•"/>
              <a:tabLst>
                <a:tab pos="121285" algn="l"/>
              </a:tabLst>
            </a:pP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doors</a:t>
            </a:r>
            <a:r>
              <a:rPr sz="9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9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locked</a:t>
            </a:r>
            <a:r>
              <a:rPr sz="9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reasons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building is</a:t>
            </a:r>
            <a:r>
              <a:rPr sz="9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unoccupied.</a:t>
            </a:r>
            <a:endParaRPr sz="950">
              <a:latin typeface="Arial"/>
              <a:cs typeface="Arial"/>
            </a:endParaRPr>
          </a:p>
          <a:p>
            <a:pPr marL="120650" marR="112395" indent="-108585">
              <a:lnSpc>
                <a:spcPct val="105300"/>
              </a:lnSpc>
              <a:spcBef>
                <a:spcPts val="605"/>
              </a:spcBef>
              <a:buChar char="•"/>
              <a:tabLst>
                <a:tab pos="121285" algn="l"/>
              </a:tabLst>
            </a:pP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doors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must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unlocked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times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endParaRPr sz="950">
              <a:latin typeface="Arial"/>
              <a:cs typeface="Arial"/>
            </a:endParaRPr>
          </a:p>
          <a:p>
            <a:pPr marL="120650" marR="27940" indent="-108585">
              <a:lnSpc>
                <a:spcPct val="104700"/>
              </a:lnSpc>
              <a:spcBef>
                <a:spcPts val="605"/>
              </a:spcBef>
              <a:buChar char="•"/>
              <a:tabLst>
                <a:tab pos="121285" algn="l"/>
              </a:tabLst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emergency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evacuation,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close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windows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doors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you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evacuate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(if</a:t>
            </a:r>
            <a:r>
              <a:rPr sz="9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 safe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so).</a:t>
            </a:r>
            <a:endParaRPr sz="950">
              <a:latin typeface="Arial"/>
              <a:cs typeface="Arial"/>
            </a:endParaRPr>
          </a:p>
          <a:p>
            <a:pPr marL="120650" marR="5080" indent="-108585">
              <a:lnSpc>
                <a:spcPct val="105300"/>
              </a:lnSpc>
              <a:spcBef>
                <a:spcPts val="600"/>
              </a:spcBef>
              <a:buChar char="•"/>
              <a:tabLst>
                <a:tab pos="121285" algn="l"/>
              </a:tabLst>
            </a:pP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Ventilation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equipment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switched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off</a:t>
            </a:r>
            <a:r>
              <a:rPr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use.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63028" y="3087674"/>
            <a:ext cx="2796540" cy="1126490"/>
          </a:xfrm>
          <a:custGeom>
            <a:avLst/>
            <a:gdLst/>
            <a:ahLst/>
            <a:cxnLst/>
            <a:rect l="l" t="t" r="r" b="b"/>
            <a:pathLst>
              <a:path w="2796540" h="1126489">
                <a:moveTo>
                  <a:pt x="2796285" y="0"/>
                </a:moveTo>
                <a:lnTo>
                  <a:pt x="0" y="0"/>
                </a:lnTo>
                <a:lnTo>
                  <a:pt x="0" y="1126058"/>
                </a:lnTo>
                <a:lnTo>
                  <a:pt x="2796285" y="1126058"/>
                </a:lnTo>
                <a:lnTo>
                  <a:pt x="2796285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559802" y="3143758"/>
            <a:ext cx="146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oxygen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59802" y="3481831"/>
            <a:ext cx="173672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Air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source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oxygen.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734043" y="4085844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5">
                <a:moveTo>
                  <a:pt x="127253" y="0"/>
                </a:moveTo>
                <a:lnTo>
                  <a:pt x="0" y="127253"/>
                </a:lnTo>
                <a:lnTo>
                  <a:pt x="127253" y="254380"/>
                </a:lnTo>
                <a:lnTo>
                  <a:pt x="254380" y="127253"/>
                </a:lnTo>
                <a:lnTo>
                  <a:pt x="127253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444" y="1726691"/>
            <a:ext cx="643128" cy="591312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18896" y="7099421"/>
            <a:ext cx="80835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45" dirty="0">
                <a:latin typeface="Arial"/>
                <a:cs typeface="Arial"/>
              </a:rPr>
              <a:t>WS.STC.SSI.01.01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Fire</a:t>
            </a:r>
            <a:r>
              <a:rPr spc="-135" dirty="0"/>
              <a:t> </a:t>
            </a:r>
            <a:r>
              <a:rPr dirty="0"/>
              <a:t>Safety</a:t>
            </a:r>
            <a:r>
              <a:rPr spc="-7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-40" dirty="0"/>
              <a:t>Emergency</a:t>
            </a:r>
            <a:r>
              <a:rPr spc="-130" dirty="0"/>
              <a:t> </a:t>
            </a:r>
            <a:r>
              <a:rPr spc="-20" dirty="0"/>
              <a:t>Procedures</a:t>
            </a:r>
          </a:p>
        </p:txBody>
      </p:sp>
      <p:sp>
        <p:nvSpPr>
          <p:cNvPr id="4" name="object 4"/>
          <p:cNvSpPr/>
          <p:nvPr/>
        </p:nvSpPr>
        <p:spPr>
          <a:xfrm>
            <a:off x="435863" y="1693163"/>
            <a:ext cx="7394575" cy="574675"/>
          </a:xfrm>
          <a:custGeom>
            <a:avLst/>
            <a:gdLst/>
            <a:ahLst/>
            <a:cxnLst/>
            <a:rect l="l" t="t" r="r" b="b"/>
            <a:pathLst>
              <a:path w="7394575" h="574675">
                <a:moveTo>
                  <a:pt x="7241794" y="0"/>
                </a:moveTo>
                <a:lnTo>
                  <a:pt x="0" y="0"/>
                </a:lnTo>
                <a:lnTo>
                  <a:pt x="0" y="574294"/>
                </a:lnTo>
                <a:lnTo>
                  <a:pt x="7394194" y="574294"/>
                </a:lnTo>
                <a:lnTo>
                  <a:pt x="7394194" y="152400"/>
                </a:lnTo>
                <a:lnTo>
                  <a:pt x="7386447" y="104267"/>
                </a:lnTo>
                <a:lnTo>
                  <a:pt x="7364857" y="62357"/>
                </a:lnTo>
                <a:lnTo>
                  <a:pt x="7331837" y="29337"/>
                </a:lnTo>
                <a:lnTo>
                  <a:pt x="7290054" y="7747"/>
                </a:lnTo>
                <a:lnTo>
                  <a:pt x="7241794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0148" y="1735963"/>
            <a:ext cx="9185275" cy="114998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324735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It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important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understand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emergency situation.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Your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workplace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specific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evacuation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procedure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follow.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Your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explain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you.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Arial"/>
              <a:cs typeface="Arial"/>
            </a:endParaRPr>
          </a:p>
          <a:p>
            <a:pPr marL="3063875" marR="5080">
              <a:lnSpc>
                <a:spcPct val="103299"/>
              </a:lnSpc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addition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understanding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evacuation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procedure, your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understand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10" dirty="0">
                <a:latin typeface="Arial"/>
                <a:cs typeface="Arial"/>
              </a:rPr>
              <a:t>following: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93591" y="3122676"/>
            <a:ext cx="1618615" cy="1621155"/>
            <a:chOff x="3593591" y="3122676"/>
            <a:chExt cx="1618615" cy="1621155"/>
          </a:xfrm>
        </p:grpSpPr>
        <p:sp>
          <p:nvSpPr>
            <p:cNvPr id="7" name="object 7"/>
            <p:cNvSpPr/>
            <p:nvPr/>
          </p:nvSpPr>
          <p:spPr>
            <a:xfrm>
              <a:off x="3593591" y="3122676"/>
              <a:ext cx="1618615" cy="1621155"/>
            </a:xfrm>
            <a:custGeom>
              <a:avLst/>
              <a:gdLst/>
              <a:ahLst/>
              <a:cxnLst/>
              <a:rect l="l" t="t" r="r" b="b"/>
              <a:pathLst>
                <a:path w="1618614" h="1621154">
                  <a:moveTo>
                    <a:pt x="1465961" y="0"/>
                  </a:moveTo>
                  <a:lnTo>
                    <a:pt x="0" y="0"/>
                  </a:lnTo>
                  <a:lnTo>
                    <a:pt x="0" y="1621028"/>
                  </a:lnTo>
                  <a:lnTo>
                    <a:pt x="1618361" y="1621028"/>
                  </a:lnTo>
                  <a:lnTo>
                    <a:pt x="1618361" y="152527"/>
                  </a:lnTo>
                  <a:lnTo>
                    <a:pt x="1610614" y="104267"/>
                  </a:lnTo>
                  <a:lnTo>
                    <a:pt x="1588897" y="62484"/>
                  </a:lnTo>
                  <a:lnTo>
                    <a:pt x="1556004" y="29464"/>
                  </a:lnTo>
                  <a:lnTo>
                    <a:pt x="1514094" y="7747"/>
                  </a:lnTo>
                  <a:lnTo>
                    <a:pt x="1465961" y="0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4987" y="3240024"/>
              <a:ext cx="559308" cy="5379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49851" y="3418332"/>
              <a:ext cx="449579" cy="2225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7847" y="3386328"/>
              <a:ext cx="513588" cy="2865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4903" y="3476244"/>
              <a:ext cx="379475" cy="111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30623" y="3255264"/>
              <a:ext cx="289560" cy="115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56532" y="3288741"/>
              <a:ext cx="236220" cy="53340"/>
            </a:xfrm>
            <a:custGeom>
              <a:avLst/>
              <a:gdLst/>
              <a:ahLst/>
              <a:cxnLst/>
              <a:rect l="l" t="t" r="r" b="b"/>
              <a:pathLst>
                <a:path w="236220" h="53339">
                  <a:moveTo>
                    <a:pt x="51054" y="50"/>
                  </a:moveTo>
                  <a:lnTo>
                    <a:pt x="0" y="50"/>
                  </a:lnTo>
                  <a:lnTo>
                    <a:pt x="0" y="53263"/>
                  </a:lnTo>
                  <a:lnTo>
                    <a:pt x="18034" y="53263"/>
                  </a:lnTo>
                  <a:lnTo>
                    <a:pt x="18034" y="33197"/>
                  </a:lnTo>
                  <a:lnTo>
                    <a:pt x="46609" y="33197"/>
                  </a:lnTo>
                  <a:lnTo>
                    <a:pt x="46609" y="22148"/>
                  </a:lnTo>
                  <a:lnTo>
                    <a:pt x="18034" y="22148"/>
                  </a:lnTo>
                  <a:lnTo>
                    <a:pt x="18034" y="11099"/>
                  </a:lnTo>
                  <a:lnTo>
                    <a:pt x="51054" y="11099"/>
                  </a:lnTo>
                  <a:lnTo>
                    <a:pt x="51054" y="50"/>
                  </a:lnTo>
                  <a:close/>
                </a:path>
                <a:path w="236220" h="53339">
                  <a:moveTo>
                    <a:pt x="83667" y="0"/>
                  </a:moveTo>
                  <a:lnTo>
                    <a:pt x="65532" y="0"/>
                  </a:lnTo>
                  <a:lnTo>
                    <a:pt x="65532" y="53263"/>
                  </a:lnTo>
                  <a:lnTo>
                    <a:pt x="83667" y="53263"/>
                  </a:lnTo>
                  <a:lnTo>
                    <a:pt x="83667" y="0"/>
                  </a:lnTo>
                  <a:close/>
                </a:path>
                <a:path w="236220" h="53339">
                  <a:moveTo>
                    <a:pt x="164084" y="51485"/>
                  </a:moveTo>
                  <a:lnTo>
                    <a:pt x="162433" y="50850"/>
                  </a:lnTo>
                  <a:lnTo>
                    <a:pt x="161417" y="48310"/>
                  </a:lnTo>
                  <a:lnTo>
                    <a:pt x="161163" y="42214"/>
                  </a:lnTo>
                  <a:lnTo>
                    <a:pt x="161036" y="40690"/>
                  </a:lnTo>
                  <a:lnTo>
                    <a:pt x="160909" y="39674"/>
                  </a:lnTo>
                  <a:lnTo>
                    <a:pt x="160655" y="35737"/>
                  </a:lnTo>
                  <a:lnTo>
                    <a:pt x="160108" y="33451"/>
                  </a:lnTo>
                  <a:lnTo>
                    <a:pt x="160020" y="33070"/>
                  </a:lnTo>
                  <a:lnTo>
                    <a:pt x="157353" y="30022"/>
                  </a:lnTo>
                  <a:lnTo>
                    <a:pt x="155194" y="28879"/>
                  </a:lnTo>
                  <a:lnTo>
                    <a:pt x="152019" y="27990"/>
                  </a:lnTo>
                  <a:lnTo>
                    <a:pt x="155956" y="26466"/>
                  </a:lnTo>
                  <a:lnTo>
                    <a:pt x="158750" y="24688"/>
                  </a:lnTo>
                  <a:lnTo>
                    <a:pt x="160210" y="22910"/>
                  </a:lnTo>
                  <a:lnTo>
                    <a:pt x="162306" y="20370"/>
                  </a:lnTo>
                  <a:lnTo>
                    <a:pt x="163322" y="17830"/>
                  </a:lnTo>
                  <a:lnTo>
                    <a:pt x="163322" y="9829"/>
                  </a:lnTo>
                  <a:lnTo>
                    <a:pt x="161163" y="6146"/>
                  </a:lnTo>
                  <a:lnTo>
                    <a:pt x="152654" y="1320"/>
                  </a:lnTo>
                  <a:lnTo>
                    <a:pt x="145923" y="50"/>
                  </a:lnTo>
                  <a:lnTo>
                    <a:pt x="145288" y="50"/>
                  </a:lnTo>
                  <a:lnTo>
                    <a:pt x="145288" y="14528"/>
                  </a:lnTo>
                  <a:lnTo>
                    <a:pt x="145288" y="18719"/>
                  </a:lnTo>
                  <a:lnTo>
                    <a:pt x="144399" y="20370"/>
                  </a:lnTo>
                  <a:lnTo>
                    <a:pt x="140970" y="22402"/>
                  </a:lnTo>
                  <a:lnTo>
                    <a:pt x="138684" y="22783"/>
                  </a:lnTo>
                  <a:lnTo>
                    <a:pt x="121031" y="22910"/>
                  </a:lnTo>
                  <a:lnTo>
                    <a:pt x="121031" y="10718"/>
                  </a:lnTo>
                  <a:lnTo>
                    <a:pt x="138684" y="10718"/>
                  </a:lnTo>
                  <a:lnTo>
                    <a:pt x="141097" y="11226"/>
                  </a:lnTo>
                  <a:lnTo>
                    <a:pt x="144399" y="13131"/>
                  </a:lnTo>
                  <a:lnTo>
                    <a:pt x="145288" y="14528"/>
                  </a:lnTo>
                  <a:lnTo>
                    <a:pt x="145288" y="50"/>
                  </a:lnTo>
                  <a:lnTo>
                    <a:pt x="102997" y="50"/>
                  </a:lnTo>
                  <a:lnTo>
                    <a:pt x="102997" y="53263"/>
                  </a:lnTo>
                  <a:lnTo>
                    <a:pt x="121031" y="53263"/>
                  </a:lnTo>
                  <a:lnTo>
                    <a:pt x="121031" y="33451"/>
                  </a:lnTo>
                  <a:lnTo>
                    <a:pt x="136398" y="33451"/>
                  </a:lnTo>
                  <a:lnTo>
                    <a:pt x="143637" y="48818"/>
                  </a:lnTo>
                  <a:lnTo>
                    <a:pt x="144145" y="51485"/>
                  </a:lnTo>
                  <a:lnTo>
                    <a:pt x="145034" y="53263"/>
                  </a:lnTo>
                  <a:lnTo>
                    <a:pt x="164084" y="53263"/>
                  </a:lnTo>
                  <a:lnTo>
                    <a:pt x="164084" y="51485"/>
                  </a:lnTo>
                  <a:close/>
                </a:path>
                <a:path w="236220" h="53339">
                  <a:moveTo>
                    <a:pt x="235712" y="42468"/>
                  </a:moveTo>
                  <a:lnTo>
                    <a:pt x="198755" y="42468"/>
                  </a:lnTo>
                  <a:lnTo>
                    <a:pt x="198755" y="31038"/>
                  </a:lnTo>
                  <a:lnTo>
                    <a:pt x="231394" y="31038"/>
                  </a:lnTo>
                  <a:lnTo>
                    <a:pt x="231394" y="20370"/>
                  </a:lnTo>
                  <a:lnTo>
                    <a:pt x="198755" y="20370"/>
                  </a:lnTo>
                  <a:lnTo>
                    <a:pt x="198755" y="10972"/>
                  </a:lnTo>
                  <a:lnTo>
                    <a:pt x="234569" y="10972"/>
                  </a:lnTo>
                  <a:lnTo>
                    <a:pt x="234569" y="50"/>
                  </a:lnTo>
                  <a:lnTo>
                    <a:pt x="180467" y="50"/>
                  </a:lnTo>
                  <a:lnTo>
                    <a:pt x="180467" y="53263"/>
                  </a:lnTo>
                  <a:lnTo>
                    <a:pt x="235712" y="53263"/>
                  </a:lnTo>
                  <a:lnTo>
                    <a:pt x="235712" y="42468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71772" y="3515867"/>
              <a:ext cx="207010" cy="35560"/>
            </a:xfrm>
            <a:custGeom>
              <a:avLst/>
              <a:gdLst/>
              <a:ahLst/>
              <a:cxnLst/>
              <a:rect l="l" t="t" r="r" b="b"/>
              <a:pathLst>
                <a:path w="207010" h="35560">
                  <a:moveTo>
                    <a:pt x="81915" y="17907"/>
                  </a:moveTo>
                  <a:lnTo>
                    <a:pt x="41021" y="5461"/>
                  </a:lnTo>
                  <a:lnTo>
                    <a:pt x="41021" y="13208"/>
                  </a:lnTo>
                  <a:lnTo>
                    <a:pt x="0" y="13208"/>
                  </a:lnTo>
                  <a:lnTo>
                    <a:pt x="0" y="22606"/>
                  </a:lnTo>
                  <a:lnTo>
                    <a:pt x="41021" y="22606"/>
                  </a:lnTo>
                  <a:lnTo>
                    <a:pt x="41021" y="30353"/>
                  </a:lnTo>
                  <a:lnTo>
                    <a:pt x="81915" y="17907"/>
                  </a:lnTo>
                  <a:close/>
                </a:path>
                <a:path w="207010" h="35560">
                  <a:moveTo>
                    <a:pt x="121031" y="7874"/>
                  </a:moveTo>
                  <a:lnTo>
                    <a:pt x="113157" y="0"/>
                  </a:lnTo>
                  <a:lnTo>
                    <a:pt x="93853" y="0"/>
                  </a:lnTo>
                  <a:lnTo>
                    <a:pt x="85979" y="7874"/>
                  </a:lnTo>
                  <a:lnTo>
                    <a:pt x="85979" y="27178"/>
                  </a:lnTo>
                  <a:lnTo>
                    <a:pt x="93853" y="35052"/>
                  </a:lnTo>
                  <a:lnTo>
                    <a:pt x="113157" y="35052"/>
                  </a:lnTo>
                  <a:lnTo>
                    <a:pt x="121031" y="27178"/>
                  </a:lnTo>
                  <a:lnTo>
                    <a:pt x="121031" y="7874"/>
                  </a:lnTo>
                  <a:close/>
                </a:path>
                <a:path w="207010" h="35560">
                  <a:moveTo>
                    <a:pt x="207010" y="13208"/>
                  </a:moveTo>
                  <a:lnTo>
                    <a:pt x="165989" y="13208"/>
                  </a:lnTo>
                  <a:lnTo>
                    <a:pt x="165989" y="5461"/>
                  </a:lnTo>
                  <a:lnTo>
                    <a:pt x="125095" y="17907"/>
                  </a:lnTo>
                  <a:lnTo>
                    <a:pt x="165989" y="30353"/>
                  </a:lnTo>
                  <a:lnTo>
                    <a:pt x="165989" y="22606"/>
                  </a:lnTo>
                  <a:lnTo>
                    <a:pt x="207010" y="22606"/>
                  </a:lnTo>
                  <a:lnTo>
                    <a:pt x="207010" y="13208"/>
                  </a:lnTo>
                  <a:close/>
                </a:path>
              </a:pathLst>
            </a:custGeom>
            <a:solidFill>
              <a:srgbClr val="10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54067" y="3691128"/>
              <a:ext cx="42417" cy="4089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358640" y="3694175"/>
              <a:ext cx="33655" cy="34925"/>
            </a:xfrm>
            <a:custGeom>
              <a:avLst/>
              <a:gdLst/>
              <a:ahLst/>
              <a:cxnLst/>
              <a:rect l="l" t="t" r="r" b="b"/>
              <a:pathLst>
                <a:path w="33654" h="34925">
                  <a:moveTo>
                    <a:pt x="4445" y="26924"/>
                  </a:moveTo>
                  <a:lnTo>
                    <a:pt x="2032" y="23114"/>
                  </a:lnTo>
                  <a:lnTo>
                    <a:pt x="889" y="16891"/>
                  </a:lnTo>
                  <a:lnTo>
                    <a:pt x="2032" y="10795"/>
                  </a:lnTo>
                  <a:lnTo>
                    <a:pt x="3048" y="9144"/>
                  </a:lnTo>
                  <a:lnTo>
                    <a:pt x="0" y="12319"/>
                  </a:lnTo>
                  <a:lnTo>
                    <a:pt x="0" y="22352"/>
                  </a:lnTo>
                  <a:lnTo>
                    <a:pt x="889" y="23241"/>
                  </a:lnTo>
                  <a:lnTo>
                    <a:pt x="4445" y="26924"/>
                  </a:lnTo>
                  <a:close/>
                </a:path>
                <a:path w="33654" h="34925">
                  <a:moveTo>
                    <a:pt x="6858" y="29464"/>
                  </a:moveTo>
                  <a:lnTo>
                    <a:pt x="4445" y="26924"/>
                  </a:lnTo>
                  <a:lnTo>
                    <a:pt x="5461" y="28448"/>
                  </a:lnTo>
                  <a:lnTo>
                    <a:pt x="6858" y="29464"/>
                  </a:lnTo>
                  <a:close/>
                </a:path>
                <a:path w="33654" h="34925">
                  <a:moveTo>
                    <a:pt x="9017" y="2921"/>
                  </a:moveTo>
                  <a:lnTo>
                    <a:pt x="5461" y="5334"/>
                  </a:lnTo>
                  <a:lnTo>
                    <a:pt x="3048" y="9144"/>
                  </a:lnTo>
                  <a:lnTo>
                    <a:pt x="9017" y="2921"/>
                  </a:lnTo>
                  <a:close/>
                </a:path>
                <a:path w="33654" h="34925">
                  <a:moveTo>
                    <a:pt x="24638" y="3429"/>
                  </a:moveTo>
                  <a:lnTo>
                    <a:pt x="21336" y="0"/>
                  </a:lnTo>
                  <a:lnTo>
                    <a:pt x="11811" y="0"/>
                  </a:lnTo>
                  <a:lnTo>
                    <a:pt x="9017" y="2921"/>
                  </a:lnTo>
                  <a:lnTo>
                    <a:pt x="10541" y="1778"/>
                  </a:lnTo>
                  <a:lnTo>
                    <a:pt x="16383" y="635"/>
                  </a:lnTo>
                  <a:lnTo>
                    <a:pt x="22352" y="1778"/>
                  </a:lnTo>
                  <a:lnTo>
                    <a:pt x="24638" y="3429"/>
                  </a:lnTo>
                  <a:close/>
                </a:path>
                <a:path w="33654" h="34925">
                  <a:moveTo>
                    <a:pt x="26797" y="28956"/>
                  </a:moveTo>
                  <a:lnTo>
                    <a:pt x="22352" y="32004"/>
                  </a:lnTo>
                  <a:lnTo>
                    <a:pt x="16383" y="33274"/>
                  </a:lnTo>
                  <a:lnTo>
                    <a:pt x="10541" y="32004"/>
                  </a:lnTo>
                  <a:lnTo>
                    <a:pt x="6858" y="29464"/>
                  </a:lnTo>
                  <a:lnTo>
                    <a:pt x="11811" y="34671"/>
                  </a:lnTo>
                  <a:lnTo>
                    <a:pt x="21336" y="34671"/>
                  </a:lnTo>
                  <a:lnTo>
                    <a:pt x="26797" y="28956"/>
                  </a:lnTo>
                  <a:close/>
                </a:path>
                <a:path w="33654" h="34925">
                  <a:moveTo>
                    <a:pt x="27940" y="27813"/>
                  </a:moveTo>
                  <a:lnTo>
                    <a:pt x="26797" y="28956"/>
                  </a:lnTo>
                  <a:lnTo>
                    <a:pt x="27432" y="28448"/>
                  </a:lnTo>
                  <a:lnTo>
                    <a:pt x="27940" y="27813"/>
                  </a:lnTo>
                  <a:close/>
                </a:path>
                <a:path w="33654" h="34925">
                  <a:moveTo>
                    <a:pt x="29337" y="8382"/>
                  </a:moveTo>
                  <a:lnTo>
                    <a:pt x="27432" y="5334"/>
                  </a:lnTo>
                  <a:lnTo>
                    <a:pt x="24638" y="3429"/>
                  </a:lnTo>
                  <a:lnTo>
                    <a:pt x="29337" y="8382"/>
                  </a:lnTo>
                  <a:close/>
                </a:path>
                <a:path w="33654" h="34925">
                  <a:moveTo>
                    <a:pt x="33147" y="12319"/>
                  </a:moveTo>
                  <a:lnTo>
                    <a:pt x="29337" y="8382"/>
                  </a:lnTo>
                  <a:lnTo>
                    <a:pt x="30861" y="10795"/>
                  </a:lnTo>
                  <a:lnTo>
                    <a:pt x="32004" y="16891"/>
                  </a:lnTo>
                  <a:lnTo>
                    <a:pt x="30861" y="23114"/>
                  </a:lnTo>
                  <a:lnTo>
                    <a:pt x="27940" y="27813"/>
                  </a:lnTo>
                  <a:lnTo>
                    <a:pt x="32004" y="23495"/>
                  </a:lnTo>
                  <a:lnTo>
                    <a:pt x="33147" y="22352"/>
                  </a:lnTo>
                  <a:lnTo>
                    <a:pt x="33147" y="123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66259" y="3703320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4350" y="0"/>
                  </a:moveTo>
                  <a:lnTo>
                    <a:pt x="12445" y="0"/>
                  </a:lnTo>
                  <a:lnTo>
                    <a:pt x="8381" y="4063"/>
                  </a:lnTo>
                  <a:lnTo>
                    <a:pt x="4317" y="0"/>
                  </a:lnTo>
                  <a:lnTo>
                    <a:pt x="2285" y="0"/>
                  </a:lnTo>
                  <a:lnTo>
                    <a:pt x="0" y="2285"/>
                  </a:lnTo>
                  <a:lnTo>
                    <a:pt x="0" y="4190"/>
                  </a:lnTo>
                  <a:lnTo>
                    <a:pt x="4063" y="8381"/>
                  </a:lnTo>
                  <a:lnTo>
                    <a:pt x="0" y="12445"/>
                  </a:lnTo>
                  <a:lnTo>
                    <a:pt x="0" y="14350"/>
                  </a:lnTo>
                  <a:lnTo>
                    <a:pt x="2285" y="16763"/>
                  </a:lnTo>
                  <a:lnTo>
                    <a:pt x="4317" y="16763"/>
                  </a:lnTo>
                  <a:lnTo>
                    <a:pt x="8381" y="12572"/>
                  </a:lnTo>
                  <a:lnTo>
                    <a:pt x="12445" y="16763"/>
                  </a:lnTo>
                  <a:lnTo>
                    <a:pt x="14350" y="16763"/>
                  </a:lnTo>
                  <a:lnTo>
                    <a:pt x="16763" y="14350"/>
                  </a:lnTo>
                  <a:lnTo>
                    <a:pt x="16763" y="12445"/>
                  </a:lnTo>
                  <a:lnTo>
                    <a:pt x="12699" y="8381"/>
                  </a:lnTo>
                  <a:lnTo>
                    <a:pt x="16763" y="4190"/>
                  </a:lnTo>
                  <a:lnTo>
                    <a:pt x="16763" y="2285"/>
                  </a:lnTo>
                  <a:lnTo>
                    <a:pt x="14350" y="0"/>
                  </a:lnTo>
                  <a:close/>
                </a:path>
              </a:pathLst>
            </a:custGeom>
            <a:solidFill>
              <a:srgbClr val="3936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67783" y="370484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12191" y="0"/>
                  </a:moveTo>
                  <a:lnTo>
                    <a:pt x="11175" y="0"/>
                  </a:lnTo>
                  <a:lnTo>
                    <a:pt x="10794" y="126"/>
                  </a:lnTo>
                  <a:lnTo>
                    <a:pt x="6857" y="4190"/>
                  </a:lnTo>
                  <a:lnTo>
                    <a:pt x="2793" y="126"/>
                  </a:lnTo>
                  <a:lnTo>
                    <a:pt x="2285" y="0"/>
                  </a:lnTo>
                  <a:lnTo>
                    <a:pt x="1396" y="0"/>
                  </a:lnTo>
                  <a:lnTo>
                    <a:pt x="1015" y="126"/>
                  </a:lnTo>
                  <a:lnTo>
                    <a:pt x="0" y="1142"/>
                  </a:lnTo>
                  <a:lnTo>
                    <a:pt x="0" y="2285"/>
                  </a:lnTo>
                  <a:lnTo>
                    <a:pt x="4317" y="6603"/>
                  </a:lnTo>
                  <a:lnTo>
                    <a:pt x="0" y="10921"/>
                  </a:lnTo>
                  <a:lnTo>
                    <a:pt x="0" y="12064"/>
                  </a:lnTo>
                  <a:lnTo>
                    <a:pt x="1015" y="13080"/>
                  </a:lnTo>
                  <a:lnTo>
                    <a:pt x="1396" y="13207"/>
                  </a:lnTo>
                  <a:lnTo>
                    <a:pt x="2412" y="13207"/>
                  </a:lnTo>
                  <a:lnTo>
                    <a:pt x="2793" y="13080"/>
                  </a:lnTo>
                  <a:lnTo>
                    <a:pt x="6857" y="9016"/>
                  </a:lnTo>
                  <a:lnTo>
                    <a:pt x="10794" y="13080"/>
                  </a:lnTo>
                  <a:lnTo>
                    <a:pt x="11175" y="13207"/>
                  </a:lnTo>
                  <a:lnTo>
                    <a:pt x="12191" y="13207"/>
                  </a:lnTo>
                  <a:lnTo>
                    <a:pt x="12572" y="13080"/>
                  </a:lnTo>
                  <a:lnTo>
                    <a:pt x="13588" y="12064"/>
                  </a:lnTo>
                  <a:lnTo>
                    <a:pt x="13588" y="10921"/>
                  </a:lnTo>
                  <a:lnTo>
                    <a:pt x="9270" y="6603"/>
                  </a:lnTo>
                  <a:lnTo>
                    <a:pt x="13588" y="2285"/>
                  </a:lnTo>
                  <a:lnTo>
                    <a:pt x="13588" y="1142"/>
                  </a:lnTo>
                  <a:lnTo>
                    <a:pt x="12572" y="126"/>
                  </a:lnTo>
                  <a:lnTo>
                    <a:pt x="12191" y="0"/>
                  </a:lnTo>
                  <a:close/>
                </a:path>
              </a:pathLst>
            </a:custGeom>
            <a:solidFill>
              <a:srgbClr val="100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74235" y="3291840"/>
              <a:ext cx="40894" cy="408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184903" y="330098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571" y="0"/>
                  </a:moveTo>
                  <a:lnTo>
                    <a:pt x="1269" y="0"/>
                  </a:lnTo>
                  <a:lnTo>
                    <a:pt x="0" y="1270"/>
                  </a:lnTo>
                  <a:lnTo>
                    <a:pt x="0" y="4445"/>
                  </a:lnTo>
                  <a:lnTo>
                    <a:pt x="1269" y="5842"/>
                  </a:lnTo>
                  <a:lnTo>
                    <a:pt x="4571" y="5842"/>
                  </a:lnTo>
                  <a:lnTo>
                    <a:pt x="5841" y="4445"/>
                  </a:lnTo>
                  <a:lnTo>
                    <a:pt x="5841" y="1270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CCC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87595" y="3503676"/>
              <a:ext cx="243840" cy="170815"/>
            </a:xfrm>
            <a:custGeom>
              <a:avLst/>
              <a:gdLst/>
              <a:ahLst/>
              <a:cxnLst/>
              <a:rect l="l" t="t" r="r" b="b"/>
              <a:pathLst>
                <a:path w="243839" h="170814">
                  <a:moveTo>
                    <a:pt x="243586" y="0"/>
                  </a:moveTo>
                  <a:lnTo>
                    <a:pt x="239395" y="166243"/>
                  </a:lnTo>
                  <a:lnTo>
                    <a:pt x="0" y="170434"/>
                  </a:lnTo>
                  <a:lnTo>
                    <a:pt x="243586" y="170434"/>
                  </a:lnTo>
                  <a:lnTo>
                    <a:pt x="243586" y="0"/>
                  </a:lnTo>
                  <a:close/>
                </a:path>
              </a:pathLst>
            </a:custGeom>
            <a:solidFill>
              <a:srgbClr val="EA4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87595" y="3386328"/>
              <a:ext cx="243840" cy="170815"/>
            </a:xfrm>
            <a:custGeom>
              <a:avLst/>
              <a:gdLst/>
              <a:ahLst/>
              <a:cxnLst/>
              <a:rect l="l" t="t" r="r" b="b"/>
              <a:pathLst>
                <a:path w="243839" h="170814">
                  <a:moveTo>
                    <a:pt x="243586" y="0"/>
                  </a:moveTo>
                  <a:lnTo>
                    <a:pt x="0" y="0"/>
                  </a:lnTo>
                  <a:lnTo>
                    <a:pt x="239395" y="4064"/>
                  </a:lnTo>
                  <a:lnTo>
                    <a:pt x="243586" y="170434"/>
                  </a:lnTo>
                  <a:lnTo>
                    <a:pt x="243586" y="0"/>
                  </a:lnTo>
                  <a:close/>
                </a:path>
              </a:pathLst>
            </a:custGeom>
            <a:solidFill>
              <a:srgbClr val="E01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7847" y="3503676"/>
              <a:ext cx="245110" cy="170815"/>
            </a:xfrm>
            <a:custGeom>
              <a:avLst/>
              <a:gdLst/>
              <a:ahLst/>
              <a:cxnLst/>
              <a:rect l="l" t="t" r="r" b="b"/>
              <a:pathLst>
                <a:path w="245110" h="170814">
                  <a:moveTo>
                    <a:pt x="0" y="0"/>
                  </a:moveTo>
                  <a:lnTo>
                    <a:pt x="0" y="170434"/>
                  </a:lnTo>
                  <a:lnTo>
                    <a:pt x="244983" y="170434"/>
                  </a:lnTo>
                  <a:lnTo>
                    <a:pt x="4191" y="1662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4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7847" y="3386328"/>
              <a:ext cx="245110" cy="170815"/>
            </a:xfrm>
            <a:custGeom>
              <a:avLst/>
              <a:gdLst/>
              <a:ahLst/>
              <a:cxnLst/>
              <a:rect l="l" t="t" r="r" b="b"/>
              <a:pathLst>
                <a:path w="245110" h="170814">
                  <a:moveTo>
                    <a:pt x="244983" y="0"/>
                  </a:moveTo>
                  <a:lnTo>
                    <a:pt x="0" y="0"/>
                  </a:lnTo>
                  <a:lnTo>
                    <a:pt x="0" y="170434"/>
                  </a:lnTo>
                  <a:lnTo>
                    <a:pt x="4191" y="4064"/>
                  </a:lnTo>
                  <a:lnTo>
                    <a:pt x="244983" y="0"/>
                  </a:lnTo>
                  <a:close/>
                </a:path>
              </a:pathLst>
            </a:custGeom>
            <a:solidFill>
              <a:srgbClr val="E010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5299" y="3425952"/>
              <a:ext cx="292608" cy="21488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494276" y="3476243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4">
                  <a:moveTo>
                    <a:pt x="5969" y="26797"/>
                  </a:moveTo>
                  <a:lnTo>
                    <a:pt x="4191" y="23622"/>
                  </a:lnTo>
                  <a:lnTo>
                    <a:pt x="3556" y="24130"/>
                  </a:lnTo>
                  <a:lnTo>
                    <a:pt x="0" y="26797"/>
                  </a:lnTo>
                  <a:lnTo>
                    <a:pt x="5969" y="26797"/>
                  </a:lnTo>
                  <a:close/>
                </a:path>
                <a:path w="66675" h="27304">
                  <a:moveTo>
                    <a:pt x="35941" y="8890"/>
                  </a:moveTo>
                  <a:lnTo>
                    <a:pt x="35814" y="5969"/>
                  </a:lnTo>
                  <a:lnTo>
                    <a:pt x="34798" y="4191"/>
                  </a:lnTo>
                  <a:lnTo>
                    <a:pt x="33147" y="2794"/>
                  </a:lnTo>
                  <a:lnTo>
                    <a:pt x="32385" y="3302"/>
                  </a:lnTo>
                  <a:lnTo>
                    <a:pt x="29337" y="5461"/>
                  </a:lnTo>
                  <a:lnTo>
                    <a:pt x="28702" y="5969"/>
                  </a:lnTo>
                  <a:lnTo>
                    <a:pt x="29464" y="6604"/>
                  </a:lnTo>
                  <a:lnTo>
                    <a:pt x="29972" y="7366"/>
                  </a:lnTo>
                  <a:lnTo>
                    <a:pt x="30099" y="9271"/>
                  </a:lnTo>
                  <a:lnTo>
                    <a:pt x="35179" y="8890"/>
                  </a:lnTo>
                  <a:lnTo>
                    <a:pt x="35941" y="8890"/>
                  </a:lnTo>
                  <a:close/>
                </a:path>
                <a:path w="66675" h="27304">
                  <a:moveTo>
                    <a:pt x="36957" y="21336"/>
                  </a:moveTo>
                  <a:lnTo>
                    <a:pt x="36893" y="16891"/>
                  </a:lnTo>
                  <a:lnTo>
                    <a:pt x="36385" y="15875"/>
                  </a:lnTo>
                  <a:lnTo>
                    <a:pt x="36195" y="15494"/>
                  </a:lnTo>
                  <a:lnTo>
                    <a:pt x="35560" y="14986"/>
                  </a:lnTo>
                  <a:lnTo>
                    <a:pt x="33401" y="13335"/>
                  </a:lnTo>
                  <a:lnTo>
                    <a:pt x="33147" y="13208"/>
                  </a:lnTo>
                  <a:lnTo>
                    <a:pt x="31877" y="12573"/>
                  </a:lnTo>
                  <a:lnTo>
                    <a:pt x="31115" y="12319"/>
                  </a:lnTo>
                  <a:lnTo>
                    <a:pt x="27940" y="11430"/>
                  </a:lnTo>
                  <a:lnTo>
                    <a:pt x="27813" y="11430"/>
                  </a:lnTo>
                  <a:lnTo>
                    <a:pt x="27813" y="15621"/>
                  </a:lnTo>
                  <a:lnTo>
                    <a:pt x="24892" y="14986"/>
                  </a:lnTo>
                  <a:lnTo>
                    <a:pt x="25146" y="14986"/>
                  </a:lnTo>
                  <a:lnTo>
                    <a:pt x="27813" y="15621"/>
                  </a:lnTo>
                  <a:lnTo>
                    <a:pt x="27813" y="11430"/>
                  </a:lnTo>
                  <a:lnTo>
                    <a:pt x="26670" y="11176"/>
                  </a:lnTo>
                  <a:lnTo>
                    <a:pt x="26670" y="11938"/>
                  </a:lnTo>
                  <a:lnTo>
                    <a:pt x="25781" y="11811"/>
                  </a:lnTo>
                  <a:lnTo>
                    <a:pt x="25908" y="11811"/>
                  </a:lnTo>
                  <a:lnTo>
                    <a:pt x="26670" y="11938"/>
                  </a:lnTo>
                  <a:lnTo>
                    <a:pt x="26670" y="11176"/>
                  </a:lnTo>
                  <a:lnTo>
                    <a:pt x="22479" y="10541"/>
                  </a:lnTo>
                  <a:lnTo>
                    <a:pt x="21590" y="11049"/>
                  </a:lnTo>
                  <a:lnTo>
                    <a:pt x="17907" y="13716"/>
                  </a:lnTo>
                  <a:lnTo>
                    <a:pt x="17145" y="14351"/>
                  </a:lnTo>
                  <a:lnTo>
                    <a:pt x="18288" y="14605"/>
                  </a:lnTo>
                  <a:lnTo>
                    <a:pt x="24892" y="15748"/>
                  </a:lnTo>
                  <a:lnTo>
                    <a:pt x="27305" y="16256"/>
                  </a:lnTo>
                  <a:lnTo>
                    <a:pt x="28194" y="16510"/>
                  </a:lnTo>
                  <a:lnTo>
                    <a:pt x="30861" y="17653"/>
                  </a:lnTo>
                  <a:lnTo>
                    <a:pt x="31115" y="18542"/>
                  </a:lnTo>
                  <a:lnTo>
                    <a:pt x="31115" y="20193"/>
                  </a:lnTo>
                  <a:lnTo>
                    <a:pt x="30480" y="20955"/>
                  </a:lnTo>
                  <a:lnTo>
                    <a:pt x="27813" y="22352"/>
                  </a:lnTo>
                  <a:lnTo>
                    <a:pt x="25908" y="22606"/>
                  </a:lnTo>
                  <a:lnTo>
                    <a:pt x="20955" y="22606"/>
                  </a:lnTo>
                  <a:lnTo>
                    <a:pt x="20701" y="22606"/>
                  </a:lnTo>
                  <a:lnTo>
                    <a:pt x="20701" y="23368"/>
                  </a:lnTo>
                  <a:lnTo>
                    <a:pt x="18415" y="22987"/>
                  </a:lnTo>
                  <a:lnTo>
                    <a:pt x="14605" y="21209"/>
                  </a:lnTo>
                  <a:lnTo>
                    <a:pt x="18288" y="22860"/>
                  </a:lnTo>
                  <a:lnTo>
                    <a:pt x="18669" y="22987"/>
                  </a:lnTo>
                  <a:lnTo>
                    <a:pt x="20701" y="23368"/>
                  </a:lnTo>
                  <a:lnTo>
                    <a:pt x="20701" y="22606"/>
                  </a:lnTo>
                  <a:lnTo>
                    <a:pt x="18669" y="22225"/>
                  </a:lnTo>
                  <a:lnTo>
                    <a:pt x="15240" y="20574"/>
                  </a:lnTo>
                  <a:lnTo>
                    <a:pt x="14351" y="19304"/>
                  </a:lnTo>
                  <a:lnTo>
                    <a:pt x="14173" y="17653"/>
                  </a:lnTo>
                  <a:lnTo>
                    <a:pt x="14097" y="16891"/>
                  </a:lnTo>
                  <a:lnTo>
                    <a:pt x="13589" y="16891"/>
                  </a:lnTo>
                  <a:lnTo>
                    <a:pt x="13335" y="17018"/>
                  </a:lnTo>
                  <a:lnTo>
                    <a:pt x="12319" y="17780"/>
                  </a:lnTo>
                  <a:lnTo>
                    <a:pt x="13335" y="17653"/>
                  </a:lnTo>
                  <a:lnTo>
                    <a:pt x="13589" y="19685"/>
                  </a:lnTo>
                  <a:lnTo>
                    <a:pt x="13335" y="17780"/>
                  </a:lnTo>
                  <a:lnTo>
                    <a:pt x="12319" y="17780"/>
                  </a:lnTo>
                  <a:lnTo>
                    <a:pt x="9525" y="19939"/>
                  </a:lnTo>
                  <a:lnTo>
                    <a:pt x="8763" y="20320"/>
                  </a:lnTo>
                  <a:lnTo>
                    <a:pt x="9398" y="22098"/>
                  </a:lnTo>
                  <a:lnTo>
                    <a:pt x="10668" y="23495"/>
                  </a:lnTo>
                  <a:lnTo>
                    <a:pt x="14986" y="26289"/>
                  </a:lnTo>
                  <a:lnTo>
                    <a:pt x="18415" y="27051"/>
                  </a:lnTo>
                  <a:lnTo>
                    <a:pt x="28194" y="27051"/>
                  </a:lnTo>
                  <a:lnTo>
                    <a:pt x="30734" y="26416"/>
                  </a:lnTo>
                  <a:lnTo>
                    <a:pt x="30937" y="26289"/>
                  </a:lnTo>
                  <a:lnTo>
                    <a:pt x="35687" y="23368"/>
                  </a:lnTo>
                  <a:lnTo>
                    <a:pt x="35852" y="23114"/>
                  </a:lnTo>
                  <a:lnTo>
                    <a:pt x="36957" y="21336"/>
                  </a:lnTo>
                  <a:close/>
                </a:path>
                <a:path w="66675" h="27304">
                  <a:moveTo>
                    <a:pt x="46482" y="17018"/>
                  </a:moveTo>
                  <a:lnTo>
                    <a:pt x="42418" y="17272"/>
                  </a:lnTo>
                  <a:lnTo>
                    <a:pt x="42418" y="18669"/>
                  </a:lnTo>
                  <a:lnTo>
                    <a:pt x="42545" y="19177"/>
                  </a:lnTo>
                  <a:lnTo>
                    <a:pt x="42672" y="19812"/>
                  </a:lnTo>
                  <a:lnTo>
                    <a:pt x="43180" y="19431"/>
                  </a:lnTo>
                  <a:lnTo>
                    <a:pt x="43307" y="19304"/>
                  </a:lnTo>
                  <a:lnTo>
                    <a:pt x="45339" y="17907"/>
                  </a:lnTo>
                  <a:lnTo>
                    <a:pt x="46482" y="17018"/>
                  </a:lnTo>
                  <a:close/>
                </a:path>
                <a:path w="66675" h="27304">
                  <a:moveTo>
                    <a:pt x="66675" y="2413"/>
                  </a:moveTo>
                  <a:lnTo>
                    <a:pt x="66421" y="2286"/>
                  </a:lnTo>
                  <a:lnTo>
                    <a:pt x="63944" y="889"/>
                  </a:lnTo>
                  <a:lnTo>
                    <a:pt x="63500" y="635"/>
                  </a:lnTo>
                  <a:lnTo>
                    <a:pt x="61214" y="127"/>
                  </a:lnTo>
                  <a:lnTo>
                    <a:pt x="60960" y="0"/>
                  </a:lnTo>
                  <a:lnTo>
                    <a:pt x="52451" y="0"/>
                  </a:lnTo>
                  <a:lnTo>
                    <a:pt x="49530" y="635"/>
                  </a:lnTo>
                  <a:lnTo>
                    <a:pt x="44958" y="3429"/>
                  </a:lnTo>
                  <a:lnTo>
                    <a:pt x="43967" y="5080"/>
                  </a:lnTo>
                  <a:lnTo>
                    <a:pt x="43891" y="9779"/>
                  </a:lnTo>
                  <a:lnTo>
                    <a:pt x="44577" y="10922"/>
                  </a:lnTo>
                  <a:lnTo>
                    <a:pt x="44704" y="11303"/>
                  </a:lnTo>
                  <a:lnTo>
                    <a:pt x="47625" y="13081"/>
                  </a:lnTo>
                  <a:lnTo>
                    <a:pt x="48895" y="13716"/>
                  </a:lnTo>
                  <a:lnTo>
                    <a:pt x="50546" y="14097"/>
                  </a:lnTo>
                  <a:lnTo>
                    <a:pt x="51308" y="13589"/>
                  </a:lnTo>
                  <a:lnTo>
                    <a:pt x="51981" y="13081"/>
                  </a:lnTo>
                  <a:lnTo>
                    <a:pt x="54864" y="10922"/>
                  </a:lnTo>
                  <a:lnTo>
                    <a:pt x="55753" y="10414"/>
                  </a:lnTo>
                  <a:lnTo>
                    <a:pt x="52781" y="9779"/>
                  </a:lnTo>
                  <a:lnTo>
                    <a:pt x="51689" y="9525"/>
                  </a:lnTo>
                  <a:lnTo>
                    <a:pt x="50546" y="8890"/>
                  </a:lnTo>
                  <a:lnTo>
                    <a:pt x="50546" y="9779"/>
                  </a:lnTo>
                  <a:lnTo>
                    <a:pt x="49403" y="9271"/>
                  </a:lnTo>
                  <a:lnTo>
                    <a:pt x="49530" y="9271"/>
                  </a:lnTo>
                  <a:lnTo>
                    <a:pt x="50546" y="9779"/>
                  </a:lnTo>
                  <a:lnTo>
                    <a:pt x="50546" y="8890"/>
                  </a:lnTo>
                  <a:lnTo>
                    <a:pt x="49657" y="8509"/>
                  </a:lnTo>
                  <a:lnTo>
                    <a:pt x="49530" y="7874"/>
                  </a:lnTo>
                  <a:lnTo>
                    <a:pt x="53276" y="5207"/>
                  </a:lnTo>
                  <a:lnTo>
                    <a:pt x="54356" y="4445"/>
                  </a:lnTo>
                  <a:lnTo>
                    <a:pt x="59182" y="4445"/>
                  </a:lnTo>
                  <a:lnTo>
                    <a:pt x="60960" y="4826"/>
                  </a:lnTo>
                  <a:lnTo>
                    <a:pt x="62357" y="5588"/>
                  </a:lnTo>
                  <a:lnTo>
                    <a:pt x="62992" y="5080"/>
                  </a:lnTo>
                  <a:lnTo>
                    <a:pt x="63881" y="4445"/>
                  </a:lnTo>
                  <a:lnTo>
                    <a:pt x="66040" y="2921"/>
                  </a:lnTo>
                  <a:lnTo>
                    <a:pt x="66675" y="2413"/>
                  </a:lnTo>
                  <a:close/>
                </a:path>
              </a:pathLst>
            </a:custGeom>
            <a:solidFill>
              <a:srgbClr val="434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04360" y="3566159"/>
              <a:ext cx="36195" cy="20955"/>
            </a:xfrm>
            <a:custGeom>
              <a:avLst/>
              <a:gdLst/>
              <a:ahLst/>
              <a:cxnLst/>
              <a:rect l="l" t="t" r="r" b="b"/>
              <a:pathLst>
                <a:path w="36195" h="20954">
                  <a:moveTo>
                    <a:pt x="21336" y="0"/>
                  </a:moveTo>
                  <a:lnTo>
                    <a:pt x="16383" y="0"/>
                  </a:lnTo>
                  <a:lnTo>
                    <a:pt x="16383" y="7874"/>
                  </a:lnTo>
                  <a:lnTo>
                    <a:pt x="4826" y="7874"/>
                  </a:lnTo>
                  <a:lnTo>
                    <a:pt x="4826" y="0"/>
                  </a:lnTo>
                  <a:lnTo>
                    <a:pt x="2667" y="0"/>
                  </a:lnTo>
                  <a:lnTo>
                    <a:pt x="1524" y="762"/>
                  </a:lnTo>
                  <a:lnTo>
                    <a:pt x="0" y="2032"/>
                  </a:lnTo>
                  <a:lnTo>
                    <a:pt x="0" y="20955"/>
                  </a:lnTo>
                  <a:lnTo>
                    <a:pt x="4826" y="20955"/>
                  </a:lnTo>
                  <a:lnTo>
                    <a:pt x="4826" y="11811"/>
                  </a:lnTo>
                  <a:lnTo>
                    <a:pt x="16383" y="11811"/>
                  </a:lnTo>
                  <a:lnTo>
                    <a:pt x="16383" y="15113"/>
                  </a:lnTo>
                  <a:lnTo>
                    <a:pt x="17145" y="14605"/>
                  </a:lnTo>
                  <a:lnTo>
                    <a:pt x="20574" y="11938"/>
                  </a:lnTo>
                  <a:lnTo>
                    <a:pt x="21336" y="11430"/>
                  </a:lnTo>
                  <a:lnTo>
                    <a:pt x="21336" y="0"/>
                  </a:lnTo>
                  <a:close/>
                </a:path>
                <a:path w="36195" h="20954">
                  <a:moveTo>
                    <a:pt x="36195" y="0"/>
                  </a:moveTo>
                  <a:lnTo>
                    <a:pt x="27051" y="0"/>
                  </a:lnTo>
                  <a:lnTo>
                    <a:pt x="27051" y="6985"/>
                  </a:lnTo>
                  <a:lnTo>
                    <a:pt x="27813" y="6350"/>
                  </a:lnTo>
                  <a:lnTo>
                    <a:pt x="31242" y="3810"/>
                  </a:lnTo>
                  <a:lnTo>
                    <a:pt x="32131" y="3175"/>
                  </a:lnTo>
                  <a:lnTo>
                    <a:pt x="31242" y="3175"/>
                  </a:lnTo>
                  <a:lnTo>
                    <a:pt x="32131" y="3048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575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436364" y="3529583"/>
              <a:ext cx="42545" cy="17145"/>
            </a:xfrm>
            <a:custGeom>
              <a:avLst/>
              <a:gdLst/>
              <a:ahLst/>
              <a:cxnLst/>
              <a:rect l="l" t="t" r="r" b="b"/>
              <a:pathLst>
                <a:path w="42545" h="17145">
                  <a:moveTo>
                    <a:pt x="1524" y="15113"/>
                  </a:moveTo>
                  <a:lnTo>
                    <a:pt x="0" y="16256"/>
                  </a:lnTo>
                  <a:lnTo>
                    <a:pt x="1524" y="16764"/>
                  </a:lnTo>
                  <a:lnTo>
                    <a:pt x="1524" y="15113"/>
                  </a:lnTo>
                  <a:close/>
                </a:path>
                <a:path w="42545" h="17145">
                  <a:moveTo>
                    <a:pt x="42545" y="0"/>
                  </a:moveTo>
                  <a:lnTo>
                    <a:pt x="22733" y="0"/>
                  </a:lnTo>
                  <a:lnTo>
                    <a:pt x="9906" y="9144"/>
                  </a:lnTo>
                  <a:lnTo>
                    <a:pt x="42545" y="9144"/>
                  </a:lnTo>
                  <a:lnTo>
                    <a:pt x="42545" y="0"/>
                  </a:lnTo>
                  <a:close/>
                </a:path>
              </a:pathLst>
            </a:custGeom>
            <a:solidFill>
              <a:srgbClr val="434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51375" y="3418332"/>
              <a:ext cx="431291" cy="2225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47387" y="3476244"/>
              <a:ext cx="243839" cy="11125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314443" y="3418332"/>
              <a:ext cx="111251" cy="792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1375" y="3494532"/>
              <a:ext cx="161544" cy="12496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271772" y="3476243"/>
              <a:ext cx="75565" cy="55244"/>
            </a:xfrm>
            <a:custGeom>
              <a:avLst/>
              <a:gdLst/>
              <a:ahLst/>
              <a:cxnLst/>
              <a:rect l="l" t="t" r="r" b="b"/>
              <a:pathLst>
                <a:path w="75564" h="55245">
                  <a:moveTo>
                    <a:pt x="3048" y="52451"/>
                  </a:moveTo>
                  <a:lnTo>
                    <a:pt x="0" y="52451"/>
                  </a:lnTo>
                  <a:lnTo>
                    <a:pt x="0" y="54737"/>
                  </a:lnTo>
                  <a:lnTo>
                    <a:pt x="3048" y="52451"/>
                  </a:lnTo>
                  <a:close/>
                </a:path>
                <a:path w="75564" h="55245">
                  <a:moveTo>
                    <a:pt x="46101" y="21336"/>
                  </a:moveTo>
                  <a:lnTo>
                    <a:pt x="42799" y="15240"/>
                  </a:lnTo>
                  <a:lnTo>
                    <a:pt x="42164" y="15748"/>
                  </a:lnTo>
                  <a:lnTo>
                    <a:pt x="38608" y="18288"/>
                  </a:lnTo>
                  <a:lnTo>
                    <a:pt x="37592" y="19050"/>
                  </a:lnTo>
                  <a:lnTo>
                    <a:pt x="38227" y="19050"/>
                  </a:lnTo>
                  <a:lnTo>
                    <a:pt x="41275" y="24892"/>
                  </a:lnTo>
                  <a:lnTo>
                    <a:pt x="41910" y="24384"/>
                  </a:lnTo>
                  <a:lnTo>
                    <a:pt x="45466" y="21717"/>
                  </a:lnTo>
                  <a:lnTo>
                    <a:pt x="46101" y="21336"/>
                  </a:lnTo>
                  <a:close/>
                </a:path>
                <a:path w="75564" h="55245">
                  <a:moveTo>
                    <a:pt x="75565" y="0"/>
                  </a:moveTo>
                  <a:lnTo>
                    <a:pt x="75184" y="0"/>
                  </a:lnTo>
                  <a:lnTo>
                    <a:pt x="59055" y="11684"/>
                  </a:lnTo>
                  <a:lnTo>
                    <a:pt x="59055" y="3556"/>
                  </a:lnTo>
                  <a:lnTo>
                    <a:pt x="58293" y="4064"/>
                  </a:lnTo>
                  <a:lnTo>
                    <a:pt x="53721" y="7366"/>
                  </a:lnTo>
                  <a:lnTo>
                    <a:pt x="52959" y="8001"/>
                  </a:lnTo>
                  <a:lnTo>
                    <a:pt x="52959" y="16383"/>
                  </a:lnTo>
                  <a:lnTo>
                    <a:pt x="53721" y="15875"/>
                  </a:lnTo>
                  <a:lnTo>
                    <a:pt x="75565" y="0"/>
                  </a:lnTo>
                  <a:close/>
                </a:path>
              </a:pathLst>
            </a:custGeom>
            <a:solidFill>
              <a:srgbClr val="4341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689350" y="3857700"/>
            <a:ext cx="1396365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5"/>
              </a:spcBef>
            </a:pPr>
            <a:r>
              <a:rPr sz="950" spc="-25" dirty="0">
                <a:latin typeface="Arial"/>
                <a:cs typeface="Arial"/>
              </a:rPr>
              <a:t>The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location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all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fire </a:t>
            </a:r>
            <a:r>
              <a:rPr sz="950" dirty="0">
                <a:latin typeface="Arial"/>
                <a:cs typeface="Arial"/>
              </a:rPr>
              <a:t>alarm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call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points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how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raise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alarm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discover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fire.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58384" y="3122676"/>
            <a:ext cx="1513205" cy="1621155"/>
            <a:chOff x="5358384" y="3122676"/>
            <a:chExt cx="1513205" cy="1621155"/>
          </a:xfrm>
        </p:grpSpPr>
        <p:sp>
          <p:nvSpPr>
            <p:cNvPr id="36" name="object 36"/>
            <p:cNvSpPr/>
            <p:nvPr/>
          </p:nvSpPr>
          <p:spPr>
            <a:xfrm>
              <a:off x="5358384" y="3122676"/>
              <a:ext cx="1513205" cy="1621155"/>
            </a:xfrm>
            <a:custGeom>
              <a:avLst/>
              <a:gdLst/>
              <a:ahLst/>
              <a:cxnLst/>
              <a:rect l="l" t="t" r="r" b="b"/>
              <a:pathLst>
                <a:path w="1513204" h="1621154">
                  <a:moveTo>
                    <a:pt x="1360297" y="0"/>
                  </a:moveTo>
                  <a:lnTo>
                    <a:pt x="0" y="0"/>
                  </a:lnTo>
                  <a:lnTo>
                    <a:pt x="0" y="1621028"/>
                  </a:lnTo>
                  <a:lnTo>
                    <a:pt x="1512697" y="1621028"/>
                  </a:lnTo>
                  <a:lnTo>
                    <a:pt x="1512697" y="152527"/>
                  </a:lnTo>
                  <a:lnTo>
                    <a:pt x="1504950" y="104267"/>
                  </a:lnTo>
                  <a:lnTo>
                    <a:pt x="1483360" y="62484"/>
                  </a:lnTo>
                  <a:lnTo>
                    <a:pt x="1450340" y="29464"/>
                  </a:lnTo>
                  <a:lnTo>
                    <a:pt x="1408430" y="7747"/>
                  </a:lnTo>
                  <a:lnTo>
                    <a:pt x="1360297" y="0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32704" y="3230918"/>
              <a:ext cx="912494" cy="448309"/>
            </a:xfrm>
            <a:custGeom>
              <a:avLst/>
              <a:gdLst/>
              <a:ahLst/>
              <a:cxnLst/>
              <a:rect l="l" t="t" r="r" b="b"/>
              <a:pathLst>
                <a:path w="912495" h="448310">
                  <a:moveTo>
                    <a:pt x="912266" y="0"/>
                  </a:moveTo>
                  <a:lnTo>
                    <a:pt x="0" y="0"/>
                  </a:lnTo>
                  <a:lnTo>
                    <a:pt x="0" y="447890"/>
                  </a:lnTo>
                  <a:lnTo>
                    <a:pt x="912266" y="447890"/>
                  </a:lnTo>
                  <a:lnTo>
                    <a:pt x="912266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26480" y="3259785"/>
              <a:ext cx="303530" cy="391795"/>
            </a:xfrm>
            <a:custGeom>
              <a:avLst/>
              <a:gdLst/>
              <a:ahLst/>
              <a:cxnLst/>
              <a:rect l="l" t="t" r="r" b="b"/>
              <a:pathLst>
                <a:path w="303529" h="391795">
                  <a:moveTo>
                    <a:pt x="303136" y="0"/>
                  </a:moveTo>
                  <a:lnTo>
                    <a:pt x="72898" y="0"/>
                  </a:lnTo>
                  <a:lnTo>
                    <a:pt x="72898" y="340791"/>
                  </a:lnTo>
                  <a:lnTo>
                    <a:pt x="303136" y="340791"/>
                  </a:lnTo>
                  <a:lnTo>
                    <a:pt x="303136" y="0"/>
                  </a:lnTo>
                  <a:close/>
                </a:path>
                <a:path w="303529" h="391795">
                  <a:moveTo>
                    <a:pt x="303149" y="346252"/>
                  </a:moveTo>
                  <a:lnTo>
                    <a:pt x="72898" y="346252"/>
                  </a:lnTo>
                  <a:lnTo>
                    <a:pt x="0" y="391464"/>
                  </a:lnTo>
                  <a:lnTo>
                    <a:pt x="230251" y="391464"/>
                  </a:lnTo>
                  <a:lnTo>
                    <a:pt x="303149" y="346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441948" y="3264369"/>
              <a:ext cx="54610" cy="27940"/>
            </a:xfrm>
            <a:custGeom>
              <a:avLst/>
              <a:gdLst/>
              <a:ahLst/>
              <a:cxnLst/>
              <a:rect l="l" t="t" r="r" b="b"/>
              <a:pathLst>
                <a:path w="54610" h="27939">
                  <a:moveTo>
                    <a:pt x="12065" y="22771"/>
                  </a:moveTo>
                  <a:lnTo>
                    <a:pt x="5207" y="22771"/>
                  </a:lnTo>
                  <a:lnTo>
                    <a:pt x="5207" y="15405"/>
                  </a:lnTo>
                  <a:lnTo>
                    <a:pt x="11303" y="15405"/>
                  </a:lnTo>
                  <a:lnTo>
                    <a:pt x="11303" y="10960"/>
                  </a:lnTo>
                  <a:lnTo>
                    <a:pt x="5207" y="10960"/>
                  </a:lnTo>
                  <a:lnTo>
                    <a:pt x="5207" y="4610"/>
                  </a:lnTo>
                  <a:lnTo>
                    <a:pt x="11684" y="4610"/>
                  </a:lnTo>
                  <a:lnTo>
                    <a:pt x="11684" y="38"/>
                  </a:lnTo>
                  <a:lnTo>
                    <a:pt x="0" y="38"/>
                  </a:lnTo>
                  <a:lnTo>
                    <a:pt x="0" y="27343"/>
                  </a:lnTo>
                  <a:lnTo>
                    <a:pt x="12065" y="27343"/>
                  </a:lnTo>
                  <a:lnTo>
                    <a:pt x="12065" y="22771"/>
                  </a:lnTo>
                  <a:close/>
                </a:path>
                <a:path w="54610" h="27939">
                  <a:moveTo>
                    <a:pt x="29718" y="27343"/>
                  </a:moveTo>
                  <a:lnTo>
                    <a:pt x="24384" y="13627"/>
                  </a:lnTo>
                  <a:lnTo>
                    <a:pt x="29464" y="38"/>
                  </a:lnTo>
                  <a:lnTo>
                    <a:pt x="24257" y="38"/>
                  </a:lnTo>
                  <a:lnTo>
                    <a:pt x="22860" y="4991"/>
                  </a:lnTo>
                  <a:lnTo>
                    <a:pt x="21717" y="9563"/>
                  </a:lnTo>
                  <a:lnTo>
                    <a:pt x="20447" y="5118"/>
                  </a:lnTo>
                  <a:lnTo>
                    <a:pt x="18923" y="38"/>
                  </a:lnTo>
                  <a:lnTo>
                    <a:pt x="13462" y="38"/>
                  </a:lnTo>
                  <a:lnTo>
                    <a:pt x="18288" y="13373"/>
                  </a:lnTo>
                  <a:lnTo>
                    <a:pt x="13208" y="27343"/>
                  </a:lnTo>
                  <a:lnTo>
                    <a:pt x="18415" y="27343"/>
                  </a:lnTo>
                  <a:lnTo>
                    <a:pt x="19939" y="22517"/>
                  </a:lnTo>
                  <a:lnTo>
                    <a:pt x="21082" y="17564"/>
                  </a:lnTo>
                  <a:lnTo>
                    <a:pt x="21717" y="19215"/>
                  </a:lnTo>
                  <a:lnTo>
                    <a:pt x="22098" y="20739"/>
                  </a:lnTo>
                  <a:lnTo>
                    <a:pt x="24384" y="27343"/>
                  </a:lnTo>
                  <a:lnTo>
                    <a:pt x="29718" y="27343"/>
                  </a:lnTo>
                  <a:close/>
                </a:path>
                <a:path w="54610" h="27939">
                  <a:moveTo>
                    <a:pt x="37109" y="0"/>
                  </a:moveTo>
                  <a:lnTo>
                    <a:pt x="31877" y="0"/>
                  </a:lnTo>
                  <a:lnTo>
                    <a:pt x="31877" y="27343"/>
                  </a:lnTo>
                  <a:lnTo>
                    <a:pt x="37109" y="27343"/>
                  </a:lnTo>
                  <a:lnTo>
                    <a:pt x="37109" y="0"/>
                  </a:lnTo>
                  <a:close/>
                </a:path>
                <a:path w="54610" h="27939">
                  <a:moveTo>
                    <a:pt x="54610" y="38"/>
                  </a:moveTo>
                  <a:lnTo>
                    <a:pt x="39878" y="38"/>
                  </a:lnTo>
                  <a:lnTo>
                    <a:pt x="39878" y="4991"/>
                  </a:lnTo>
                  <a:lnTo>
                    <a:pt x="44704" y="4991"/>
                  </a:lnTo>
                  <a:lnTo>
                    <a:pt x="44704" y="27343"/>
                  </a:lnTo>
                  <a:lnTo>
                    <a:pt x="49911" y="27343"/>
                  </a:lnTo>
                  <a:lnTo>
                    <a:pt x="49911" y="4991"/>
                  </a:lnTo>
                  <a:lnTo>
                    <a:pt x="54610" y="4991"/>
                  </a:lnTo>
                  <a:lnTo>
                    <a:pt x="54610" y="38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73724" y="3326892"/>
              <a:ext cx="230124" cy="3246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21096" y="3366516"/>
              <a:ext cx="385572" cy="17526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5454141" y="3749497"/>
            <a:ext cx="1126490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5"/>
              </a:spcBef>
            </a:pPr>
            <a:r>
              <a:rPr sz="950" spc="-20" dirty="0">
                <a:latin typeface="Arial"/>
                <a:cs typeface="Arial"/>
              </a:rPr>
              <a:t>The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location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all </a:t>
            </a:r>
            <a:r>
              <a:rPr sz="950" dirty="0">
                <a:latin typeface="Arial"/>
                <a:cs typeface="Arial"/>
              </a:rPr>
              <a:t>available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emergency </a:t>
            </a:r>
            <a:r>
              <a:rPr sz="950" dirty="0">
                <a:latin typeface="Arial"/>
                <a:cs typeface="Arial"/>
              </a:rPr>
              <a:t>exits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where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they </a:t>
            </a:r>
            <a:r>
              <a:rPr sz="950" dirty="0">
                <a:latin typeface="Arial"/>
                <a:cs typeface="Arial"/>
              </a:rPr>
              <a:t>lead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to.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018019" y="3122676"/>
            <a:ext cx="1511807" cy="1620012"/>
          </a:xfrm>
          <a:prstGeom prst="rect">
            <a:avLst/>
          </a:prstGeom>
        </p:spPr>
      </p:pic>
      <p:sp>
        <p:nvSpPr>
          <p:cNvPr id="44" name="object 44"/>
          <p:cNvSpPr txBox="1"/>
          <p:nvPr/>
        </p:nvSpPr>
        <p:spPr>
          <a:xfrm>
            <a:off x="7113269" y="3755847"/>
            <a:ext cx="1264920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5"/>
              </a:spcBef>
            </a:pPr>
            <a:r>
              <a:rPr sz="950" spc="-20" dirty="0">
                <a:latin typeface="Arial"/>
                <a:cs typeface="Arial"/>
              </a:rPr>
              <a:t>The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location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your</a:t>
            </a:r>
            <a:r>
              <a:rPr sz="950" spc="50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assembly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point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and </a:t>
            </a:r>
            <a:r>
              <a:rPr sz="950" dirty="0">
                <a:latin typeface="Arial"/>
                <a:cs typeface="Arial"/>
              </a:rPr>
              <a:t>who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report to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once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arrive.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676131" y="3122676"/>
            <a:ext cx="1583055" cy="1621155"/>
            <a:chOff x="8676131" y="3122676"/>
            <a:chExt cx="1583055" cy="1621155"/>
          </a:xfrm>
        </p:grpSpPr>
        <p:sp>
          <p:nvSpPr>
            <p:cNvPr id="46" name="object 46"/>
            <p:cNvSpPr/>
            <p:nvPr/>
          </p:nvSpPr>
          <p:spPr>
            <a:xfrm>
              <a:off x="8676131" y="3122676"/>
              <a:ext cx="1583055" cy="1621155"/>
            </a:xfrm>
            <a:custGeom>
              <a:avLst/>
              <a:gdLst/>
              <a:ahLst/>
              <a:cxnLst/>
              <a:rect l="l" t="t" r="r" b="b"/>
              <a:pathLst>
                <a:path w="1583054" h="1621154">
                  <a:moveTo>
                    <a:pt x="1430781" y="0"/>
                  </a:moveTo>
                  <a:lnTo>
                    <a:pt x="0" y="0"/>
                  </a:lnTo>
                  <a:lnTo>
                    <a:pt x="0" y="1621028"/>
                  </a:lnTo>
                  <a:lnTo>
                    <a:pt x="1583054" y="1621028"/>
                  </a:lnTo>
                  <a:lnTo>
                    <a:pt x="1583054" y="152527"/>
                  </a:lnTo>
                  <a:lnTo>
                    <a:pt x="1575307" y="104267"/>
                  </a:lnTo>
                  <a:lnTo>
                    <a:pt x="1553717" y="62484"/>
                  </a:lnTo>
                  <a:lnTo>
                    <a:pt x="1520697" y="29464"/>
                  </a:lnTo>
                  <a:lnTo>
                    <a:pt x="1478914" y="7747"/>
                  </a:lnTo>
                  <a:lnTo>
                    <a:pt x="1430781" y="0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259823" y="3250692"/>
              <a:ext cx="370205" cy="346075"/>
            </a:xfrm>
            <a:custGeom>
              <a:avLst/>
              <a:gdLst/>
              <a:ahLst/>
              <a:cxnLst/>
              <a:rect l="l" t="t" r="r" b="b"/>
              <a:pathLst>
                <a:path w="370204" h="346075">
                  <a:moveTo>
                    <a:pt x="184149" y="0"/>
                  </a:moveTo>
                  <a:lnTo>
                    <a:pt x="168528" y="3175"/>
                  </a:lnTo>
                  <a:lnTo>
                    <a:pt x="155701" y="11684"/>
                  </a:lnTo>
                  <a:lnTo>
                    <a:pt x="147192" y="24257"/>
                  </a:lnTo>
                  <a:lnTo>
                    <a:pt x="144017" y="39751"/>
                  </a:lnTo>
                  <a:lnTo>
                    <a:pt x="144017" y="45212"/>
                  </a:lnTo>
                  <a:lnTo>
                    <a:pt x="103504" y="65659"/>
                  </a:lnTo>
                  <a:lnTo>
                    <a:pt x="80644" y="98679"/>
                  </a:lnTo>
                  <a:lnTo>
                    <a:pt x="69976" y="139827"/>
                  </a:lnTo>
                  <a:lnTo>
                    <a:pt x="65912" y="184404"/>
                  </a:lnTo>
                  <a:lnTo>
                    <a:pt x="59562" y="238633"/>
                  </a:lnTo>
                  <a:lnTo>
                    <a:pt x="48259" y="275209"/>
                  </a:lnTo>
                  <a:lnTo>
                    <a:pt x="31876" y="298450"/>
                  </a:lnTo>
                  <a:lnTo>
                    <a:pt x="10667" y="312801"/>
                  </a:lnTo>
                  <a:lnTo>
                    <a:pt x="2920" y="320929"/>
                  </a:lnTo>
                  <a:lnTo>
                    <a:pt x="126" y="331851"/>
                  </a:lnTo>
                  <a:lnTo>
                    <a:pt x="0" y="341503"/>
                  </a:lnTo>
                  <a:lnTo>
                    <a:pt x="380" y="345694"/>
                  </a:lnTo>
                  <a:lnTo>
                    <a:pt x="367791" y="345694"/>
                  </a:lnTo>
                  <a:lnTo>
                    <a:pt x="369950" y="330581"/>
                  </a:lnTo>
                  <a:lnTo>
                    <a:pt x="369696" y="322199"/>
                  </a:lnTo>
                  <a:lnTo>
                    <a:pt x="365759" y="317246"/>
                  </a:lnTo>
                  <a:lnTo>
                    <a:pt x="357504" y="312801"/>
                  </a:lnTo>
                  <a:lnTo>
                    <a:pt x="336295" y="298450"/>
                  </a:lnTo>
                  <a:lnTo>
                    <a:pt x="319912" y="275209"/>
                  </a:lnTo>
                  <a:lnTo>
                    <a:pt x="308609" y="238633"/>
                  </a:lnTo>
                  <a:lnTo>
                    <a:pt x="302259" y="184404"/>
                  </a:lnTo>
                  <a:lnTo>
                    <a:pt x="298195" y="139827"/>
                  </a:lnTo>
                  <a:lnTo>
                    <a:pt x="287527" y="98679"/>
                  </a:lnTo>
                  <a:lnTo>
                    <a:pt x="264667" y="65659"/>
                  </a:lnTo>
                  <a:lnTo>
                    <a:pt x="224154" y="45212"/>
                  </a:lnTo>
                  <a:lnTo>
                    <a:pt x="224154" y="39751"/>
                  </a:lnTo>
                  <a:lnTo>
                    <a:pt x="220979" y="24257"/>
                  </a:lnTo>
                  <a:lnTo>
                    <a:pt x="212470" y="11684"/>
                  </a:lnTo>
                  <a:lnTo>
                    <a:pt x="199643" y="3175"/>
                  </a:lnTo>
                  <a:lnTo>
                    <a:pt x="1841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49383" y="3229356"/>
              <a:ext cx="109727" cy="207263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29343" y="3229356"/>
              <a:ext cx="109727" cy="20726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392411" y="3611880"/>
              <a:ext cx="103505" cy="55880"/>
            </a:xfrm>
            <a:custGeom>
              <a:avLst/>
              <a:gdLst/>
              <a:ahLst/>
              <a:cxnLst/>
              <a:rect l="l" t="t" r="r" b="b"/>
              <a:pathLst>
                <a:path w="103504" h="55879">
                  <a:moveTo>
                    <a:pt x="103124" y="0"/>
                  </a:moveTo>
                  <a:lnTo>
                    <a:pt x="0" y="0"/>
                  </a:lnTo>
                  <a:lnTo>
                    <a:pt x="14732" y="41529"/>
                  </a:lnTo>
                  <a:lnTo>
                    <a:pt x="50165" y="55880"/>
                  </a:lnTo>
                  <a:lnTo>
                    <a:pt x="52959" y="55880"/>
                  </a:lnTo>
                  <a:lnTo>
                    <a:pt x="72517" y="51943"/>
                  </a:lnTo>
                  <a:lnTo>
                    <a:pt x="88392" y="41529"/>
                  </a:lnTo>
                  <a:lnTo>
                    <a:pt x="99187" y="25908"/>
                  </a:lnTo>
                  <a:lnTo>
                    <a:pt x="103124" y="6858"/>
                  </a:lnTo>
                  <a:lnTo>
                    <a:pt x="1031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772270" y="3738194"/>
            <a:ext cx="1304290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dirty="0">
                <a:latin typeface="Arial"/>
                <a:cs typeface="Arial"/>
              </a:rPr>
              <a:t>What the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alarm sounds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like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any </a:t>
            </a:r>
            <a:r>
              <a:rPr sz="950" spc="-10" dirty="0">
                <a:latin typeface="Arial"/>
                <a:cs typeface="Arial"/>
              </a:rPr>
              <a:t>times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when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an</a:t>
            </a:r>
            <a:r>
              <a:rPr sz="950" spc="-5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audibility </a:t>
            </a:r>
            <a:r>
              <a:rPr sz="950" dirty="0">
                <a:latin typeface="Arial"/>
                <a:cs typeface="Arial"/>
              </a:rPr>
              <a:t>test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carried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out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on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the </a:t>
            </a:r>
            <a:r>
              <a:rPr sz="950" dirty="0">
                <a:latin typeface="Arial"/>
                <a:cs typeface="Arial"/>
              </a:rPr>
              <a:t>fire alarm </a:t>
            </a:r>
            <a:r>
              <a:rPr sz="950" spc="-10" dirty="0">
                <a:latin typeface="Arial"/>
                <a:cs typeface="Arial"/>
              </a:rPr>
              <a:t>system.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8642604" y="1078991"/>
            <a:ext cx="1617345" cy="429259"/>
          </a:xfrm>
          <a:custGeom>
            <a:avLst/>
            <a:gdLst/>
            <a:ahLst/>
            <a:cxnLst/>
            <a:rect l="l" t="t" r="r" b="b"/>
            <a:pathLst>
              <a:path w="1617345" h="429259">
                <a:moveTo>
                  <a:pt x="1464564" y="0"/>
                </a:moveTo>
                <a:lnTo>
                  <a:pt x="0" y="0"/>
                </a:lnTo>
                <a:lnTo>
                  <a:pt x="0" y="429260"/>
                </a:lnTo>
                <a:lnTo>
                  <a:pt x="1616837" y="429260"/>
                </a:lnTo>
                <a:lnTo>
                  <a:pt x="1616837" y="152146"/>
                </a:lnTo>
                <a:lnTo>
                  <a:pt x="1609090" y="104013"/>
                </a:lnTo>
                <a:lnTo>
                  <a:pt x="1587500" y="62230"/>
                </a:lnTo>
                <a:lnTo>
                  <a:pt x="1554480" y="29337"/>
                </a:lnTo>
                <a:lnTo>
                  <a:pt x="1512697" y="7747"/>
                </a:lnTo>
                <a:lnTo>
                  <a:pt x="1464564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8720455" y="1077214"/>
            <a:ext cx="1376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02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435609" y="2546350"/>
          <a:ext cx="2660650" cy="2299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005">
                <a:tc>
                  <a:txBody>
                    <a:bodyPr/>
                    <a:lstStyle/>
                    <a:p>
                      <a:pPr marL="49530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11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local</a:t>
                      </a:r>
                      <a:r>
                        <a:rPr sz="11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fire</a:t>
                      </a:r>
                      <a:r>
                        <a:rPr sz="11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wardens</a:t>
                      </a:r>
                      <a:r>
                        <a:rPr sz="11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solidFill>
                      <a:srgbClr val="E00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D18"/>
                      </a:solidFill>
                      <a:prstDash val="solid"/>
                    </a:lnL>
                    <a:lnR w="12700">
                      <a:solidFill>
                        <a:srgbClr val="E00D18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D18"/>
                      </a:solidFill>
                      <a:prstDash val="solid"/>
                    </a:lnL>
                    <a:lnR w="12700">
                      <a:solidFill>
                        <a:srgbClr val="E00D1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D18"/>
                      </a:solidFill>
                      <a:prstDash val="solid"/>
                    </a:lnL>
                    <a:lnR w="12700">
                      <a:solidFill>
                        <a:srgbClr val="E00D1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D18"/>
                      </a:solidFill>
                      <a:prstDash val="solid"/>
                    </a:lnL>
                    <a:lnR w="12700">
                      <a:solidFill>
                        <a:srgbClr val="E00D1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D18"/>
                      </a:solidFill>
                      <a:prstDash val="solid"/>
                    </a:lnL>
                    <a:lnR w="12700">
                      <a:solidFill>
                        <a:srgbClr val="E00D1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6350">
                      <a:solidFill>
                        <a:srgbClr val="000000"/>
                      </a:solidFill>
                      <a:prstDash val="dot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0D18"/>
                      </a:solidFill>
                      <a:prstDash val="solid"/>
                    </a:lnL>
                    <a:lnR w="12700">
                      <a:solidFill>
                        <a:srgbClr val="E00D18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dot"/>
                    </a:lnT>
                    <a:lnB w="12700">
                      <a:solidFill>
                        <a:srgbClr val="E00D1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5" name="object 55"/>
          <p:cNvGrpSpPr/>
          <p:nvPr/>
        </p:nvGrpSpPr>
        <p:grpSpPr>
          <a:xfrm>
            <a:off x="3582670" y="4998478"/>
            <a:ext cx="6670675" cy="1579245"/>
            <a:chOff x="3582670" y="4998478"/>
            <a:chExt cx="6670675" cy="1579245"/>
          </a:xfrm>
        </p:grpSpPr>
        <p:sp>
          <p:nvSpPr>
            <p:cNvPr id="56" name="object 56"/>
            <p:cNvSpPr/>
            <p:nvPr/>
          </p:nvSpPr>
          <p:spPr>
            <a:xfrm>
              <a:off x="3589020" y="5004828"/>
              <a:ext cx="4368800" cy="1566545"/>
            </a:xfrm>
            <a:custGeom>
              <a:avLst/>
              <a:gdLst/>
              <a:ahLst/>
              <a:cxnLst/>
              <a:rect l="l" t="t" r="r" b="b"/>
              <a:pathLst>
                <a:path w="4368800" h="1566545">
                  <a:moveTo>
                    <a:pt x="0" y="1566163"/>
                  </a:moveTo>
                  <a:lnTo>
                    <a:pt x="4368800" y="1566163"/>
                  </a:lnTo>
                  <a:lnTo>
                    <a:pt x="4368800" y="0"/>
                  </a:lnTo>
                  <a:lnTo>
                    <a:pt x="0" y="0"/>
                  </a:lnTo>
                  <a:lnTo>
                    <a:pt x="0" y="156616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70520" y="5004815"/>
              <a:ext cx="2282825" cy="1566545"/>
            </a:xfrm>
            <a:custGeom>
              <a:avLst/>
              <a:gdLst/>
              <a:ahLst/>
              <a:cxnLst/>
              <a:rect l="l" t="t" r="r" b="b"/>
              <a:pathLst>
                <a:path w="2282825" h="1566545">
                  <a:moveTo>
                    <a:pt x="2130171" y="0"/>
                  </a:moveTo>
                  <a:lnTo>
                    <a:pt x="0" y="0"/>
                  </a:lnTo>
                  <a:lnTo>
                    <a:pt x="0" y="1566176"/>
                  </a:lnTo>
                  <a:lnTo>
                    <a:pt x="2282444" y="1566176"/>
                  </a:lnTo>
                  <a:lnTo>
                    <a:pt x="2282444" y="152400"/>
                  </a:lnTo>
                  <a:lnTo>
                    <a:pt x="2274697" y="104267"/>
                  </a:lnTo>
                  <a:lnTo>
                    <a:pt x="2253107" y="62357"/>
                  </a:lnTo>
                  <a:lnTo>
                    <a:pt x="2220087" y="29464"/>
                  </a:lnTo>
                  <a:lnTo>
                    <a:pt x="2178304" y="7747"/>
                  </a:lnTo>
                  <a:lnTo>
                    <a:pt x="21301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8072373" y="5146624"/>
            <a:ext cx="1999614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individuals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may have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difficulty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hearing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alarm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evacuating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swiftly</a:t>
            </a:r>
            <a:r>
              <a:rPr sz="95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building.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Discuss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concerns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line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manager.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they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Personal Emergency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Evacuation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75" dirty="0">
                <a:solidFill>
                  <a:srgbClr val="FFFFFF"/>
                </a:solidFill>
                <a:latin typeface="Arial"/>
                <a:cs typeface="Arial"/>
              </a:rPr>
              <a:t>(PEEP)</a:t>
            </a:r>
            <a:r>
              <a:rPr sz="9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 which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ensure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safety.</a:t>
            </a:r>
            <a:endParaRPr sz="95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3913632" y="4998465"/>
            <a:ext cx="6346190" cy="1579245"/>
            <a:chOff x="3913632" y="4998465"/>
            <a:chExt cx="6346190" cy="1579245"/>
          </a:xfrm>
        </p:grpSpPr>
        <p:sp>
          <p:nvSpPr>
            <p:cNvPr id="60" name="object 60"/>
            <p:cNvSpPr/>
            <p:nvPr/>
          </p:nvSpPr>
          <p:spPr>
            <a:xfrm>
              <a:off x="7970520" y="5004815"/>
              <a:ext cx="2282825" cy="1566545"/>
            </a:xfrm>
            <a:custGeom>
              <a:avLst/>
              <a:gdLst/>
              <a:ahLst/>
              <a:cxnLst/>
              <a:rect l="l" t="t" r="r" b="b"/>
              <a:pathLst>
                <a:path w="2282825" h="1566545">
                  <a:moveTo>
                    <a:pt x="0" y="0"/>
                  </a:moveTo>
                  <a:lnTo>
                    <a:pt x="0" y="1566176"/>
                  </a:lnTo>
                  <a:lnTo>
                    <a:pt x="2282444" y="1566176"/>
                  </a:lnTo>
                  <a:lnTo>
                    <a:pt x="2282444" y="152400"/>
                  </a:lnTo>
                  <a:lnTo>
                    <a:pt x="2274697" y="104267"/>
                  </a:lnTo>
                  <a:lnTo>
                    <a:pt x="2253107" y="62357"/>
                  </a:lnTo>
                  <a:lnTo>
                    <a:pt x="2220087" y="29464"/>
                  </a:lnTo>
                  <a:lnTo>
                    <a:pt x="2178304" y="7747"/>
                  </a:lnTo>
                  <a:lnTo>
                    <a:pt x="2130171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913632" y="5271515"/>
              <a:ext cx="667385" cy="669290"/>
            </a:xfrm>
            <a:custGeom>
              <a:avLst/>
              <a:gdLst/>
              <a:ahLst/>
              <a:cxnLst/>
              <a:rect l="l" t="t" r="r" b="b"/>
              <a:pathLst>
                <a:path w="667385" h="669289">
                  <a:moveTo>
                    <a:pt x="333629" y="0"/>
                  </a:moveTo>
                  <a:lnTo>
                    <a:pt x="284353" y="3683"/>
                  </a:lnTo>
                  <a:lnTo>
                    <a:pt x="237236" y="14097"/>
                  </a:lnTo>
                  <a:lnTo>
                    <a:pt x="193040" y="31115"/>
                  </a:lnTo>
                  <a:lnTo>
                    <a:pt x="152019" y="53848"/>
                  </a:lnTo>
                  <a:lnTo>
                    <a:pt x="114808" y="82042"/>
                  </a:lnTo>
                  <a:lnTo>
                    <a:pt x="81788" y="114935"/>
                  </a:lnTo>
                  <a:lnTo>
                    <a:pt x="53721" y="152273"/>
                  </a:lnTo>
                  <a:lnTo>
                    <a:pt x="30988" y="193421"/>
                  </a:lnTo>
                  <a:lnTo>
                    <a:pt x="14097" y="237744"/>
                  </a:lnTo>
                  <a:lnTo>
                    <a:pt x="3556" y="284988"/>
                  </a:lnTo>
                  <a:lnTo>
                    <a:pt x="0" y="334391"/>
                  </a:lnTo>
                  <a:lnTo>
                    <a:pt x="3556" y="383794"/>
                  </a:lnTo>
                  <a:lnTo>
                    <a:pt x="14097" y="430911"/>
                  </a:lnTo>
                  <a:lnTo>
                    <a:pt x="30988" y="475361"/>
                  </a:lnTo>
                  <a:lnTo>
                    <a:pt x="53721" y="516509"/>
                  </a:lnTo>
                  <a:lnTo>
                    <a:pt x="81788" y="553720"/>
                  </a:lnTo>
                  <a:lnTo>
                    <a:pt x="114808" y="586740"/>
                  </a:lnTo>
                  <a:lnTo>
                    <a:pt x="152019" y="614934"/>
                  </a:lnTo>
                  <a:lnTo>
                    <a:pt x="193040" y="637667"/>
                  </a:lnTo>
                  <a:lnTo>
                    <a:pt x="237236" y="654685"/>
                  </a:lnTo>
                  <a:lnTo>
                    <a:pt x="284353" y="665226"/>
                  </a:lnTo>
                  <a:lnTo>
                    <a:pt x="333629" y="668782"/>
                  </a:lnTo>
                  <a:lnTo>
                    <a:pt x="382905" y="665226"/>
                  </a:lnTo>
                  <a:lnTo>
                    <a:pt x="430022" y="654685"/>
                  </a:lnTo>
                  <a:lnTo>
                    <a:pt x="474345" y="637667"/>
                  </a:lnTo>
                  <a:lnTo>
                    <a:pt x="515366" y="614934"/>
                  </a:lnTo>
                  <a:lnTo>
                    <a:pt x="552577" y="586740"/>
                  </a:lnTo>
                  <a:lnTo>
                    <a:pt x="585470" y="553720"/>
                  </a:lnTo>
                  <a:lnTo>
                    <a:pt x="613537" y="516509"/>
                  </a:lnTo>
                  <a:lnTo>
                    <a:pt x="636270" y="475361"/>
                  </a:lnTo>
                  <a:lnTo>
                    <a:pt x="653161" y="430911"/>
                  </a:lnTo>
                  <a:lnTo>
                    <a:pt x="663702" y="383794"/>
                  </a:lnTo>
                  <a:lnTo>
                    <a:pt x="667258" y="334391"/>
                  </a:lnTo>
                  <a:lnTo>
                    <a:pt x="663702" y="284988"/>
                  </a:lnTo>
                  <a:lnTo>
                    <a:pt x="653161" y="237744"/>
                  </a:lnTo>
                  <a:lnTo>
                    <a:pt x="636270" y="193421"/>
                  </a:lnTo>
                  <a:lnTo>
                    <a:pt x="613537" y="152273"/>
                  </a:lnTo>
                  <a:lnTo>
                    <a:pt x="585470" y="114935"/>
                  </a:lnTo>
                  <a:lnTo>
                    <a:pt x="552577" y="82042"/>
                  </a:lnTo>
                  <a:lnTo>
                    <a:pt x="515366" y="53848"/>
                  </a:lnTo>
                  <a:lnTo>
                    <a:pt x="474345" y="31115"/>
                  </a:lnTo>
                  <a:lnTo>
                    <a:pt x="430022" y="14097"/>
                  </a:lnTo>
                  <a:lnTo>
                    <a:pt x="382905" y="3683"/>
                  </a:lnTo>
                  <a:lnTo>
                    <a:pt x="333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59936" y="5419343"/>
              <a:ext cx="373379" cy="374904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4930140" y="5271515"/>
              <a:ext cx="667385" cy="669290"/>
            </a:xfrm>
            <a:custGeom>
              <a:avLst/>
              <a:gdLst/>
              <a:ahLst/>
              <a:cxnLst/>
              <a:rect l="l" t="t" r="r" b="b"/>
              <a:pathLst>
                <a:path w="667385" h="669289">
                  <a:moveTo>
                    <a:pt x="333629" y="0"/>
                  </a:moveTo>
                  <a:lnTo>
                    <a:pt x="284353" y="3683"/>
                  </a:lnTo>
                  <a:lnTo>
                    <a:pt x="237236" y="14097"/>
                  </a:lnTo>
                  <a:lnTo>
                    <a:pt x="193040" y="31115"/>
                  </a:lnTo>
                  <a:lnTo>
                    <a:pt x="152019" y="53848"/>
                  </a:lnTo>
                  <a:lnTo>
                    <a:pt x="114808" y="82042"/>
                  </a:lnTo>
                  <a:lnTo>
                    <a:pt x="81788" y="114935"/>
                  </a:lnTo>
                  <a:lnTo>
                    <a:pt x="53721" y="152273"/>
                  </a:lnTo>
                  <a:lnTo>
                    <a:pt x="30988" y="193421"/>
                  </a:lnTo>
                  <a:lnTo>
                    <a:pt x="14097" y="237744"/>
                  </a:lnTo>
                  <a:lnTo>
                    <a:pt x="3556" y="284988"/>
                  </a:lnTo>
                  <a:lnTo>
                    <a:pt x="0" y="334391"/>
                  </a:lnTo>
                  <a:lnTo>
                    <a:pt x="3556" y="383794"/>
                  </a:lnTo>
                  <a:lnTo>
                    <a:pt x="14097" y="430911"/>
                  </a:lnTo>
                  <a:lnTo>
                    <a:pt x="30988" y="475361"/>
                  </a:lnTo>
                  <a:lnTo>
                    <a:pt x="53721" y="516509"/>
                  </a:lnTo>
                  <a:lnTo>
                    <a:pt x="81788" y="553720"/>
                  </a:lnTo>
                  <a:lnTo>
                    <a:pt x="114808" y="586740"/>
                  </a:lnTo>
                  <a:lnTo>
                    <a:pt x="152019" y="614934"/>
                  </a:lnTo>
                  <a:lnTo>
                    <a:pt x="193040" y="637667"/>
                  </a:lnTo>
                  <a:lnTo>
                    <a:pt x="237236" y="654685"/>
                  </a:lnTo>
                  <a:lnTo>
                    <a:pt x="284353" y="665226"/>
                  </a:lnTo>
                  <a:lnTo>
                    <a:pt x="333629" y="668782"/>
                  </a:lnTo>
                  <a:lnTo>
                    <a:pt x="382905" y="665226"/>
                  </a:lnTo>
                  <a:lnTo>
                    <a:pt x="430022" y="654685"/>
                  </a:lnTo>
                  <a:lnTo>
                    <a:pt x="474345" y="637667"/>
                  </a:lnTo>
                  <a:lnTo>
                    <a:pt x="515366" y="614934"/>
                  </a:lnTo>
                  <a:lnTo>
                    <a:pt x="552577" y="586740"/>
                  </a:lnTo>
                  <a:lnTo>
                    <a:pt x="585470" y="553720"/>
                  </a:lnTo>
                  <a:lnTo>
                    <a:pt x="613537" y="516509"/>
                  </a:lnTo>
                  <a:lnTo>
                    <a:pt x="636270" y="475361"/>
                  </a:lnTo>
                  <a:lnTo>
                    <a:pt x="653161" y="430911"/>
                  </a:lnTo>
                  <a:lnTo>
                    <a:pt x="663702" y="383794"/>
                  </a:lnTo>
                  <a:lnTo>
                    <a:pt x="667258" y="334391"/>
                  </a:lnTo>
                  <a:lnTo>
                    <a:pt x="663702" y="284988"/>
                  </a:lnTo>
                  <a:lnTo>
                    <a:pt x="653161" y="237744"/>
                  </a:lnTo>
                  <a:lnTo>
                    <a:pt x="636270" y="193421"/>
                  </a:lnTo>
                  <a:lnTo>
                    <a:pt x="613537" y="152273"/>
                  </a:lnTo>
                  <a:lnTo>
                    <a:pt x="585470" y="114935"/>
                  </a:lnTo>
                  <a:lnTo>
                    <a:pt x="552577" y="82042"/>
                  </a:lnTo>
                  <a:lnTo>
                    <a:pt x="515366" y="53848"/>
                  </a:lnTo>
                  <a:lnTo>
                    <a:pt x="474345" y="31115"/>
                  </a:lnTo>
                  <a:lnTo>
                    <a:pt x="430022" y="14097"/>
                  </a:lnTo>
                  <a:lnTo>
                    <a:pt x="382905" y="3683"/>
                  </a:lnTo>
                  <a:lnTo>
                    <a:pt x="333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052060" y="5396483"/>
              <a:ext cx="425450" cy="419100"/>
            </a:xfrm>
            <a:custGeom>
              <a:avLst/>
              <a:gdLst/>
              <a:ahLst/>
              <a:cxnLst/>
              <a:rect l="l" t="t" r="r" b="b"/>
              <a:pathLst>
                <a:path w="425450" h="419100">
                  <a:moveTo>
                    <a:pt x="144271" y="0"/>
                  </a:moveTo>
                  <a:lnTo>
                    <a:pt x="105282" y="0"/>
                  </a:lnTo>
                  <a:lnTo>
                    <a:pt x="137032" y="84962"/>
                  </a:lnTo>
                  <a:lnTo>
                    <a:pt x="86867" y="112775"/>
                  </a:lnTo>
                  <a:lnTo>
                    <a:pt x="45719" y="146430"/>
                  </a:lnTo>
                  <a:lnTo>
                    <a:pt x="16001" y="178942"/>
                  </a:lnTo>
                  <a:lnTo>
                    <a:pt x="0" y="203326"/>
                  </a:lnTo>
                  <a:lnTo>
                    <a:pt x="12445" y="237108"/>
                  </a:lnTo>
                  <a:lnTo>
                    <a:pt x="23875" y="251332"/>
                  </a:lnTo>
                  <a:lnTo>
                    <a:pt x="38226" y="266826"/>
                  </a:lnTo>
                  <a:lnTo>
                    <a:pt x="55117" y="282955"/>
                  </a:lnTo>
                  <a:lnTo>
                    <a:pt x="74421" y="298957"/>
                  </a:lnTo>
                  <a:lnTo>
                    <a:pt x="29209" y="177799"/>
                  </a:lnTo>
                  <a:lnTo>
                    <a:pt x="40131" y="169798"/>
                  </a:lnTo>
                  <a:lnTo>
                    <a:pt x="46227" y="165734"/>
                  </a:lnTo>
                  <a:lnTo>
                    <a:pt x="103377" y="318642"/>
                  </a:lnTo>
                  <a:lnTo>
                    <a:pt x="114553" y="325119"/>
                  </a:lnTo>
                  <a:lnTo>
                    <a:pt x="126237" y="330961"/>
                  </a:lnTo>
                  <a:lnTo>
                    <a:pt x="138175" y="336295"/>
                  </a:lnTo>
                  <a:lnTo>
                    <a:pt x="150621" y="340867"/>
                  </a:lnTo>
                  <a:lnTo>
                    <a:pt x="78231" y="147065"/>
                  </a:lnTo>
                  <a:lnTo>
                    <a:pt x="90169" y="141096"/>
                  </a:lnTo>
                  <a:lnTo>
                    <a:pt x="96519" y="138302"/>
                  </a:lnTo>
                  <a:lnTo>
                    <a:pt x="174624" y="347471"/>
                  </a:lnTo>
                  <a:lnTo>
                    <a:pt x="183641" y="349122"/>
                  </a:lnTo>
                  <a:lnTo>
                    <a:pt x="192785" y="350392"/>
                  </a:lnTo>
                  <a:lnTo>
                    <a:pt x="201929" y="351154"/>
                  </a:lnTo>
                  <a:lnTo>
                    <a:pt x="215010" y="351408"/>
                  </a:lnTo>
                  <a:lnTo>
                    <a:pt x="130555" y="125475"/>
                  </a:lnTo>
                  <a:lnTo>
                    <a:pt x="143509" y="121665"/>
                  </a:lnTo>
                  <a:lnTo>
                    <a:pt x="150113" y="120141"/>
                  </a:lnTo>
                  <a:lnTo>
                    <a:pt x="261746" y="419099"/>
                  </a:lnTo>
                  <a:lnTo>
                    <a:pt x="300735" y="419099"/>
                  </a:lnTo>
                  <a:lnTo>
                    <a:pt x="253872" y="293750"/>
                  </a:lnTo>
                  <a:lnTo>
                    <a:pt x="274954" y="280288"/>
                  </a:lnTo>
                  <a:lnTo>
                    <a:pt x="291337" y="261238"/>
                  </a:lnTo>
                  <a:lnTo>
                    <a:pt x="302005" y="237743"/>
                  </a:lnTo>
                  <a:lnTo>
                    <a:pt x="305815" y="211200"/>
                  </a:lnTo>
                  <a:lnTo>
                    <a:pt x="299084" y="176275"/>
                  </a:lnTo>
                  <a:lnTo>
                    <a:pt x="280542" y="147573"/>
                  </a:lnTo>
                  <a:lnTo>
                    <a:pt x="253110" y="128396"/>
                  </a:lnTo>
                  <a:lnTo>
                    <a:pt x="219582" y="121284"/>
                  </a:lnTo>
                  <a:lnTo>
                    <a:pt x="212216" y="121665"/>
                  </a:lnTo>
                  <a:lnTo>
                    <a:pt x="205104" y="122554"/>
                  </a:lnTo>
                  <a:lnTo>
                    <a:pt x="198119" y="124078"/>
                  </a:lnTo>
                  <a:lnTo>
                    <a:pt x="191388" y="126237"/>
                  </a:lnTo>
                  <a:lnTo>
                    <a:pt x="186816" y="113918"/>
                  </a:lnTo>
                  <a:lnTo>
                    <a:pt x="194817" y="113156"/>
                  </a:lnTo>
                  <a:lnTo>
                    <a:pt x="203072" y="112648"/>
                  </a:lnTo>
                  <a:lnTo>
                    <a:pt x="211327" y="112648"/>
                  </a:lnTo>
                  <a:lnTo>
                    <a:pt x="278891" y="121411"/>
                  </a:lnTo>
                  <a:lnTo>
                    <a:pt x="337438" y="142874"/>
                  </a:lnTo>
                  <a:lnTo>
                    <a:pt x="383666" y="169671"/>
                  </a:lnTo>
                  <a:lnTo>
                    <a:pt x="414019" y="194563"/>
                  </a:lnTo>
                  <a:lnTo>
                    <a:pt x="424941" y="210438"/>
                  </a:lnTo>
                  <a:lnTo>
                    <a:pt x="395731" y="164464"/>
                  </a:lnTo>
                  <a:lnTo>
                    <a:pt x="362330" y="131952"/>
                  </a:lnTo>
                  <a:lnTo>
                    <a:pt x="319150" y="101218"/>
                  </a:lnTo>
                  <a:lnTo>
                    <a:pt x="268096" y="78231"/>
                  </a:lnTo>
                  <a:lnTo>
                    <a:pt x="211327" y="69214"/>
                  </a:lnTo>
                  <a:lnTo>
                    <a:pt x="201294" y="69595"/>
                  </a:lnTo>
                  <a:lnTo>
                    <a:pt x="191261" y="70484"/>
                  </a:lnTo>
                  <a:lnTo>
                    <a:pt x="181482" y="71881"/>
                  </a:lnTo>
                  <a:lnTo>
                    <a:pt x="171830" y="73913"/>
                  </a:lnTo>
                  <a:lnTo>
                    <a:pt x="14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09616" y="5606795"/>
              <a:ext cx="167639" cy="13106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948172" y="5271515"/>
              <a:ext cx="667385" cy="669290"/>
            </a:xfrm>
            <a:custGeom>
              <a:avLst/>
              <a:gdLst/>
              <a:ahLst/>
              <a:cxnLst/>
              <a:rect l="l" t="t" r="r" b="b"/>
              <a:pathLst>
                <a:path w="667384" h="669289">
                  <a:moveTo>
                    <a:pt x="333629" y="0"/>
                  </a:moveTo>
                  <a:lnTo>
                    <a:pt x="284353" y="3683"/>
                  </a:lnTo>
                  <a:lnTo>
                    <a:pt x="237236" y="14097"/>
                  </a:lnTo>
                  <a:lnTo>
                    <a:pt x="193040" y="31115"/>
                  </a:lnTo>
                  <a:lnTo>
                    <a:pt x="152019" y="53848"/>
                  </a:lnTo>
                  <a:lnTo>
                    <a:pt x="114808" y="82042"/>
                  </a:lnTo>
                  <a:lnTo>
                    <a:pt x="81788" y="114935"/>
                  </a:lnTo>
                  <a:lnTo>
                    <a:pt x="53721" y="152273"/>
                  </a:lnTo>
                  <a:lnTo>
                    <a:pt x="30988" y="193421"/>
                  </a:lnTo>
                  <a:lnTo>
                    <a:pt x="14097" y="237744"/>
                  </a:lnTo>
                  <a:lnTo>
                    <a:pt x="3556" y="284988"/>
                  </a:lnTo>
                  <a:lnTo>
                    <a:pt x="0" y="334391"/>
                  </a:lnTo>
                  <a:lnTo>
                    <a:pt x="3556" y="383794"/>
                  </a:lnTo>
                  <a:lnTo>
                    <a:pt x="14097" y="430911"/>
                  </a:lnTo>
                  <a:lnTo>
                    <a:pt x="30988" y="475361"/>
                  </a:lnTo>
                  <a:lnTo>
                    <a:pt x="53721" y="516509"/>
                  </a:lnTo>
                  <a:lnTo>
                    <a:pt x="81788" y="553720"/>
                  </a:lnTo>
                  <a:lnTo>
                    <a:pt x="114808" y="586740"/>
                  </a:lnTo>
                  <a:lnTo>
                    <a:pt x="152019" y="614934"/>
                  </a:lnTo>
                  <a:lnTo>
                    <a:pt x="193040" y="637667"/>
                  </a:lnTo>
                  <a:lnTo>
                    <a:pt x="237236" y="654685"/>
                  </a:lnTo>
                  <a:lnTo>
                    <a:pt x="284353" y="665226"/>
                  </a:lnTo>
                  <a:lnTo>
                    <a:pt x="333629" y="668782"/>
                  </a:lnTo>
                  <a:lnTo>
                    <a:pt x="382905" y="665226"/>
                  </a:lnTo>
                  <a:lnTo>
                    <a:pt x="430022" y="654685"/>
                  </a:lnTo>
                  <a:lnTo>
                    <a:pt x="474345" y="637667"/>
                  </a:lnTo>
                  <a:lnTo>
                    <a:pt x="515366" y="614934"/>
                  </a:lnTo>
                  <a:lnTo>
                    <a:pt x="552577" y="586740"/>
                  </a:lnTo>
                  <a:lnTo>
                    <a:pt x="585470" y="553720"/>
                  </a:lnTo>
                  <a:lnTo>
                    <a:pt x="613537" y="516509"/>
                  </a:lnTo>
                  <a:lnTo>
                    <a:pt x="636270" y="475361"/>
                  </a:lnTo>
                  <a:lnTo>
                    <a:pt x="653161" y="430911"/>
                  </a:lnTo>
                  <a:lnTo>
                    <a:pt x="663702" y="383794"/>
                  </a:lnTo>
                  <a:lnTo>
                    <a:pt x="667258" y="334391"/>
                  </a:lnTo>
                  <a:lnTo>
                    <a:pt x="663702" y="284988"/>
                  </a:lnTo>
                  <a:lnTo>
                    <a:pt x="653161" y="237744"/>
                  </a:lnTo>
                  <a:lnTo>
                    <a:pt x="636270" y="193421"/>
                  </a:lnTo>
                  <a:lnTo>
                    <a:pt x="613537" y="152273"/>
                  </a:lnTo>
                  <a:lnTo>
                    <a:pt x="585470" y="114935"/>
                  </a:lnTo>
                  <a:lnTo>
                    <a:pt x="552577" y="82042"/>
                  </a:lnTo>
                  <a:lnTo>
                    <a:pt x="515366" y="53848"/>
                  </a:lnTo>
                  <a:lnTo>
                    <a:pt x="474345" y="31115"/>
                  </a:lnTo>
                  <a:lnTo>
                    <a:pt x="430022" y="14097"/>
                  </a:lnTo>
                  <a:lnTo>
                    <a:pt x="382905" y="3683"/>
                  </a:lnTo>
                  <a:lnTo>
                    <a:pt x="33362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17336" y="5527166"/>
              <a:ext cx="276860" cy="28219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6204204" y="5367527"/>
              <a:ext cx="135255" cy="257175"/>
            </a:xfrm>
            <a:custGeom>
              <a:avLst/>
              <a:gdLst/>
              <a:ahLst/>
              <a:cxnLst/>
              <a:rect l="l" t="t" r="r" b="b"/>
              <a:pathLst>
                <a:path w="135254" h="257175">
                  <a:moveTo>
                    <a:pt x="135128" y="164846"/>
                  </a:moveTo>
                  <a:lnTo>
                    <a:pt x="127889" y="157226"/>
                  </a:lnTo>
                  <a:lnTo>
                    <a:pt x="118872" y="156718"/>
                  </a:lnTo>
                  <a:lnTo>
                    <a:pt x="49149" y="156718"/>
                  </a:lnTo>
                  <a:lnTo>
                    <a:pt x="49149" y="66548"/>
                  </a:lnTo>
                  <a:lnTo>
                    <a:pt x="57404" y="61214"/>
                  </a:lnTo>
                  <a:lnTo>
                    <a:pt x="63754" y="53848"/>
                  </a:lnTo>
                  <a:lnTo>
                    <a:pt x="67945" y="44958"/>
                  </a:lnTo>
                  <a:lnTo>
                    <a:pt x="69469" y="34798"/>
                  </a:lnTo>
                  <a:lnTo>
                    <a:pt x="66675" y="21209"/>
                  </a:lnTo>
                  <a:lnTo>
                    <a:pt x="59309" y="10160"/>
                  </a:lnTo>
                  <a:lnTo>
                    <a:pt x="48260" y="2794"/>
                  </a:lnTo>
                  <a:lnTo>
                    <a:pt x="34671" y="0"/>
                  </a:lnTo>
                  <a:lnTo>
                    <a:pt x="21209" y="2794"/>
                  </a:lnTo>
                  <a:lnTo>
                    <a:pt x="10160" y="10160"/>
                  </a:lnTo>
                  <a:lnTo>
                    <a:pt x="2667" y="21209"/>
                  </a:lnTo>
                  <a:lnTo>
                    <a:pt x="0" y="34798"/>
                  </a:lnTo>
                  <a:lnTo>
                    <a:pt x="1016" y="43561"/>
                  </a:lnTo>
                  <a:lnTo>
                    <a:pt x="4191" y="51435"/>
                  </a:lnTo>
                  <a:lnTo>
                    <a:pt x="9017" y="58293"/>
                  </a:lnTo>
                  <a:lnTo>
                    <a:pt x="15367" y="63754"/>
                  </a:lnTo>
                  <a:lnTo>
                    <a:pt x="15367" y="256667"/>
                  </a:lnTo>
                  <a:lnTo>
                    <a:pt x="49149" y="256667"/>
                  </a:lnTo>
                  <a:lnTo>
                    <a:pt x="49149" y="191516"/>
                  </a:lnTo>
                  <a:lnTo>
                    <a:pt x="127381" y="191516"/>
                  </a:lnTo>
                  <a:lnTo>
                    <a:pt x="135128" y="183642"/>
                  </a:lnTo>
                  <a:lnTo>
                    <a:pt x="135128" y="164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53352" y="5590412"/>
              <a:ext cx="245872" cy="17145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964680" y="5271515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89">
                  <a:moveTo>
                    <a:pt x="334390" y="0"/>
                  </a:moveTo>
                  <a:lnTo>
                    <a:pt x="284987" y="3683"/>
                  </a:lnTo>
                  <a:lnTo>
                    <a:pt x="237870" y="14097"/>
                  </a:lnTo>
                  <a:lnTo>
                    <a:pt x="193420" y="31115"/>
                  </a:lnTo>
                  <a:lnTo>
                    <a:pt x="152272" y="53848"/>
                  </a:lnTo>
                  <a:lnTo>
                    <a:pt x="115061" y="82042"/>
                  </a:lnTo>
                  <a:lnTo>
                    <a:pt x="82041" y="114935"/>
                  </a:lnTo>
                  <a:lnTo>
                    <a:pt x="53847" y="152273"/>
                  </a:lnTo>
                  <a:lnTo>
                    <a:pt x="31114" y="193421"/>
                  </a:lnTo>
                  <a:lnTo>
                    <a:pt x="14096" y="237744"/>
                  </a:lnTo>
                  <a:lnTo>
                    <a:pt x="3682" y="284988"/>
                  </a:lnTo>
                  <a:lnTo>
                    <a:pt x="0" y="334391"/>
                  </a:lnTo>
                  <a:lnTo>
                    <a:pt x="3682" y="383794"/>
                  </a:lnTo>
                  <a:lnTo>
                    <a:pt x="14096" y="430911"/>
                  </a:lnTo>
                  <a:lnTo>
                    <a:pt x="31114" y="475361"/>
                  </a:lnTo>
                  <a:lnTo>
                    <a:pt x="53847" y="516509"/>
                  </a:lnTo>
                  <a:lnTo>
                    <a:pt x="82041" y="553720"/>
                  </a:lnTo>
                  <a:lnTo>
                    <a:pt x="115061" y="586740"/>
                  </a:lnTo>
                  <a:lnTo>
                    <a:pt x="152272" y="614934"/>
                  </a:lnTo>
                  <a:lnTo>
                    <a:pt x="193420" y="637667"/>
                  </a:lnTo>
                  <a:lnTo>
                    <a:pt x="237870" y="654685"/>
                  </a:lnTo>
                  <a:lnTo>
                    <a:pt x="284987" y="665226"/>
                  </a:lnTo>
                  <a:lnTo>
                    <a:pt x="334390" y="668782"/>
                  </a:lnTo>
                  <a:lnTo>
                    <a:pt x="383793" y="665226"/>
                  </a:lnTo>
                  <a:lnTo>
                    <a:pt x="431037" y="654685"/>
                  </a:lnTo>
                  <a:lnTo>
                    <a:pt x="475360" y="637667"/>
                  </a:lnTo>
                  <a:lnTo>
                    <a:pt x="516508" y="614934"/>
                  </a:lnTo>
                  <a:lnTo>
                    <a:pt x="553846" y="586740"/>
                  </a:lnTo>
                  <a:lnTo>
                    <a:pt x="586739" y="553720"/>
                  </a:lnTo>
                  <a:lnTo>
                    <a:pt x="614933" y="516509"/>
                  </a:lnTo>
                  <a:lnTo>
                    <a:pt x="637666" y="475361"/>
                  </a:lnTo>
                  <a:lnTo>
                    <a:pt x="654684" y="430911"/>
                  </a:lnTo>
                  <a:lnTo>
                    <a:pt x="665225" y="383794"/>
                  </a:lnTo>
                  <a:lnTo>
                    <a:pt x="668781" y="334391"/>
                  </a:lnTo>
                  <a:lnTo>
                    <a:pt x="665225" y="284988"/>
                  </a:lnTo>
                  <a:lnTo>
                    <a:pt x="654684" y="237744"/>
                  </a:lnTo>
                  <a:lnTo>
                    <a:pt x="637666" y="193421"/>
                  </a:lnTo>
                  <a:lnTo>
                    <a:pt x="614933" y="152273"/>
                  </a:lnTo>
                  <a:lnTo>
                    <a:pt x="586739" y="114935"/>
                  </a:lnTo>
                  <a:lnTo>
                    <a:pt x="553846" y="82042"/>
                  </a:lnTo>
                  <a:lnTo>
                    <a:pt x="516508" y="53848"/>
                  </a:lnTo>
                  <a:lnTo>
                    <a:pt x="475360" y="31115"/>
                  </a:lnTo>
                  <a:lnTo>
                    <a:pt x="431037" y="14097"/>
                  </a:lnTo>
                  <a:lnTo>
                    <a:pt x="383793" y="3683"/>
                  </a:lnTo>
                  <a:lnTo>
                    <a:pt x="334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52132" y="5535167"/>
              <a:ext cx="200151" cy="30899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312025" y="5537199"/>
              <a:ext cx="132715" cy="307340"/>
            </a:xfrm>
            <a:custGeom>
              <a:avLst/>
              <a:gdLst/>
              <a:ahLst/>
              <a:cxnLst/>
              <a:rect l="l" t="t" r="r" b="b"/>
              <a:pathLst>
                <a:path w="132715" h="307339">
                  <a:moveTo>
                    <a:pt x="132715" y="212344"/>
                  </a:moveTo>
                  <a:lnTo>
                    <a:pt x="131064" y="172466"/>
                  </a:lnTo>
                  <a:lnTo>
                    <a:pt x="128778" y="130937"/>
                  </a:lnTo>
                  <a:lnTo>
                    <a:pt x="127254" y="91440"/>
                  </a:lnTo>
                  <a:lnTo>
                    <a:pt x="122301" y="52451"/>
                  </a:lnTo>
                  <a:lnTo>
                    <a:pt x="109474" y="25400"/>
                  </a:lnTo>
                  <a:lnTo>
                    <a:pt x="89154" y="8509"/>
                  </a:lnTo>
                  <a:lnTo>
                    <a:pt x="76073" y="4445"/>
                  </a:lnTo>
                  <a:lnTo>
                    <a:pt x="76073" y="182118"/>
                  </a:lnTo>
                  <a:lnTo>
                    <a:pt x="74676" y="192405"/>
                  </a:lnTo>
                  <a:lnTo>
                    <a:pt x="70612" y="201549"/>
                  </a:lnTo>
                  <a:lnTo>
                    <a:pt x="64516" y="209169"/>
                  </a:lnTo>
                  <a:lnTo>
                    <a:pt x="56515" y="215011"/>
                  </a:lnTo>
                  <a:lnTo>
                    <a:pt x="57277" y="212471"/>
                  </a:lnTo>
                  <a:lnTo>
                    <a:pt x="57785" y="209804"/>
                  </a:lnTo>
                  <a:lnTo>
                    <a:pt x="57785" y="160655"/>
                  </a:lnTo>
                  <a:lnTo>
                    <a:pt x="55499" y="153162"/>
                  </a:lnTo>
                  <a:lnTo>
                    <a:pt x="52197" y="147193"/>
                  </a:lnTo>
                  <a:lnTo>
                    <a:pt x="61849" y="152781"/>
                  </a:lnTo>
                  <a:lnTo>
                    <a:pt x="69342" y="160782"/>
                  </a:lnTo>
                  <a:lnTo>
                    <a:pt x="74295" y="170688"/>
                  </a:lnTo>
                  <a:lnTo>
                    <a:pt x="76073" y="182118"/>
                  </a:lnTo>
                  <a:lnTo>
                    <a:pt x="76073" y="4445"/>
                  </a:lnTo>
                  <a:lnTo>
                    <a:pt x="61849" y="0"/>
                  </a:lnTo>
                  <a:lnTo>
                    <a:pt x="55118" y="34417"/>
                  </a:lnTo>
                  <a:lnTo>
                    <a:pt x="45085" y="68580"/>
                  </a:lnTo>
                  <a:lnTo>
                    <a:pt x="33528" y="99949"/>
                  </a:lnTo>
                  <a:lnTo>
                    <a:pt x="22606" y="126238"/>
                  </a:lnTo>
                  <a:lnTo>
                    <a:pt x="16510" y="124714"/>
                  </a:lnTo>
                  <a:lnTo>
                    <a:pt x="9017" y="123571"/>
                  </a:lnTo>
                  <a:lnTo>
                    <a:pt x="0" y="123952"/>
                  </a:lnTo>
                  <a:lnTo>
                    <a:pt x="0" y="141351"/>
                  </a:lnTo>
                  <a:lnTo>
                    <a:pt x="9271" y="141732"/>
                  </a:lnTo>
                  <a:lnTo>
                    <a:pt x="40259" y="170434"/>
                  </a:lnTo>
                  <a:lnTo>
                    <a:pt x="40259" y="306959"/>
                  </a:lnTo>
                  <a:lnTo>
                    <a:pt x="52197" y="306959"/>
                  </a:lnTo>
                  <a:lnTo>
                    <a:pt x="56515" y="306959"/>
                  </a:lnTo>
                  <a:lnTo>
                    <a:pt x="76073" y="306959"/>
                  </a:lnTo>
                  <a:lnTo>
                    <a:pt x="81026" y="306959"/>
                  </a:lnTo>
                  <a:lnTo>
                    <a:pt x="81407" y="283591"/>
                  </a:lnTo>
                  <a:lnTo>
                    <a:pt x="101219" y="282829"/>
                  </a:lnTo>
                  <a:lnTo>
                    <a:pt x="116713" y="276987"/>
                  </a:lnTo>
                  <a:lnTo>
                    <a:pt x="127254" y="265176"/>
                  </a:lnTo>
                  <a:lnTo>
                    <a:pt x="131953" y="246761"/>
                  </a:lnTo>
                  <a:lnTo>
                    <a:pt x="132715" y="212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29855" y="5367527"/>
              <a:ext cx="155448" cy="155448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sp>
        <p:nvSpPr>
          <p:cNvPr id="75" name="object 75"/>
          <p:cNvSpPr txBox="1"/>
          <p:nvPr/>
        </p:nvSpPr>
        <p:spPr>
          <a:xfrm>
            <a:off x="3951732" y="5983604"/>
            <a:ext cx="575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9144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Hearing </a:t>
            </a:r>
            <a:r>
              <a:rPr sz="900" spc="-20" dirty="0">
                <a:latin typeface="Arial"/>
                <a:cs typeface="Arial"/>
              </a:rPr>
              <a:t>Impairment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969509" y="5983604"/>
            <a:ext cx="575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42875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Visual </a:t>
            </a:r>
            <a:r>
              <a:rPr sz="900" spc="-20" dirty="0">
                <a:latin typeface="Arial"/>
                <a:cs typeface="Arial"/>
              </a:rPr>
              <a:t>Impairment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87160" y="5983604"/>
            <a:ext cx="5753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86360">
              <a:lnSpc>
                <a:spcPct val="111100"/>
              </a:lnSpc>
              <a:spcBef>
                <a:spcPts val="100"/>
              </a:spcBef>
            </a:pPr>
            <a:r>
              <a:rPr sz="900" spc="-10" dirty="0">
                <a:latin typeface="Arial"/>
                <a:cs typeface="Arial"/>
              </a:rPr>
              <a:t>Mobility </a:t>
            </a:r>
            <a:r>
              <a:rPr sz="900" spc="-20" dirty="0">
                <a:latin typeface="Arial"/>
                <a:cs typeface="Arial"/>
              </a:rPr>
              <a:t>Impairment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018019" y="5983604"/>
            <a:ext cx="5683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marR="5080" indent="-134620">
              <a:lnSpc>
                <a:spcPct val="111100"/>
              </a:lnSpc>
              <a:spcBef>
                <a:spcPts val="100"/>
              </a:spcBef>
            </a:pPr>
            <a:r>
              <a:rPr sz="900" spc="-20" dirty="0">
                <a:latin typeface="Arial"/>
                <a:cs typeface="Arial"/>
              </a:rPr>
              <a:t>Short-</a:t>
            </a:r>
            <a:r>
              <a:rPr sz="900" spc="-40" dirty="0">
                <a:latin typeface="Arial"/>
                <a:cs typeface="Arial"/>
              </a:rPr>
              <a:t>Term </a:t>
            </a:r>
            <a:r>
              <a:rPr sz="900" spc="-10" dirty="0">
                <a:latin typeface="Arial"/>
                <a:cs typeface="Arial"/>
              </a:rPr>
              <a:t>Injury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432562" y="5045671"/>
            <a:ext cx="2680970" cy="648335"/>
            <a:chOff x="432562" y="5045671"/>
            <a:chExt cx="2680970" cy="648335"/>
          </a:xfrm>
        </p:grpSpPr>
        <p:sp>
          <p:nvSpPr>
            <p:cNvPr id="80" name="object 80"/>
            <p:cNvSpPr/>
            <p:nvPr/>
          </p:nvSpPr>
          <p:spPr>
            <a:xfrm>
              <a:off x="438912" y="5052021"/>
              <a:ext cx="2668270" cy="635635"/>
            </a:xfrm>
            <a:custGeom>
              <a:avLst/>
              <a:gdLst/>
              <a:ahLst/>
              <a:cxnLst/>
              <a:rect l="l" t="t" r="r" b="b"/>
              <a:pathLst>
                <a:path w="2668270" h="635635">
                  <a:moveTo>
                    <a:pt x="0" y="635165"/>
                  </a:moveTo>
                  <a:lnTo>
                    <a:pt x="2668016" y="635165"/>
                  </a:lnTo>
                  <a:lnTo>
                    <a:pt x="2668016" y="0"/>
                  </a:lnTo>
                  <a:lnTo>
                    <a:pt x="0" y="0"/>
                  </a:lnTo>
                  <a:lnTo>
                    <a:pt x="0" y="635165"/>
                  </a:lnTo>
                  <a:close/>
                </a:path>
              </a:pathLst>
            </a:custGeom>
            <a:ln w="12699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45008" y="5046002"/>
              <a:ext cx="2665730" cy="288290"/>
            </a:xfrm>
            <a:custGeom>
              <a:avLst/>
              <a:gdLst/>
              <a:ahLst/>
              <a:cxnLst/>
              <a:rect l="l" t="t" r="r" b="b"/>
              <a:pathLst>
                <a:path w="2665730" h="288289">
                  <a:moveTo>
                    <a:pt x="2665222" y="0"/>
                  </a:moveTo>
                  <a:lnTo>
                    <a:pt x="0" y="0"/>
                  </a:lnTo>
                  <a:lnTo>
                    <a:pt x="0" y="287743"/>
                  </a:lnTo>
                  <a:lnTo>
                    <a:pt x="2665222" y="287743"/>
                  </a:lnTo>
                  <a:lnTo>
                    <a:pt x="2665222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82"/>
          <p:cNvGrpSpPr/>
          <p:nvPr/>
        </p:nvGrpSpPr>
        <p:grpSpPr>
          <a:xfrm>
            <a:off x="432562" y="5905246"/>
            <a:ext cx="2680970" cy="684530"/>
            <a:chOff x="432562" y="5905246"/>
            <a:chExt cx="2680970" cy="684530"/>
          </a:xfrm>
        </p:grpSpPr>
        <p:sp>
          <p:nvSpPr>
            <p:cNvPr id="83" name="object 83"/>
            <p:cNvSpPr/>
            <p:nvPr/>
          </p:nvSpPr>
          <p:spPr>
            <a:xfrm>
              <a:off x="438912" y="5911596"/>
              <a:ext cx="2668270" cy="671830"/>
            </a:xfrm>
            <a:custGeom>
              <a:avLst/>
              <a:gdLst/>
              <a:ahLst/>
              <a:cxnLst/>
              <a:rect l="l" t="t" r="r" b="b"/>
              <a:pathLst>
                <a:path w="2668270" h="671829">
                  <a:moveTo>
                    <a:pt x="0" y="671550"/>
                  </a:moveTo>
                  <a:lnTo>
                    <a:pt x="2668016" y="671550"/>
                  </a:lnTo>
                  <a:lnTo>
                    <a:pt x="2668016" y="0"/>
                  </a:lnTo>
                  <a:lnTo>
                    <a:pt x="0" y="0"/>
                  </a:lnTo>
                  <a:lnTo>
                    <a:pt x="0" y="671550"/>
                  </a:lnTo>
                  <a:close/>
                </a:path>
              </a:pathLst>
            </a:custGeom>
            <a:ln w="12700">
              <a:solidFill>
                <a:srgbClr val="00832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45008" y="5905538"/>
              <a:ext cx="2665730" cy="288290"/>
            </a:xfrm>
            <a:custGeom>
              <a:avLst/>
              <a:gdLst/>
              <a:ahLst/>
              <a:cxnLst/>
              <a:rect l="l" t="t" r="r" b="b"/>
              <a:pathLst>
                <a:path w="2665730" h="288289">
                  <a:moveTo>
                    <a:pt x="2665222" y="0"/>
                  </a:moveTo>
                  <a:lnTo>
                    <a:pt x="0" y="0"/>
                  </a:lnTo>
                  <a:lnTo>
                    <a:pt x="0" y="287743"/>
                  </a:lnTo>
                  <a:lnTo>
                    <a:pt x="2665222" y="287743"/>
                  </a:lnTo>
                  <a:lnTo>
                    <a:pt x="2665222" y="0"/>
                  </a:lnTo>
                  <a:close/>
                </a:path>
              </a:pathLst>
            </a:custGeom>
            <a:solidFill>
              <a:srgbClr val="008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445262" y="5052021"/>
            <a:ext cx="2655570" cy="281940"/>
          </a:xfrm>
          <a:prstGeom prst="rect">
            <a:avLst/>
          </a:prstGeom>
          <a:solidFill>
            <a:srgbClr val="00832D"/>
          </a:solidFill>
        </p:spPr>
        <p:txBody>
          <a:bodyPr vert="horz" wrap="square" lIns="0" tIns="4826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80"/>
              </a:spcBef>
            </a:pPr>
            <a:r>
              <a:rPr sz="1100" spc="-45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assembly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Arial"/>
                <a:cs typeface="Arial"/>
              </a:rPr>
              <a:t>is: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18896" y="7099421"/>
            <a:ext cx="82740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40" dirty="0">
                <a:latin typeface="Arial"/>
                <a:cs typeface="Arial"/>
              </a:rPr>
              <a:t>WS.STC.SSI.02.01</a:t>
            </a:r>
            <a:endParaRPr sz="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445262" y="5911596"/>
            <a:ext cx="2655570" cy="281940"/>
          </a:xfrm>
          <a:prstGeom prst="rect">
            <a:avLst/>
          </a:prstGeom>
          <a:solidFill>
            <a:srgbClr val="00832D"/>
          </a:solidFill>
        </p:spPr>
        <p:txBody>
          <a:bodyPr vert="horz" wrap="square" lIns="0" tIns="4889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38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Upon</a:t>
            </a:r>
            <a:r>
              <a:rPr sz="11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arrival</a:t>
            </a:r>
            <a:r>
              <a:rPr sz="11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1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1100" spc="-10" dirty="0">
                <a:solidFill>
                  <a:srgbClr val="FFFFFF"/>
                </a:solidFill>
                <a:latin typeface="Arial"/>
                <a:cs typeface="Arial"/>
              </a:rPr>
              <a:t> into: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123432" y="2447925"/>
          <a:ext cx="1229994" cy="311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POWDER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274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2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 gridSpan="2">
                  <a:txBody>
                    <a:bodyPr/>
                    <a:lstStyle/>
                    <a:p>
                      <a:pPr marL="74295" marR="59055" indent="635" algn="ctr">
                        <a:lnSpc>
                          <a:spcPct val="104400"/>
                        </a:lnSpc>
                        <a:spcBef>
                          <a:spcPts val="10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most</a:t>
                      </a:r>
                      <a:r>
                        <a:rPr sz="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fires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(including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electrical</a:t>
                      </a:r>
                      <a:r>
                        <a:rPr sz="8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flammable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liquids).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62560">
                        <a:lnSpc>
                          <a:spcPct val="105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cooking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oil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0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Fire</a:t>
            </a:r>
            <a:r>
              <a:rPr spc="-140" dirty="0"/>
              <a:t> </a:t>
            </a:r>
            <a:r>
              <a:rPr dirty="0"/>
              <a:t>Safety</a:t>
            </a:r>
            <a:r>
              <a:rPr spc="-60" dirty="0"/>
              <a:t> </a:t>
            </a:r>
            <a:r>
              <a:rPr dirty="0"/>
              <a:t>–</a:t>
            </a:r>
            <a:r>
              <a:rPr spc="80" dirty="0"/>
              <a:t> </a:t>
            </a:r>
            <a:r>
              <a:rPr spc="-40" dirty="0"/>
              <a:t>Fire</a:t>
            </a:r>
            <a:r>
              <a:rPr spc="-125" dirty="0"/>
              <a:t> </a:t>
            </a:r>
            <a:r>
              <a:rPr spc="-65" dirty="0"/>
              <a:t>Extinguishers</a:t>
            </a:r>
            <a:r>
              <a:rPr spc="-150" dirty="0"/>
              <a:t> </a:t>
            </a:r>
            <a:r>
              <a:rPr dirty="0"/>
              <a:t>(correct</a:t>
            </a:r>
            <a:r>
              <a:rPr spc="-60" dirty="0"/>
              <a:t> </a:t>
            </a:r>
            <a:r>
              <a:rPr spc="-10" dirty="0"/>
              <a:t>selection)</a:t>
            </a:r>
          </a:p>
        </p:txBody>
      </p:sp>
      <p:sp>
        <p:nvSpPr>
          <p:cNvPr id="5" name="object 5"/>
          <p:cNvSpPr/>
          <p:nvPr/>
        </p:nvSpPr>
        <p:spPr>
          <a:xfrm>
            <a:off x="449580" y="1691639"/>
            <a:ext cx="9785350" cy="551815"/>
          </a:xfrm>
          <a:custGeom>
            <a:avLst/>
            <a:gdLst/>
            <a:ahLst/>
            <a:cxnLst/>
            <a:rect l="l" t="t" r="r" b="b"/>
            <a:pathLst>
              <a:path w="9785350" h="551814">
                <a:moveTo>
                  <a:pt x="9632696" y="0"/>
                </a:moveTo>
                <a:lnTo>
                  <a:pt x="0" y="0"/>
                </a:lnTo>
                <a:lnTo>
                  <a:pt x="0" y="551307"/>
                </a:lnTo>
                <a:lnTo>
                  <a:pt x="9785096" y="551307"/>
                </a:lnTo>
                <a:lnTo>
                  <a:pt x="9785096" y="152526"/>
                </a:lnTo>
                <a:lnTo>
                  <a:pt x="9777349" y="104267"/>
                </a:lnTo>
                <a:lnTo>
                  <a:pt x="9755632" y="62484"/>
                </a:lnTo>
                <a:lnTo>
                  <a:pt x="9722612" y="29463"/>
                </a:lnTo>
                <a:lnTo>
                  <a:pt x="9680829" y="7747"/>
                </a:lnTo>
                <a:lnTo>
                  <a:pt x="9632696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779" y="1735073"/>
            <a:ext cx="8718550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50"/>
              </a:spcBef>
            </a:pPr>
            <a:r>
              <a:rPr sz="1200" spc="-10" dirty="0">
                <a:latin typeface="Arial"/>
                <a:cs typeface="Arial"/>
              </a:rPr>
              <a:t>Fire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fighting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should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personnel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(fire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wardens)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unless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your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immediate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safety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is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compromised</a:t>
            </a:r>
            <a:r>
              <a:rPr sz="1200" spc="-10" dirty="0">
                <a:latin typeface="Arial"/>
                <a:cs typeface="Arial"/>
              </a:rPr>
              <a:t>.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case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such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emergency,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 need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know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select 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correct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extinguisher: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45652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1" y="0"/>
                </a:moveTo>
                <a:lnTo>
                  <a:pt x="0" y="0"/>
                </a:lnTo>
                <a:lnTo>
                  <a:pt x="0" y="429260"/>
                </a:lnTo>
                <a:lnTo>
                  <a:pt x="1618361" y="429260"/>
                </a:lnTo>
                <a:lnTo>
                  <a:pt x="1618361" y="152146"/>
                </a:lnTo>
                <a:lnTo>
                  <a:pt x="1610614" y="104012"/>
                </a:lnTo>
                <a:lnTo>
                  <a:pt x="1588897" y="62230"/>
                </a:lnTo>
                <a:lnTo>
                  <a:pt x="1556003" y="29337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24138" y="1077214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03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573771" y="2444750"/>
          <a:ext cx="1229994" cy="311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300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9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750" b="1" spc="-37" baseline="-277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750" baseline="-27777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3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 gridSpan="2">
                  <a:txBody>
                    <a:bodyPr/>
                    <a:lstStyle/>
                    <a:p>
                      <a:pPr marL="106045" marR="62230" indent="-52069">
                        <a:lnSpc>
                          <a:spcPct val="1052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electrical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flammable</a:t>
                      </a:r>
                      <a:r>
                        <a:rPr sz="800" spc="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liquid</a:t>
                      </a:r>
                      <a:r>
                        <a:rPr sz="800" spc="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fires.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69850">
                        <a:lnSpc>
                          <a:spcPct val="104099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NOT</a:t>
                      </a:r>
                      <a:r>
                        <a:rPr sz="8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operate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confined</a:t>
                      </a:r>
                      <a:r>
                        <a:rPr sz="800" spc="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space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where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there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danger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fumes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inhaled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0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221037" y="2447925"/>
          <a:ext cx="1229994" cy="311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WATER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00D1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3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 gridSpan="2">
                  <a:txBody>
                    <a:bodyPr/>
                    <a:lstStyle/>
                    <a:p>
                      <a:pPr marL="358140" marR="73025" indent="-292735">
                        <a:lnSpc>
                          <a:spcPct val="105200"/>
                        </a:lnSpc>
                        <a:spcBef>
                          <a:spcPts val="95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wood,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paper,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fabrics</a:t>
                      </a:r>
                      <a:r>
                        <a:rPr sz="8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etc.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 marR="198755">
                        <a:lnSpc>
                          <a:spcPct val="105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NOT</a:t>
                      </a:r>
                      <a:r>
                        <a:rPr sz="800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electrical</a:t>
                      </a:r>
                      <a:r>
                        <a:rPr sz="800" spc="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3340" marR="127000">
                        <a:lnSpc>
                          <a:spcPct val="103800"/>
                        </a:lnSpc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flammable</a:t>
                      </a:r>
                      <a:r>
                        <a:rPr sz="800" spc="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liquid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0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024111" y="2447925"/>
          <a:ext cx="1230630" cy="311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18542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30" dirty="0">
                          <a:latin typeface="Arial"/>
                          <a:cs typeface="Arial"/>
                        </a:rPr>
                        <a:t>WET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CHEMICAL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3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 gridSpan="2">
                  <a:txBody>
                    <a:bodyPr/>
                    <a:lstStyle/>
                    <a:p>
                      <a:pPr marL="97155" marR="107950" indent="13335">
                        <a:lnSpc>
                          <a:spcPct val="105200"/>
                        </a:lnSpc>
                        <a:spcBef>
                          <a:spcPts val="9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Specifically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fires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deep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fat</a:t>
                      </a:r>
                      <a:r>
                        <a:rPr sz="8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fryers.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87325">
                        <a:lnSpc>
                          <a:spcPct val="104400"/>
                        </a:lnSpc>
                        <a:spcBef>
                          <a:spcPts val="105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LIVE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electrical equipment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00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672965" y="2446337"/>
          <a:ext cx="1229994" cy="3116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900" b="1" spc="-20" dirty="0">
                          <a:latin typeface="Arial"/>
                          <a:cs typeface="Arial"/>
                        </a:rPr>
                        <a:t>FOAM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EBE3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3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 gridSpan="2">
                  <a:txBody>
                    <a:bodyPr/>
                    <a:lstStyle/>
                    <a:p>
                      <a:pPr marL="94615" marR="78105" indent="2540" algn="ctr">
                        <a:lnSpc>
                          <a:spcPct val="104500"/>
                        </a:lnSpc>
                        <a:spcBef>
                          <a:spcPts val="100"/>
                        </a:spcBef>
                      </a:pPr>
                      <a:r>
                        <a:rPr sz="800" spc="-1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flammable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liquids,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oils,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fats,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spirits 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etc.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E7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6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975" marR="184150">
                        <a:lnSpc>
                          <a:spcPct val="105000"/>
                        </a:lnSpc>
                        <a:spcBef>
                          <a:spcPts val="100"/>
                        </a:spcBef>
                      </a:pP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use</a:t>
                      </a:r>
                      <a:r>
                        <a:rPr sz="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electrical</a:t>
                      </a:r>
                      <a:r>
                        <a:rPr sz="800" spc="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fires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E00D1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431291" y="4811267"/>
            <a:ext cx="2490470" cy="769620"/>
          </a:xfrm>
          <a:custGeom>
            <a:avLst/>
            <a:gdLst/>
            <a:ahLst/>
            <a:cxnLst/>
            <a:rect l="l" t="t" r="r" b="b"/>
            <a:pathLst>
              <a:path w="2490470" h="769620">
                <a:moveTo>
                  <a:pt x="2337562" y="0"/>
                </a:moveTo>
                <a:lnTo>
                  <a:pt x="0" y="0"/>
                </a:lnTo>
                <a:lnTo>
                  <a:pt x="0" y="769239"/>
                </a:lnTo>
                <a:lnTo>
                  <a:pt x="2489962" y="769239"/>
                </a:lnTo>
                <a:lnTo>
                  <a:pt x="2489962" y="152654"/>
                </a:lnTo>
                <a:lnTo>
                  <a:pt x="2482215" y="104394"/>
                </a:lnTo>
                <a:lnTo>
                  <a:pt x="2460625" y="62484"/>
                </a:lnTo>
                <a:lnTo>
                  <a:pt x="2427605" y="29464"/>
                </a:lnTo>
                <a:lnTo>
                  <a:pt x="2385695" y="7747"/>
                </a:lnTo>
                <a:lnTo>
                  <a:pt x="233756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1291" y="5742432"/>
            <a:ext cx="2491740" cy="1056005"/>
          </a:xfrm>
          <a:custGeom>
            <a:avLst/>
            <a:gdLst/>
            <a:ahLst/>
            <a:cxnLst/>
            <a:rect l="l" t="t" r="r" b="b"/>
            <a:pathLst>
              <a:path w="2491740" h="1056004">
                <a:moveTo>
                  <a:pt x="2338832" y="0"/>
                </a:moveTo>
                <a:lnTo>
                  <a:pt x="0" y="0"/>
                </a:lnTo>
                <a:lnTo>
                  <a:pt x="0" y="1055839"/>
                </a:lnTo>
                <a:lnTo>
                  <a:pt x="2491232" y="1055839"/>
                </a:lnTo>
                <a:lnTo>
                  <a:pt x="2491232" y="152272"/>
                </a:lnTo>
                <a:lnTo>
                  <a:pt x="2483485" y="104139"/>
                </a:lnTo>
                <a:lnTo>
                  <a:pt x="2461895" y="62356"/>
                </a:lnTo>
                <a:lnTo>
                  <a:pt x="2428875" y="29336"/>
                </a:lnTo>
                <a:lnTo>
                  <a:pt x="2386965" y="7746"/>
                </a:lnTo>
                <a:lnTo>
                  <a:pt x="2338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6795" y="4858658"/>
            <a:ext cx="1919605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extinguisher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appears</a:t>
            </a:r>
            <a:r>
              <a:rPr sz="9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damaged</a:t>
            </a:r>
            <a:r>
              <a:rPr sz="9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missing</a:t>
            </a:r>
            <a:r>
              <a:rPr sz="9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its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location,</a:t>
            </a:r>
            <a:r>
              <a:rPr sz="9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report</a:t>
            </a:r>
            <a:r>
              <a:rPr sz="9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relevant person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workplace.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6795" y="5832424"/>
            <a:ext cx="2237105" cy="86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700"/>
              </a:lnSpc>
              <a:spcBef>
                <a:spcPts val="105"/>
              </a:spcBef>
            </a:pP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extinguishers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located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areas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near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exits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area.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sure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know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locations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all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extinguishers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workplace.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0436" y="2450591"/>
            <a:ext cx="2482215" cy="2162175"/>
          </a:xfrm>
          <a:custGeom>
            <a:avLst/>
            <a:gdLst/>
            <a:ahLst/>
            <a:cxnLst/>
            <a:rect l="l" t="t" r="r" b="b"/>
            <a:pathLst>
              <a:path w="2482215" h="2162175">
                <a:moveTo>
                  <a:pt x="2329561" y="0"/>
                </a:moveTo>
                <a:lnTo>
                  <a:pt x="0" y="0"/>
                </a:lnTo>
                <a:lnTo>
                  <a:pt x="0" y="2162048"/>
                </a:lnTo>
                <a:lnTo>
                  <a:pt x="2481961" y="2162048"/>
                </a:lnTo>
                <a:lnTo>
                  <a:pt x="2481961" y="152527"/>
                </a:lnTo>
                <a:lnTo>
                  <a:pt x="2474214" y="104267"/>
                </a:lnTo>
                <a:lnTo>
                  <a:pt x="2452624" y="62484"/>
                </a:lnTo>
                <a:lnTo>
                  <a:pt x="2419604" y="29464"/>
                </a:lnTo>
                <a:lnTo>
                  <a:pt x="2377694" y="7747"/>
                </a:lnTo>
                <a:lnTo>
                  <a:pt x="23295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1906" y="2532963"/>
            <a:ext cx="2172970" cy="633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105"/>
              </a:spcBef>
            </a:pPr>
            <a:r>
              <a:rPr sz="950" spc="-10" dirty="0">
                <a:latin typeface="Arial"/>
                <a:cs typeface="Arial"/>
              </a:rPr>
              <a:t>Signage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displayed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alongside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each </a:t>
            </a:r>
            <a:r>
              <a:rPr sz="950" spc="-20" dirty="0">
                <a:latin typeface="Arial"/>
                <a:cs typeface="Arial"/>
              </a:rPr>
              <a:t>fire </a:t>
            </a:r>
            <a:r>
              <a:rPr sz="950" spc="-10" dirty="0">
                <a:latin typeface="Arial"/>
                <a:cs typeface="Arial"/>
              </a:rPr>
              <a:t>extinguisher.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This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gives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information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on </a:t>
            </a:r>
            <a:r>
              <a:rPr sz="950" dirty="0">
                <a:latin typeface="Arial"/>
                <a:cs typeface="Arial"/>
              </a:rPr>
              <a:t>what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type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 the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extinguisher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should </a:t>
            </a:r>
            <a:r>
              <a:rPr sz="950" dirty="0">
                <a:latin typeface="Arial"/>
                <a:cs typeface="Arial"/>
              </a:rPr>
              <a:t>and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should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not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used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on.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3055" y="4895088"/>
            <a:ext cx="230124" cy="230124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496055" y="2941319"/>
            <a:ext cx="799465" cy="1271270"/>
            <a:chOff x="3496055" y="2941319"/>
            <a:chExt cx="799465" cy="1271270"/>
          </a:xfrm>
        </p:grpSpPr>
        <p:sp>
          <p:nvSpPr>
            <p:cNvPr id="22" name="object 22"/>
            <p:cNvSpPr/>
            <p:nvPr/>
          </p:nvSpPr>
          <p:spPr>
            <a:xfrm>
              <a:off x="3496055" y="3076955"/>
              <a:ext cx="423545" cy="892810"/>
            </a:xfrm>
            <a:custGeom>
              <a:avLst/>
              <a:gdLst/>
              <a:ahLst/>
              <a:cxnLst/>
              <a:rect l="l" t="t" r="r" b="b"/>
              <a:pathLst>
                <a:path w="423545" h="892810">
                  <a:moveTo>
                    <a:pt x="423291" y="0"/>
                  </a:moveTo>
                  <a:lnTo>
                    <a:pt x="199517" y="0"/>
                  </a:lnTo>
                  <a:lnTo>
                    <a:pt x="157988" y="8381"/>
                  </a:lnTo>
                  <a:lnTo>
                    <a:pt x="123952" y="31368"/>
                  </a:lnTo>
                  <a:lnTo>
                    <a:pt x="101092" y="65404"/>
                  </a:lnTo>
                  <a:lnTo>
                    <a:pt x="92583" y="106933"/>
                  </a:lnTo>
                  <a:lnTo>
                    <a:pt x="92583" y="658748"/>
                  </a:lnTo>
                  <a:lnTo>
                    <a:pt x="0" y="892682"/>
                  </a:lnTo>
                  <a:lnTo>
                    <a:pt x="151003" y="889761"/>
                  </a:lnTo>
                  <a:lnTo>
                    <a:pt x="151003" y="106933"/>
                  </a:lnTo>
                  <a:lnTo>
                    <a:pt x="154813" y="88137"/>
                  </a:lnTo>
                  <a:lnTo>
                    <a:pt x="165227" y="72643"/>
                  </a:lnTo>
                  <a:lnTo>
                    <a:pt x="180594" y="62229"/>
                  </a:lnTo>
                  <a:lnTo>
                    <a:pt x="199517" y="58419"/>
                  </a:lnTo>
                  <a:lnTo>
                    <a:pt x="423291" y="58419"/>
                  </a:lnTo>
                  <a:lnTo>
                    <a:pt x="4232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53027" y="3488490"/>
              <a:ext cx="19685" cy="103505"/>
            </a:xfrm>
            <a:custGeom>
              <a:avLst/>
              <a:gdLst/>
              <a:ahLst/>
              <a:cxnLst/>
              <a:rect l="l" t="t" r="r" b="b"/>
              <a:pathLst>
                <a:path w="19685" h="103504">
                  <a:moveTo>
                    <a:pt x="19303" y="0"/>
                  </a:moveTo>
                  <a:lnTo>
                    <a:pt x="0" y="0"/>
                  </a:lnTo>
                  <a:lnTo>
                    <a:pt x="0" y="103196"/>
                  </a:lnTo>
                  <a:lnTo>
                    <a:pt x="19303" y="10319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674364" y="3198875"/>
              <a:ext cx="415925" cy="1013460"/>
            </a:xfrm>
            <a:custGeom>
              <a:avLst/>
              <a:gdLst/>
              <a:ahLst/>
              <a:cxnLst/>
              <a:rect l="l" t="t" r="r" b="b"/>
              <a:pathLst>
                <a:path w="415925" h="1013460">
                  <a:moveTo>
                    <a:pt x="412889" y="960716"/>
                  </a:moveTo>
                  <a:lnTo>
                    <a:pt x="2921" y="960716"/>
                  </a:lnTo>
                  <a:lnTo>
                    <a:pt x="2921" y="1013460"/>
                  </a:lnTo>
                  <a:lnTo>
                    <a:pt x="412889" y="1013460"/>
                  </a:lnTo>
                  <a:lnTo>
                    <a:pt x="412889" y="960716"/>
                  </a:lnTo>
                  <a:close/>
                </a:path>
                <a:path w="415925" h="1013460">
                  <a:moveTo>
                    <a:pt x="415798" y="207899"/>
                  </a:moveTo>
                  <a:lnTo>
                    <a:pt x="412877" y="182118"/>
                  </a:lnTo>
                  <a:lnTo>
                    <a:pt x="412877" y="158115"/>
                  </a:lnTo>
                  <a:lnTo>
                    <a:pt x="409575" y="158115"/>
                  </a:lnTo>
                  <a:lnTo>
                    <a:pt x="394716" y="116459"/>
                  </a:lnTo>
                  <a:lnTo>
                    <a:pt x="370078" y="77851"/>
                  </a:lnTo>
                  <a:lnTo>
                    <a:pt x="337947" y="45720"/>
                  </a:lnTo>
                  <a:lnTo>
                    <a:pt x="299339" y="21082"/>
                  </a:lnTo>
                  <a:lnTo>
                    <a:pt x="255524" y="5461"/>
                  </a:lnTo>
                  <a:lnTo>
                    <a:pt x="207899" y="0"/>
                  </a:lnTo>
                  <a:lnTo>
                    <a:pt x="160147" y="5461"/>
                  </a:lnTo>
                  <a:lnTo>
                    <a:pt x="116459" y="21082"/>
                  </a:lnTo>
                  <a:lnTo>
                    <a:pt x="77851" y="45720"/>
                  </a:lnTo>
                  <a:lnTo>
                    <a:pt x="45593" y="77851"/>
                  </a:lnTo>
                  <a:lnTo>
                    <a:pt x="21082" y="116459"/>
                  </a:lnTo>
                  <a:lnTo>
                    <a:pt x="6223" y="158115"/>
                  </a:lnTo>
                  <a:lnTo>
                    <a:pt x="2921" y="158115"/>
                  </a:lnTo>
                  <a:lnTo>
                    <a:pt x="2921" y="183134"/>
                  </a:lnTo>
                  <a:lnTo>
                    <a:pt x="0" y="207899"/>
                  </a:lnTo>
                  <a:lnTo>
                    <a:pt x="2921" y="232791"/>
                  </a:lnTo>
                  <a:lnTo>
                    <a:pt x="2921" y="937260"/>
                  </a:lnTo>
                  <a:lnTo>
                    <a:pt x="412877" y="937260"/>
                  </a:lnTo>
                  <a:lnTo>
                    <a:pt x="412877" y="233680"/>
                  </a:lnTo>
                  <a:lnTo>
                    <a:pt x="415798" y="207899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32859" y="2941319"/>
              <a:ext cx="462915" cy="320040"/>
            </a:xfrm>
            <a:custGeom>
              <a:avLst/>
              <a:gdLst/>
              <a:ahLst/>
              <a:cxnLst/>
              <a:rect l="l" t="t" r="r" b="b"/>
              <a:pathLst>
                <a:path w="462914" h="320039">
                  <a:moveTo>
                    <a:pt x="371982" y="0"/>
                  </a:moveTo>
                  <a:lnTo>
                    <a:pt x="67690" y="140842"/>
                  </a:lnTo>
                  <a:lnTo>
                    <a:pt x="53212" y="187705"/>
                  </a:lnTo>
                  <a:lnTo>
                    <a:pt x="70612" y="193547"/>
                  </a:lnTo>
                  <a:lnTo>
                    <a:pt x="0" y="193547"/>
                  </a:lnTo>
                  <a:lnTo>
                    <a:pt x="0" y="275716"/>
                  </a:lnTo>
                  <a:lnTo>
                    <a:pt x="99440" y="275716"/>
                  </a:lnTo>
                  <a:lnTo>
                    <a:pt x="99440" y="203200"/>
                  </a:lnTo>
                  <a:lnTo>
                    <a:pt x="448055" y="319658"/>
                  </a:lnTo>
                  <a:lnTo>
                    <a:pt x="462661" y="296290"/>
                  </a:lnTo>
                  <a:lnTo>
                    <a:pt x="187705" y="164337"/>
                  </a:lnTo>
                  <a:lnTo>
                    <a:pt x="395477" y="17652"/>
                  </a:lnTo>
                  <a:lnTo>
                    <a:pt x="3719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96283" y="3023615"/>
              <a:ext cx="160020" cy="1615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9707" y="3724655"/>
              <a:ext cx="112267" cy="28790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846322" y="3608831"/>
              <a:ext cx="115570" cy="396875"/>
            </a:xfrm>
            <a:custGeom>
              <a:avLst/>
              <a:gdLst/>
              <a:ahLst/>
              <a:cxnLst/>
              <a:rect l="l" t="t" r="r" b="b"/>
              <a:pathLst>
                <a:path w="115570" h="396875">
                  <a:moveTo>
                    <a:pt x="18161" y="257937"/>
                  </a:moveTo>
                  <a:lnTo>
                    <a:pt x="10160" y="284099"/>
                  </a:lnTo>
                  <a:lnTo>
                    <a:pt x="10160" y="298577"/>
                  </a:lnTo>
                  <a:lnTo>
                    <a:pt x="10287" y="290703"/>
                  </a:lnTo>
                  <a:lnTo>
                    <a:pt x="10287" y="298704"/>
                  </a:lnTo>
                  <a:lnTo>
                    <a:pt x="10160" y="298577"/>
                  </a:lnTo>
                  <a:lnTo>
                    <a:pt x="10160" y="329184"/>
                  </a:lnTo>
                  <a:lnTo>
                    <a:pt x="18161" y="336423"/>
                  </a:lnTo>
                  <a:lnTo>
                    <a:pt x="15621" y="331089"/>
                  </a:lnTo>
                  <a:lnTo>
                    <a:pt x="11176" y="315468"/>
                  </a:lnTo>
                  <a:lnTo>
                    <a:pt x="10541" y="298958"/>
                  </a:lnTo>
                  <a:lnTo>
                    <a:pt x="18161" y="304800"/>
                  </a:lnTo>
                  <a:lnTo>
                    <a:pt x="18161" y="257937"/>
                  </a:lnTo>
                  <a:close/>
                </a:path>
                <a:path w="115570" h="396875">
                  <a:moveTo>
                    <a:pt x="115062" y="196342"/>
                  </a:moveTo>
                  <a:lnTo>
                    <a:pt x="112268" y="154178"/>
                  </a:lnTo>
                  <a:lnTo>
                    <a:pt x="101600" y="113411"/>
                  </a:lnTo>
                  <a:lnTo>
                    <a:pt x="89281" y="85979"/>
                  </a:lnTo>
                  <a:lnTo>
                    <a:pt x="80264" y="134620"/>
                  </a:lnTo>
                  <a:lnTo>
                    <a:pt x="71120" y="160655"/>
                  </a:lnTo>
                  <a:lnTo>
                    <a:pt x="36830" y="107823"/>
                  </a:lnTo>
                  <a:lnTo>
                    <a:pt x="25273" y="35560"/>
                  </a:lnTo>
                  <a:lnTo>
                    <a:pt x="21844" y="0"/>
                  </a:lnTo>
                  <a:lnTo>
                    <a:pt x="4064" y="31623"/>
                  </a:lnTo>
                  <a:lnTo>
                    <a:pt x="0" y="70485"/>
                  </a:lnTo>
                  <a:lnTo>
                    <a:pt x="7747" y="117221"/>
                  </a:lnTo>
                  <a:lnTo>
                    <a:pt x="25654" y="171958"/>
                  </a:lnTo>
                  <a:lnTo>
                    <a:pt x="25654" y="308356"/>
                  </a:lnTo>
                  <a:lnTo>
                    <a:pt x="44323" y="314071"/>
                  </a:lnTo>
                  <a:lnTo>
                    <a:pt x="45593" y="308737"/>
                  </a:lnTo>
                  <a:lnTo>
                    <a:pt x="48641" y="291592"/>
                  </a:lnTo>
                  <a:lnTo>
                    <a:pt x="52324" y="260350"/>
                  </a:lnTo>
                  <a:lnTo>
                    <a:pt x="55626" y="213106"/>
                  </a:lnTo>
                  <a:lnTo>
                    <a:pt x="74041" y="247904"/>
                  </a:lnTo>
                  <a:lnTo>
                    <a:pt x="78740" y="300863"/>
                  </a:lnTo>
                  <a:lnTo>
                    <a:pt x="93091" y="291592"/>
                  </a:lnTo>
                  <a:lnTo>
                    <a:pt x="93091" y="396875"/>
                  </a:lnTo>
                  <a:lnTo>
                    <a:pt x="99949" y="396367"/>
                  </a:lnTo>
                  <a:lnTo>
                    <a:pt x="104267" y="394335"/>
                  </a:lnTo>
                  <a:lnTo>
                    <a:pt x="104267" y="228092"/>
                  </a:lnTo>
                  <a:lnTo>
                    <a:pt x="115062" y="19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98137" y="3773296"/>
              <a:ext cx="123571" cy="23558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77411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10" h="83820">
                  <a:moveTo>
                    <a:pt x="409740" y="0"/>
                  </a:moveTo>
                  <a:lnTo>
                    <a:pt x="0" y="0"/>
                  </a:lnTo>
                  <a:lnTo>
                    <a:pt x="0" y="83225"/>
                  </a:lnTo>
                  <a:lnTo>
                    <a:pt x="409740" y="83225"/>
                  </a:lnTo>
                  <a:lnTo>
                    <a:pt x="409740" y="0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77411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10" h="83820">
                  <a:moveTo>
                    <a:pt x="0" y="83225"/>
                  </a:moveTo>
                  <a:lnTo>
                    <a:pt x="409740" y="83225"/>
                  </a:lnTo>
                  <a:lnTo>
                    <a:pt x="409740" y="0"/>
                  </a:lnTo>
                  <a:lnTo>
                    <a:pt x="0" y="0"/>
                  </a:lnTo>
                  <a:lnTo>
                    <a:pt x="0" y="83225"/>
                  </a:lnTo>
                  <a:close/>
                </a:path>
              </a:pathLst>
            </a:custGeom>
            <a:ln w="85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4945379" y="2941319"/>
            <a:ext cx="801370" cy="1271270"/>
            <a:chOff x="4945379" y="2941319"/>
            <a:chExt cx="801370" cy="1271270"/>
          </a:xfrm>
        </p:grpSpPr>
        <p:sp>
          <p:nvSpPr>
            <p:cNvPr id="33" name="object 33"/>
            <p:cNvSpPr/>
            <p:nvPr/>
          </p:nvSpPr>
          <p:spPr>
            <a:xfrm>
              <a:off x="4945379" y="3076955"/>
              <a:ext cx="424815" cy="892810"/>
            </a:xfrm>
            <a:custGeom>
              <a:avLst/>
              <a:gdLst/>
              <a:ahLst/>
              <a:cxnLst/>
              <a:rect l="l" t="t" r="r" b="b"/>
              <a:pathLst>
                <a:path w="424814" h="892810">
                  <a:moveTo>
                    <a:pt x="424815" y="0"/>
                  </a:moveTo>
                  <a:lnTo>
                    <a:pt x="200152" y="0"/>
                  </a:lnTo>
                  <a:lnTo>
                    <a:pt x="158496" y="8381"/>
                  </a:lnTo>
                  <a:lnTo>
                    <a:pt x="124460" y="31368"/>
                  </a:lnTo>
                  <a:lnTo>
                    <a:pt x="101346" y="65404"/>
                  </a:lnTo>
                  <a:lnTo>
                    <a:pt x="92964" y="106933"/>
                  </a:lnTo>
                  <a:lnTo>
                    <a:pt x="92964" y="658748"/>
                  </a:lnTo>
                  <a:lnTo>
                    <a:pt x="0" y="892682"/>
                  </a:lnTo>
                  <a:lnTo>
                    <a:pt x="151637" y="889761"/>
                  </a:lnTo>
                  <a:lnTo>
                    <a:pt x="151637" y="106933"/>
                  </a:lnTo>
                  <a:lnTo>
                    <a:pt x="155448" y="88137"/>
                  </a:lnTo>
                  <a:lnTo>
                    <a:pt x="165862" y="72643"/>
                  </a:lnTo>
                  <a:lnTo>
                    <a:pt x="181229" y="62229"/>
                  </a:lnTo>
                  <a:lnTo>
                    <a:pt x="200152" y="58419"/>
                  </a:lnTo>
                  <a:lnTo>
                    <a:pt x="424815" y="58419"/>
                  </a:lnTo>
                  <a:lnTo>
                    <a:pt x="424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102351" y="3488490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4">
                  <a:moveTo>
                    <a:pt x="20788" y="0"/>
                  </a:moveTo>
                  <a:lnTo>
                    <a:pt x="0" y="0"/>
                  </a:lnTo>
                  <a:lnTo>
                    <a:pt x="0" y="103196"/>
                  </a:lnTo>
                  <a:lnTo>
                    <a:pt x="20788" y="103196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25212" y="3198875"/>
              <a:ext cx="415925" cy="1013460"/>
            </a:xfrm>
            <a:custGeom>
              <a:avLst/>
              <a:gdLst/>
              <a:ahLst/>
              <a:cxnLst/>
              <a:rect l="l" t="t" r="r" b="b"/>
              <a:pathLst>
                <a:path w="415925" h="1013460">
                  <a:moveTo>
                    <a:pt x="412889" y="960716"/>
                  </a:moveTo>
                  <a:lnTo>
                    <a:pt x="2921" y="960716"/>
                  </a:lnTo>
                  <a:lnTo>
                    <a:pt x="2921" y="1013460"/>
                  </a:lnTo>
                  <a:lnTo>
                    <a:pt x="412889" y="1013460"/>
                  </a:lnTo>
                  <a:lnTo>
                    <a:pt x="412889" y="960716"/>
                  </a:lnTo>
                  <a:close/>
                </a:path>
                <a:path w="415925" h="1013460">
                  <a:moveTo>
                    <a:pt x="415798" y="207899"/>
                  </a:moveTo>
                  <a:lnTo>
                    <a:pt x="412877" y="182245"/>
                  </a:lnTo>
                  <a:lnTo>
                    <a:pt x="412877" y="158115"/>
                  </a:lnTo>
                  <a:lnTo>
                    <a:pt x="409575" y="158115"/>
                  </a:lnTo>
                  <a:lnTo>
                    <a:pt x="394716" y="116459"/>
                  </a:lnTo>
                  <a:lnTo>
                    <a:pt x="370078" y="77851"/>
                  </a:lnTo>
                  <a:lnTo>
                    <a:pt x="337947" y="45720"/>
                  </a:lnTo>
                  <a:lnTo>
                    <a:pt x="299339" y="21082"/>
                  </a:lnTo>
                  <a:lnTo>
                    <a:pt x="255524" y="5461"/>
                  </a:lnTo>
                  <a:lnTo>
                    <a:pt x="207899" y="0"/>
                  </a:lnTo>
                  <a:lnTo>
                    <a:pt x="160147" y="5461"/>
                  </a:lnTo>
                  <a:lnTo>
                    <a:pt x="116459" y="21082"/>
                  </a:lnTo>
                  <a:lnTo>
                    <a:pt x="77851" y="45720"/>
                  </a:lnTo>
                  <a:lnTo>
                    <a:pt x="45720" y="77851"/>
                  </a:lnTo>
                  <a:lnTo>
                    <a:pt x="21082" y="116459"/>
                  </a:lnTo>
                  <a:lnTo>
                    <a:pt x="6223" y="158115"/>
                  </a:lnTo>
                  <a:lnTo>
                    <a:pt x="2921" y="158115"/>
                  </a:lnTo>
                  <a:lnTo>
                    <a:pt x="2921" y="183007"/>
                  </a:lnTo>
                  <a:lnTo>
                    <a:pt x="0" y="207899"/>
                  </a:lnTo>
                  <a:lnTo>
                    <a:pt x="2921" y="232918"/>
                  </a:lnTo>
                  <a:lnTo>
                    <a:pt x="2921" y="937260"/>
                  </a:lnTo>
                  <a:lnTo>
                    <a:pt x="412877" y="937260"/>
                  </a:lnTo>
                  <a:lnTo>
                    <a:pt x="412877" y="233680"/>
                  </a:lnTo>
                  <a:lnTo>
                    <a:pt x="415798" y="207899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283707" y="2941319"/>
              <a:ext cx="462915" cy="320040"/>
            </a:xfrm>
            <a:custGeom>
              <a:avLst/>
              <a:gdLst/>
              <a:ahLst/>
              <a:cxnLst/>
              <a:rect l="l" t="t" r="r" b="b"/>
              <a:pathLst>
                <a:path w="462914" h="320039">
                  <a:moveTo>
                    <a:pt x="371982" y="0"/>
                  </a:moveTo>
                  <a:lnTo>
                    <a:pt x="67690" y="140842"/>
                  </a:lnTo>
                  <a:lnTo>
                    <a:pt x="53086" y="187705"/>
                  </a:lnTo>
                  <a:lnTo>
                    <a:pt x="70612" y="193547"/>
                  </a:lnTo>
                  <a:lnTo>
                    <a:pt x="0" y="193547"/>
                  </a:lnTo>
                  <a:lnTo>
                    <a:pt x="0" y="275716"/>
                  </a:lnTo>
                  <a:lnTo>
                    <a:pt x="99440" y="275716"/>
                  </a:lnTo>
                  <a:lnTo>
                    <a:pt x="99440" y="203200"/>
                  </a:lnTo>
                  <a:lnTo>
                    <a:pt x="448055" y="319658"/>
                  </a:lnTo>
                  <a:lnTo>
                    <a:pt x="462661" y="296290"/>
                  </a:lnTo>
                  <a:lnTo>
                    <a:pt x="187705" y="164337"/>
                  </a:lnTo>
                  <a:lnTo>
                    <a:pt x="395477" y="17652"/>
                  </a:lnTo>
                  <a:lnTo>
                    <a:pt x="3719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45607" y="3023615"/>
              <a:ext cx="161544" cy="16154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10555" y="3724655"/>
              <a:ext cx="112268" cy="2879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297170" y="3608831"/>
              <a:ext cx="115570" cy="396875"/>
            </a:xfrm>
            <a:custGeom>
              <a:avLst/>
              <a:gdLst/>
              <a:ahLst/>
              <a:cxnLst/>
              <a:rect l="l" t="t" r="r" b="b"/>
              <a:pathLst>
                <a:path w="115570" h="396875">
                  <a:moveTo>
                    <a:pt x="18161" y="257937"/>
                  </a:moveTo>
                  <a:lnTo>
                    <a:pt x="10160" y="284099"/>
                  </a:lnTo>
                  <a:lnTo>
                    <a:pt x="10160" y="298577"/>
                  </a:lnTo>
                  <a:lnTo>
                    <a:pt x="10287" y="290703"/>
                  </a:lnTo>
                  <a:lnTo>
                    <a:pt x="10287" y="298704"/>
                  </a:lnTo>
                  <a:lnTo>
                    <a:pt x="10160" y="298577"/>
                  </a:lnTo>
                  <a:lnTo>
                    <a:pt x="10160" y="329184"/>
                  </a:lnTo>
                  <a:lnTo>
                    <a:pt x="18161" y="336423"/>
                  </a:lnTo>
                  <a:lnTo>
                    <a:pt x="15621" y="331089"/>
                  </a:lnTo>
                  <a:lnTo>
                    <a:pt x="11176" y="315468"/>
                  </a:lnTo>
                  <a:lnTo>
                    <a:pt x="10541" y="298958"/>
                  </a:lnTo>
                  <a:lnTo>
                    <a:pt x="18161" y="304800"/>
                  </a:lnTo>
                  <a:lnTo>
                    <a:pt x="18161" y="257937"/>
                  </a:lnTo>
                  <a:close/>
                </a:path>
                <a:path w="115570" h="396875">
                  <a:moveTo>
                    <a:pt x="115062" y="196342"/>
                  </a:moveTo>
                  <a:lnTo>
                    <a:pt x="112268" y="154178"/>
                  </a:lnTo>
                  <a:lnTo>
                    <a:pt x="101600" y="113411"/>
                  </a:lnTo>
                  <a:lnTo>
                    <a:pt x="89281" y="85979"/>
                  </a:lnTo>
                  <a:lnTo>
                    <a:pt x="80264" y="134620"/>
                  </a:lnTo>
                  <a:lnTo>
                    <a:pt x="71120" y="160655"/>
                  </a:lnTo>
                  <a:lnTo>
                    <a:pt x="36830" y="107823"/>
                  </a:lnTo>
                  <a:lnTo>
                    <a:pt x="25273" y="35560"/>
                  </a:lnTo>
                  <a:lnTo>
                    <a:pt x="21844" y="0"/>
                  </a:lnTo>
                  <a:lnTo>
                    <a:pt x="4064" y="31623"/>
                  </a:lnTo>
                  <a:lnTo>
                    <a:pt x="0" y="70485"/>
                  </a:lnTo>
                  <a:lnTo>
                    <a:pt x="7747" y="117221"/>
                  </a:lnTo>
                  <a:lnTo>
                    <a:pt x="25654" y="171958"/>
                  </a:lnTo>
                  <a:lnTo>
                    <a:pt x="25654" y="308356"/>
                  </a:lnTo>
                  <a:lnTo>
                    <a:pt x="44323" y="314071"/>
                  </a:lnTo>
                  <a:lnTo>
                    <a:pt x="45593" y="308737"/>
                  </a:lnTo>
                  <a:lnTo>
                    <a:pt x="48641" y="291592"/>
                  </a:lnTo>
                  <a:lnTo>
                    <a:pt x="52324" y="260350"/>
                  </a:lnTo>
                  <a:lnTo>
                    <a:pt x="55626" y="213106"/>
                  </a:lnTo>
                  <a:lnTo>
                    <a:pt x="74041" y="247904"/>
                  </a:lnTo>
                  <a:lnTo>
                    <a:pt x="78740" y="300863"/>
                  </a:lnTo>
                  <a:lnTo>
                    <a:pt x="93091" y="291592"/>
                  </a:lnTo>
                  <a:lnTo>
                    <a:pt x="93091" y="396875"/>
                  </a:lnTo>
                  <a:lnTo>
                    <a:pt x="99949" y="396367"/>
                  </a:lnTo>
                  <a:lnTo>
                    <a:pt x="104267" y="394335"/>
                  </a:lnTo>
                  <a:lnTo>
                    <a:pt x="104267" y="228092"/>
                  </a:lnTo>
                  <a:lnTo>
                    <a:pt x="115062" y="19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48985" y="3773296"/>
              <a:ext cx="123571" cy="23558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126735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10" h="83820">
                  <a:moveTo>
                    <a:pt x="409740" y="0"/>
                  </a:moveTo>
                  <a:lnTo>
                    <a:pt x="0" y="0"/>
                  </a:lnTo>
                  <a:lnTo>
                    <a:pt x="0" y="83225"/>
                  </a:lnTo>
                  <a:lnTo>
                    <a:pt x="409740" y="83225"/>
                  </a:lnTo>
                  <a:lnTo>
                    <a:pt x="409740" y="0"/>
                  </a:lnTo>
                  <a:close/>
                </a:path>
              </a:pathLst>
            </a:custGeom>
            <a:solidFill>
              <a:srgbClr val="EBE3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126735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10" h="83820">
                  <a:moveTo>
                    <a:pt x="0" y="83225"/>
                  </a:moveTo>
                  <a:lnTo>
                    <a:pt x="409740" y="83225"/>
                  </a:lnTo>
                  <a:lnTo>
                    <a:pt x="409740" y="0"/>
                  </a:lnTo>
                  <a:lnTo>
                    <a:pt x="0" y="0"/>
                  </a:lnTo>
                  <a:lnTo>
                    <a:pt x="0" y="83225"/>
                  </a:lnTo>
                  <a:close/>
                </a:path>
              </a:pathLst>
            </a:custGeom>
            <a:ln w="85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344411" y="2941319"/>
            <a:ext cx="801370" cy="1271270"/>
            <a:chOff x="6344411" y="2941319"/>
            <a:chExt cx="801370" cy="1271270"/>
          </a:xfrm>
        </p:grpSpPr>
        <p:sp>
          <p:nvSpPr>
            <p:cNvPr id="44" name="object 44"/>
            <p:cNvSpPr/>
            <p:nvPr/>
          </p:nvSpPr>
          <p:spPr>
            <a:xfrm>
              <a:off x="6344411" y="3076955"/>
              <a:ext cx="424815" cy="892810"/>
            </a:xfrm>
            <a:custGeom>
              <a:avLst/>
              <a:gdLst/>
              <a:ahLst/>
              <a:cxnLst/>
              <a:rect l="l" t="t" r="r" b="b"/>
              <a:pathLst>
                <a:path w="424815" h="892810">
                  <a:moveTo>
                    <a:pt x="424814" y="0"/>
                  </a:moveTo>
                  <a:lnTo>
                    <a:pt x="200152" y="0"/>
                  </a:lnTo>
                  <a:lnTo>
                    <a:pt x="158495" y="8381"/>
                  </a:lnTo>
                  <a:lnTo>
                    <a:pt x="124460" y="31368"/>
                  </a:lnTo>
                  <a:lnTo>
                    <a:pt x="101473" y="65404"/>
                  </a:lnTo>
                  <a:lnTo>
                    <a:pt x="92963" y="106933"/>
                  </a:lnTo>
                  <a:lnTo>
                    <a:pt x="92963" y="658748"/>
                  </a:lnTo>
                  <a:lnTo>
                    <a:pt x="0" y="892682"/>
                  </a:lnTo>
                  <a:lnTo>
                    <a:pt x="151637" y="889761"/>
                  </a:lnTo>
                  <a:lnTo>
                    <a:pt x="151637" y="106933"/>
                  </a:lnTo>
                  <a:lnTo>
                    <a:pt x="155448" y="88137"/>
                  </a:lnTo>
                  <a:lnTo>
                    <a:pt x="165862" y="72643"/>
                  </a:lnTo>
                  <a:lnTo>
                    <a:pt x="181229" y="62229"/>
                  </a:lnTo>
                  <a:lnTo>
                    <a:pt x="200152" y="58419"/>
                  </a:lnTo>
                  <a:lnTo>
                    <a:pt x="424814" y="5841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501383" y="3488490"/>
              <a:ext cx="19685" cy="103505"/>
            </a:xfrm>
            <a:custGeom>
              <a:avLst/>
              <a:gdLst/>
              <a:ahLst/>
              <a:cxnLst/>
              <a:rect l="l" t="t" r="r" b="b"/>
              <a:pathLst>
                <a:path w="19684" h="103504">
                  <a:moveTo>
                    <a:pt x="19304" y="0"/>
                  </a:moveTo>
                  <a:lnTo>
                    <a:pt x="0" y="0"/>
                  </a:lnTo>
                  <a:lnTo>
                    <a:pt x="0" y="103196"/>
                  </a:lnTo>
                  <a:lnTo>
                    <a:pt x="19304" y="103196"/>
                  </a:lnTo>
                  <a:lnTo>
                    <a:pt x="19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24244" y="3198875"/>
              <a:ext cx="415925" cy="1013460"/>
            </a:xfrm>
            <a:custGeom>
              <a:avLst/>
              <a:gdLst/>
              <a:ahLst/>
              <a:cxnLst/>
              <a:rect l="l" t="t" r="r" b="b"/>
              <a:pathLst>
                <a:path w="415925" h="1013460">
                  <a:moveTo>
                    <a:pt x="412889" y="960716"/>
                  </a:moveTo>
                  <a:lnTo>
                    <a:pt x="2921" y="960716"/>
                  </a:lnTo>
                  <a:lnTo>
                    <a:pt x="2921" y="1013460"/>
                  </a:lnTo>
                  <a:lnTo>
                    <a:pt x="412889" y="1013460"/>
                  </a:lnTo>
                  <a:lnTo>
                    <a:pt x="412889" y="960716"/>
                  </a:lnTo>
                  <a:close/>
                </a:path>
                <a:path w="415925" h="1013460">
                  <a:moveTo>
                    <a:pt x="415798" y="207899"/>
                  </a:moveTo>
                  <a:lnTo>
                    <a:pt x="412877" y="182245"/>
                  </a:lnTo>
                  <a:lnTo>
                    <a:pt x="412877" y="158115"/>
                  </a:lnTo>
                  <a:lnTo>
                    <a:pt x="409575" y="158115"/>
                  </a:lnTo>
                  <a:lnTo>
                    <a:pt x="394716" y="116459"/>
                  </a:lnTo>
                  <a:lnTo>
                    <a:pt x="370078" y="77851"/>
                  </a:lnTo>
                  <a:lnTo>
                    <a:pt x="337947" y="45720"/>
                  </a:lnTo>
                  <a:lnTo>
                    <a:pt x="299339" y="21082"/>
                  </a:lnTo>
                  <a:lnTo>
                    <a:pt x="255524" y="5461"/>
                  </a:lnTo>
                  <a:lnTo>
                    <a:pt x="207899" y="0"/>
                  </a:lnTo>
                  <a:lnTo>
                    <a:pt x="160147" y="5461"/>
                  </a:lnTo>
                  <a:lnTo>
                    <a:pt x="116459" y="21082"/>
                  </a:lnTo>
                  <a:lnTo>
                    <a:pt x="77851" y="45720"/>
                  </a:lnTo>
                  <a:lnTo>
                    <a:pt x="45720" y="77851"/>
                  </a:lnTo>
                  <a:lnTo>
                    <a:pt x="21082" y="116459"/>
                  </a:lnTo>
                  <a:lnTo>
                    <a:pt x="6223" y="158115"/>
                  </a:lnTo>
                  <a:lnTo>
                    <a:pt x="2921" y="158115"/>
                  </a:lnTo>
                  <a:lnTo>
                    <a:pt x="2921" y="183007"/>
                  </a:lnTo>
                  <a:lnTo>
                    <a:pt x="0" y="207899"/>
                  </a:lnTo>
                  <a:lnTo>
                    <a:pt x="2921" y="232918"/>
                  </a:lnTo>
                  <a:lnTo>
                    <a:pt x="2921" y="937260"/>
                  </a:lnTo>
                  <a:lnTo>
                    <a:pt x="412877" y="937260"/>
                  </a:lnTo>
                  <a:lnTo>
                    <a:pt x="412877" y="233553"/>
                  </a:lnTo>
                  <a:lnTo>
                    <a:pt x="415798" y="207899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82739" y="2941319"/>
              <a:ext cx="462915" cy="320040"/>
            </a:xfrm>
            <a:custGeom>
              <a:avLst/>
              <a:gdLst/>
              <a:ahLst/>
              <a:cxnLst/>
              <a:rect l="l" t="t" r="r" b="b"/>
              <a:pathLst>
                <a:path w="462915" h="320039">
                  <a:moveTo>
                    <a:pt x="371982" y="0"/>
                  </a:moveTo>
                  <a:lnTo>
                    <a:pt x="67690" y="140842"/>
                  </a:lnTo>
                  <a:lnTo>
                    <a:pt x="53212" y="187705"/>
                  </a:lnTo>
                  <a:lnTo>
                    <a:pt x="70611" y="193547"/>
                  </a:lnTo>
                  <a:lnTo>
                    <a:pt x="0" y="193547"/>
                  </a:lnTo>
                  <a:lnTo>
                    <a:pt x="0" y="275716"/>
                  </a:lnTo>
                  <a:lnTo>
                    <a:pt x="99440" y="275716"/>
                  </a:lnTo>
                  <a:lnTo>
                    <a:pt x="99440" y="203200"/>
                  </a:lnTo>
                  <a:lnTo>
                    <a:pt x="448055" y="319658"/>
                  </a:lnTo>
                  <a:lnTo>
                    <a:pt x="462660" y="296290"/>
                  </a:lnTo>
                  <a:lnTo>
                    <a:pt x="187705" y="164337"/>
                  </a:lnTo>
                  <a:lnTo>
                    <a:pt x="395477" y="17652"/>
                  </a:lnTo>
                  <a:lnTo>
                    <a:pt x="3719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9" y="3023615"/>
              <a:ext cx="161544" cy="161544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9587" y="3724655"/>
              <a:ext cx="112267" cy="28790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696202" y="3608831"/>
              <a:ext cx="115570" cy="396875"/>
            </a:xfrm>
            <a:custGeom>
              <a:avLst/>
              <a:gdLst/>
              <a:ahLst/>
              <a:cxnLst/>
              <a:rect l="l" t="t" r="r" b="b"/>
              <a:pathLst>
                <a:path w="115570" h="396875">
                  <a:moveTo>
                    <a:pt x="18161" y="257937"/>
                  </a:moveTo>
                  <a:lnTo>
                    <a:pt x="10160" y="284099"/>
                  </a:lnTo>
                  <a:lnTo>
                    <a:pt x="10160" y="298577"/>
                  </a:lnTo>
                  <a:lnTo>
                    <a:pt x="10287" y="290703"/>
                  </a:lnTo>
                  <a:lnTo>
                    <a:pt x="10287" y="298704"/>
                  </a:lnTo>
                  <a:lnTo>
                    <a:pt x="10160" y="298577"/>
                  </a:lnTo>
                  <a:lnTo>
                    <a:pt x="10160" y="329184"/>
                  </a:lnTo>
                  <a:lnTo>
                    <a:pt x="18161" y="336423"/>
                  </a:lnTo>
                  <a:lnTo>
                    <a:pt x="15621" y="331089"/>
                  </a:lnTo>
                  <a:lnTo>
                    <a:pt x="11176" y="315468"/>
                  </a:lnTo>
                  <a:lnTo>
                    <a:pt x="10541" y="298958"/>
                  </a:lnTo>
                  <a:lnTo>
                    <a:pt x="18161" y="304800"/>
                  </a:lnTo>
                  <a:lnTo>
                    <a:pt x="18161" y="257937"/>
                  </a:lnTo>
                  <a:close/>
                </a:path>
                <a:path w="115570" h="396875">
                  <a:moveTo>
                    <a:pt x="115062" y="196342"/>
                  </a:moveTo>
                  <a:lnTo>
                    <a:pt x="112268" y="154178"/>
                  </a:lnTo>
                  <a:lnTo>
                    <a:pt x="101600" y="113411"/>
                  </a:lnTo>
                  <a:lnTo>
                    <a:pt x="89281" y="85979"/>
                  </a:lnTo>
                  <a:lnTo>
                    <a:pt x="80264" y="134620"/>
                  </a:lnTo>
                  <a:lnTo>
                    <a:pt x="71120" y="160655"/>
                  </a:lnTo>
                  <a:lnTo>
                    <a:pt x="36830" y="107823"/>
                  </a:lnTo>
                  <a:lnTo>
                    <a:pt x="25273" y="35560"/>
                  </a:lnTo>
                  <a:lnTo>
                    <a:pt x="21844" y="0"/>
                  </a:lnTo>
                  <a:lnTo>
                    <a:pt x="4064" y="31623"/>
                  </a:lnTo>
                  <a:lnTo>
                    <a:pt x="0" y="70485"/>
                  </a:lnTo>
                  <a:lnTo>
                    <a:pt x="7747" y="117221"/>
                  </a:lnTo>
                  <a:lnTo>
                    <a:pt x="25654" y="171958"/>
                  </a:lnTo>
                  <a:lnTo>
                    <a:pt x="25654" y="308356"/>
                  </a:lnTo>
                  <a:lnTo>
                    <a:pt x="44323" y="314071"/>
                  </a:lnTo>
                  <a:lnTo>
                    <a:pt x="45593" y="308737"/>
                  </a:lnTo>
                  <a:lnTo>
                    <a:pt x="48641" y="291592"/>
                  </a:lnTo>
                  <a:lnTo>
                    <a:pt x="52324" y="260350"/>
                  </a:lnTo>
                  <a:lnTo>
                    <a:pt x="55626" y="213106"/>
                  </a:lnTo>
                  <a:lnTo>
                    <a:pt x="74041" y="247904"/>
                  </a:lnTo>
                  <a:lnTo>
                    <a:pt x="78740" y="300863"/>
                  </a:lnTo>
                  <a:lnTo>
                    <a:pt x="93091" y="291592"/>
                  </a:lnTo>
                  <a:lnTo>
                    <a:pt x="93091" y="396875"/>
                  </a:lnTo>
                  <a:lnTo>
                    <a:pt x="99949" y="396367"/>
                  </a:lnTo>
                  <a:lnTo>
                    <a:pt x="104267" y="394335"/>
                  </a:lnTo>
                  <a:lnTo>
                    <a:pt x="104267" y="228092"/>
                  </a:lnTo>
                  <a:lnTo>
                    <a:pt x="115062" y="19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8017" y="3773296"/>
              <a:ext cx="123571" cy="23558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525767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09" h="83820">
                  <a:moveTo>
                    <a:pt x="409740" y="0"/>
                  </a:moveTo>
                  <a:lnTo>
                    <a:pt x="0" y="0"/>
                  </a:lnTo>
                  <a:lnTo>
                    <a:pt x="0" y="83225"/>
                  </a:lnTo>
                  <a:lnTo>
                    <a:pt x="409740" y="83225"/>
                  </a:lnTo>
                  <a:lnTo>
                    <a:pt x="409740" y="0"/>
                  </a:lnTo>
                  <a:close/>
                </a:path>
              </a:pathLst>
            </a:custGeom>
            <a:solidFill>
              <a:srgbClr val="2746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25767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09" h="83820">
                  <a:moveTo>
                    <a:pt x="0" y="83225"/>
                  </a:moveTo>
                  <a:lnTo>
                    <a:pt x="409740" y="83225"/>
                  </a:lnTo>
                  <a:lnTo>
                    <a:pt x="409740" y="0"/>
                  </a:lnTo>
                  <a:lnTo>
                    <a:pt x="0" y="0"/>
                  </a:lnTo>
                  <a:lnTo>
                    <a:pt x="0" y="83225"/>
                  </a:lnTo>
                  <a:close/>
                </a:path>
              </a:pathLst>
            </a:custGeom>
            <a:ln w="85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812023" y="2941319"/>
            <a:ext cx="801370" cy="1271270"/>
            <a:chOff x="7812023" y="2941319"/>
            <a:chExt cx="801370" cy="1271270"/>
          </a:xfrm>
        </p:grpSpPr>
        <p:sp>
          <p:nvSpPr>
            <p:cNvPr id="55" name="object 55"/>
            <p:cNvSpPr/>
            <p:nvPr/>
          </p:nvSpPr>
          <p:spPr>
            <a:xfrm>
              <a:off x="7812023" y="3076955"/>
              <a:ext cx="424815" cy="892810"/>
            </a:xfrm>
            <a:custGeom>
              <a:avLst/>
              <a:gdLst/>
              <a:ahLst/>
              <a:cxnLst/>
              <a:rect l="l" t="t" r="r" b="b"/>
              <a:pathLst>
                <a:path w="424815" h="892810">
                  <a:moveTo>
                    <a:pt x="424815" y="0"/>
                  </a:moveTo>
                  <a:lnTo>
                    <a:pt x="200151" y="0"/>
                  </a:lnTo>
                  <a:lnTo>
                    <a:pt x="158496" y="8381"/>
                  </a:lnTo>
                  <a:lnTo>
                    <a:pt x="124459" y="31368"/>
                  </a:lnTo>
                  <a:lnTo>
                    <a:pt x="101473" y="65404"/>
                  </a:lnTo>
                  <a:lnTo>
                    <a:pt x="92964" y="106933"/>
                  </a:lnTo>
                  <a:lnTo>
                    <a:pt x="92964" y="658748"/>
                  </a:lnTo>
                  <a:lnTo>
                    <a:pt x="0" y="892682"/>
                  </a:lnTo>
                  <a:lnTo>
                    <a:pt x="151637" y="889761"/>
                  </a:lnTo>
                  <a:lnTo>
                    <a:pt x="151637" y="106933"/>
                  </a:lnTo>
                  <a:lnTo>
                    <a:pt x="155448" y="88137"/>
                  </a:lnTo>
                  <a:lnTo>
                    <a:pt x="165861" y="72643"/>
                  </a:lnTo>
                  <a:lnTo>
                    <a:pt x="181228" y="62229"/>
                  </a:lnTo>
                  <a:lnTo>
                    <a:pt x="200151" y="58419"/>
                  </a:lnTo>
                  <a:lnTo>
                    <a:pt x="424815" y="58419"/>
                  </a:lnTo>
                  <a:lnTo>
                    <a:pt x="424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968995" y="3488490"/>
              <a:ext cx="19685" cy="103505"/>
            </a:xfrm>
            <a:custGeom>
              <a:avLst/>
              <a:gdLst/>
              <a:ahLst/>
              <a:cxnLst/>
              <a:rect l="l" t="t" r="r" b="b"/>
              <a:pathLst>
                <a:path w="19684" h="103504">
                  <a:moveTo>
                    <a:pt x="19303" y="0"/>
                  </a:moveTo>
                  <a:lnTo>
                    <a:pt x="0" y="0"/>
                  </a:lnTo>
                  <a:lnTo>
                    <a:pt x="0" y="103196"/>
                  </a:lnTo>
                  <a:lnTo>
                    <a:pt x="19303" y="10319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991856" y="3198875"/>
              <a:ext cx="415925" cy="1013460"/>
            </a:xfrm>
            <a:custGeom>
              <a:avLst/>
              <a:gdLst/>
              <a:ahLst/>
              <a:cxnLst/>
              <a:rect l="l" t="t" r="r" b="b"/>
              <a:pathLst>
                <a:path w="415925" h="1013460">
                  <a:moveTo>
                    <a:pt x="412877" y="960716"/>
                  </a:moveTo>
                  <a:lnTo>
                    <a:pt x="2921" y="960716"/>
                  </a:lnTo>
                  <a:lnTo>
                    <a:pt x="2921" y="1013460"/>
                  </a:lnTo>
                  <a:lnTo>
                    <a:pt x="412877" y="1013460"/>
                  </a:lnTo>
                  <a:lnTo>
                    <a:pt x="412877" y="960716"/>
                  </a:lnTo>
                  <a:close/>
                </a:path>
                <a:path w="415925" h="1013460">
                  <a:moveTo>
                    <a:pt x="415798" y="207899"/>
                  </a:moveTo>
                  <a:lnTo>
                    <a:pt x="412877" y="182118"/>
                  </a:lnTo>
                  <a:lnTo>
                    <a:pt x="412877" y="158115"/>
                  </a:lnTo>
                  <a:lnTo>
                    <a:pt x="409575" y="158115"/>
                  </a:lnTo>
                  <a:lnTo>
                    <a:pt x="394716" y="116459"/>
                  </a:lnTo>
                  <a:lnTo>
                    <a:pt x="370078" y="77851"/>
                  </a:lnTo>
                  <a:lnTo>
                    <a:pt x="337947" y="45720"/>
                  </a:lnTo>
                  <a:lnTo>
                    <a:pt x="299339" y="21082"/>
                  </a:lnTo>
                  <a:lnTo>
                    <a:pt x="255524" y="5461"/>
                  </a:lnTo>
                  <a:lnTo>
                    <a:pt x="207899" y="0"/>
                  </a:lnTo>
                  <a:lnTo>
                    <a:pt x="160147" y="5461"/>
                  </a:lnTo>
                  <a:lnTo>
                    <a:pt x="116459" y="21082"/>
                  </a:lnTo>
                  <a:lnTo>
                    <a:pt x="77851" y="45720"/>
                  </a:lnTo>
                  <a:lnTo>
                    <a:pt x="45593" y="77851"/>
                  </a:lnTo>
                  <a:lnTo>
                    <a:pt x="21082" y="116459"/>
                  </a:lnTo>
                  <a:lnTo>
                    <a:pt x="6223" y="158115"/>
                  </a:lnTo>
                  <a:lnTo>
                    <a:pt x="2921" y="158115"/>
                  </a:lnTo>
                  <a:lnTo>
                    <a:pt x="2921" y="183134"/>
                  </a:lnTo>
                  <a:lnTo>
                    <a:pt x="0" y="207899"/>
                  </a:lnTo>
                  <a:lnTo>
                    <a:pt x="2921" y="232791"/>
                  </a:lnTo>
                  <a:lnTo>
                    <a:pt x="2921" y="937260"/>
                  </a:lnTo>
                  <a:lnTo>
                    <a:pt x="412877" y="937260"/>
                  </a:lnTo>
                  <a:lnTo>
                    <a:pt x="412877" y="233680"/>
                  </a:lnTo>
                  <a:lnTo>
                    <a:pt x="415798" y="207899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148827" y="2941319"/>
              <a:ext cx="464184" cy="320040"/>
            </a:xfrm>
            <a:custGeom>
              <a:avLst/>
              <a:gdLst/>
              <a:ahLst/>
              <a:cxnLst/>
              <a:rect l="l" t="t" r="r" b="b"/>
              <a:pathLst>
                <a:path w="464184" h="320039">
                  <a:moveTo>
                    <a:pt x="373252" y="0"/>
                  </a:moveTo>
                  <a:lnTo>
                    <a:pt x="67945" y="140842"/>
                  </a:lnTo>
                  <a:lnTo>
                    <a:pt x="53340" y="187705"/>
                  </a:lnTo>
                  <a:lnTo>
                    <a:pt x="70866" y="193547"/>
                  </a:lnTo>
                  <a:lnTo>
                    <a:pt x="0" y="193547"/>
                  </a:lnTo>
                  <a:lnTo>
                    <a:pt x="0" y="275716"/>
                  </a:lnTo>
                  <a:lnTo>
                    <a:pt x="99695" y="275716"/>
                  </a:lnTo>
                  <a:lnTo>
                    <a:pt x="99695" y="203200"/>
                  </a:lnTo>
                  <a:lnTo>
                    <a:pt x="449579" y="319658"/>
                  </a:lnTo>
                  <a:lnTo>
                    <a:pt x="464185" y="296290"/>
                  </a:lnTo>
                  <a:lnTo>
                    <a:pt x="188341" y="164337"/>
                  </a:lnTo>
                  <a:lnTo>
                    <a:pt x="396748" y="17652"/>
                  </a:lnTo>
                  <a:lnTo>
                    <a:pt x="3732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2251" y="3023615"/>
              <a:ext cx="160020" cy="16154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77199" y="3724655"/>
              <a:ext cx="112268" cy="28790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163814" y="3608831"/>
              <a:ext cx="115570" cy="396875"/>
            </a:xfrm>
            <a:custGeom>
              <a:avLst/>
              <a:gdLst/>
              <a:ahLst/>
              <a:cxnLst/>
              <a:rect l="l" t="t" r="r" b="b"/>
              <a:pathLst>
                <a:path w="115570" h="396875">
                  <a:moveTo>
                    <a:pt x="18161" y="257937"/>
                  </a:moveTo>
                  <a:lnTo>
                    <a:pt x="10160" y="284099"/>
                  </a:lnTo>
                  <a:lnTo>
                    <a:pt x="10160" y="298577"/>
                  </a:lnTo>
                  <a:lnTo>
                    <a:pt x="10287" y="290703"/>
                  </a:lnTo>
                  <a:lnTo>
                    <a:pt x="10287" y="298704"/>
                  </a:lnTo>
                  <a:lnTo>
                    <a:pt x="10160" y="298577"/>
                  </a:lnTo>
                  <a:lnTo>
                    <a:pt x="10160" y="329184"/>
                  </a:lnTo>
                  <a:lnTo>
                    <a:pt x="18161" y="336423"/>
                  </a:lnTo>
                  <a:lnTo>
                    <a:pt x="15621" y="331089"/>
                  </a:lnTo>
                  <a:lnTo>
                    <a:pt x="11176" y="315468"/>
                  </a:lnTo>
                  <a:lnTo>
                    <a:pt x="10541" y="298958"/>
                  </a:lnTo>
                  <a:lnTo>
                    <a:pt x="18161" y="304800"/>
                  </a:lnTo>
                  <a:lnTo>
                    <a:pt x="18161" y="257937"/>
                  </a:lnTo>
                  <a:close/>
                </a:path>
                <a:path w="115570" h="396875">
                  <a:moveTo>
                    <a:pt x="115062" y="196342"/>
                  </a:moveTo>
                  <a:lnTo>
                    <a:pt x="112268" y="154178"/>
                  </a:lnTo>
                  <a:lnTo>
                    <a:pt x="101600" y="113411"/>
                  </a:lnTo>
                  <a:lnTo>
                    <a:pt x="89281" y="85979"/>
                  </a:lnTo>
                  <a:lnTo>
                    <a:pt x="80264" y="134620"/>
                  </a:lnTo>
                  <a:lnTo>
                    <a:pt x="71120" y="160655"/>
                  </a:lnTo>
                  <a:lnTo>
                    <a:pt x="36830" y="107823"/>
                  </a:lnTo>
                  <a:lnTo>
                    <a:pt x="25273" y="35560"/>
                  </a:lnTo>
                  <a:lnTo>
                    <a:pt x="21844" y="0"/>
                  </a:lnTo>
                  <a:lnTo>
                    <a:pt x="4064" y="31623"/>
                  </a:lnTo>
                  <a:lnTo>
                    <a:pt x="0" y="70485"/>
                  </a:lnTo>
                  <a:lnTo>
                    <a:pt x="7747" y="117221"/>
                  </a:lnTo>
                  <a:lnTo>
                    <a:pt x="25654" y="171958"/>
                  </a:lnTo>
                  <a:lnTo>
                    <a:pt x="25654" y="308356"/>
                  </a:lnTo>
                  <a:lnTo>
                    <a:pt x="44323" y="314071"/>
                  </a:lnTo>
                  <a:lnTo>
                    <a:pt x="45593" y="308737"/>
                  </a:lnTo>
                  <a:lnTo>
                    <a:pt x="48641" y="291592"/>
                  </a:lnTo>
                  <a:lnTo>
                    <a:pt x="52324" y="260350"/>
                  </a:lnTo>
                  <a:lnTo>
                    <a:pt x="55626" y="213106"/>
                  </a:lnTo>
                  <a:lnTo>
                    <a:pt x="74041" y="247904"/>
                  </a:lnTo>
                  <a:lnTo>
                    <a:pt x="78740" y="300863"/>
                  </a:lnTo>
                  <a:lnTo>
                    <a:pt x="93091" y="291592"/>
                  </a:lnTo>
                  <a:lnTo>
                    <a:pt x="93091" y="396875"/>
                  </a:lnTo>
                  <a:lnTo>
                    <a:pt x="99949" y="396367"/>
                  </a:lnTo>
                  <a:lnTo>
                    <a:pt x="104267" y="394335"/>
                  </a:lnTo>
                  <a:lnTo>
                    <a:pt x="104267" y="228092"/>
                  </a:lnTo>
                  <a:lnTo>
                    <a:pt x="115062" y="19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15629" y="3773296"/>
              <a:ext cx="123571" cy="23558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993379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09" h="83820">
                  <a:moveTo>
                    <a:pt x="409740" y="0"/>
                  </a:moveTo>
                  <a:lnTo>
                    <a:pt x="0" y="0"/>
                  </a:lnTo>
                  <a:lnTo>
                    <a:pt x="0" y="83225"/>
                  </a:lnTo>
                  <a:lnTo>
                    <a:pt x="409740" y="83225"/>
                  </a:lnTo>
                  <a:lnTo>
                    <a:pt x="409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993379" y="3357331"/>
              <a:ext cx="410209" cy="83820"/>
            </a:xfrm>
            <a:custGeom>
              <a:avLst/>
              <a:gdLst/>
              <a:ahLst/>
              <a:cxnLst/>
              <a:rect l="l" t="t" r="r" b="b"/>
              <a:pathLst>
                <a:path w="410209" h="83820">
                  <a:moveTo>
                    <a:pt x="0" y="83225"/>
                  </a:moveTo>
                  <a:lnTo>
                    <a:pt x="409740" y="83225"/>
                  </a:lnTo>
                  <a:lnTo>
                    <a:pt x="409740" y="0"/>
                  </a:lnTo>
                  <a:lnTo>
                    <a:pt x="0" y="0"/>
                  </a:lnTo>
                  <a:lnTo>
                    <a:pt x="0" y="83225"/>
                  </a:lnTo>
                  <a:close/>
                </a:path>
              </a:pathLst>
            </a:custGeom>
            <a:ln w="85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244583" y="2941319"/>
            <a:ext cx="801370" cy="1271270"/>
            <a:chOff x="9244583" y="2941319"/>
            <a:chExt cx="801370" cy="1271270"/>
          </a:xfrm>
        </p:grpSpPr>
        <p:sp>
          <p:nvSpPr>
            <p:cNvPr id="66" name="object 66"/>
            <p:cNvSpPr/>
            <p:nvPr/>
          </p:nvSpPr>
          <p:spPr>
            <a:xfrm>
              <a:off x="9244583" y="3076955"/>
              <a:ext cx="424815" cy="892810"/>
            </a:xfrm>
            <a:custGeom>
              <a:avLst/>
              <a:gdLst/>
              <a:ahLst/>
              <a:cxnLst/>
              <a:rect l="l" t="t" r="r" b="b"/>
              <a:pathLst>
                <a:path w="424815" h="892810">
                  <a:moveTo>
                    <a:pt x="424815" y="0"/>
                  </a:moveTo>
                  <a:lnTo>
                    <a:pt x="200151" y="0"/>
                  </a:lnTo>
                  <a:lnTo>
                    <a:pt x="158496" y="8381"/>
                  </a:lnTo>
                  <a:lnTo>
                    <a:pt x="124460" y="31368"/>
                  </a:lnTo>
                  <a:lnTo>
                    <a:pt x="101473" y="65404"/>
                  </a:lnTo>
                  <a:lnTo>
                    <a:pt x="92964" y="106933"/>
                  </a:lnTo>
                  <a:lnTo>
                    <a:pt x="92964" y="658748"/>
                  </a:lnTo>
                  <a:lnTo>
                    <a:pt x="0" y="892682"/>
                  </a:lnTo>
                  <a:lnTo>
                    <a:pt x="151638" y="889761"/>
                  </a:lnTo>
                  <a:lnTo>
                    <a:pt x="151638" y="106933"/>
                  </a:lnTo>
                  <a:lnTo>
                    <a:pt x="155448" y="88137"/>
                  </a:lnTo>
                  <a:lnTo>
                    <a:pt x="165862" y="72643"/>
                  </a:lnTo>
                  <a:lnTo>
                    <a:pt x="181229" y="62229"/>
                  </a:lnTo>
                  <a:lnTo>
                    <a:pt x="200151" y="58419"/>
                  </a:lnTo>
                  <a:lnTo>
                    <a:pt x="424815" y="58419"/>
                  </a:lnTo>
                  <a:lnTo>
                    <a:pt x="4248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401555" y="3488490"/>
              <a:ext cx="20955" cy="103505"/>
            </a:xfrm>
            <a:custGeom>
              <a:avLst/>
              <a:gdLst/>
              <a:ahLst/>
              <a:cxnLst/>
              <a:rect l="l" t="t" r="r" b="b"/>
              <a:pathLst>
                <a:path w="20954" h="103504">
                  <a:moveTo>
                    <a:pt x="20788" y="0"/>
                  </a:moveTo>
                  <a:lnTo>
                    <a:pt x="0" y="0"/>
                  </a:lnTo>
                  <a:lnTo>
                    <a:pt x="0" y="103196"/>
                  </a:lnTo>
                  <a:lnTo>
                    <a:pt x="20788" y="103196"/>
                  </a:lnTo>
                  <a:lnTo>
                    <a:pt x="20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424416" y="3198875"/>
              <a:ext cx="415925" cy="1013460"/>
            </a:xfrm>
            <a:custGeom>
              <a:avLst/>
              <a:gdLst/>
              <a:ahLst/>
              <a:cxnLst/>
              <a:rect l="l" t="t" r="r" b="b"/>
              <a:pathLst>
                <a:path w="415925" h="1013460">
                  <a:moveTo>
                    <a:pt x="412864" y="960716"/>
                  </a:moveTo>
                  <a:lnTo>
                    <a:pt x="2921" y="960716"/>
                  </a:lnTo>
                  <a:lnTo>
                    <a:pt x="2921" y="1013460"/>
                  </a:lnTo>
                  <a:lnTo>
                    <a:pt x="412864" y="1013460"/>
                  </a:lnTo>
                  <a:lnTo>
                    <a:pt x="412864" y="960716"/>
                  </a:lnTo>
                  <a:close/>
                </a:path>
                <a:path w="415925" h="1013460">
                  <a:moveTo>
                    <a:pt x="415798" y="207899"/>
                  </a:moveTo>
                  <a:lnTo>
                    <a:pt x="412877" y="182118"/>
                  </a:lnTo>
                  <a:lnTo>
                    <a:pt x="412877" y="158115"/>
                  </a:lnTo>
                  <a:lnTo>
                    <a:pt x="409575" y="158115"/>
                  </a:lnTo>
                  <a:lnTo>
                    <a:pt x="394716" y="116459"/>
                  </a:lnTo>
                  <a:lnTo>
                    <a:pt x="370078" y="77851"/>
                  </a:lnTo>
                  <a:lnTo>
                    <a:pt x="337947" y="45720"/>
                  </a:lnTo>
                  <a:lnTo>
                    <a:pt x="299339" y="21082"/>
                  </a:lnTo>
                  <a:lnTo>
                    <a:pt x="255524" y="5461"/>
                  </a:lnTo>
                  <a:lnTo>
                    <a:pt x="207899" y="0"/>
                  </a:lnTo>
                  <a:lnTo>
                    <a:pt x="160147" y="5461"/>
                  </a:lnTo>
                  <a:lnTo>
                    <a:pt x="116459" y="21082"/>
                  </a:lnTo>
                  <a:lnTo>
                    <a:pt x="77851" y="45720"/>
                  </a:lnTo>
                  <a:lnTo>
                    <a:pt x="45593" y="77851"/>
                  </a:lnTo>
                  <a:lnTo>
                    <a:pt x="21082" y="116459"/>
                  </a:lnTo>
                  <a:lnTo>
                    <a:pt x="6223" y="158115"/>
                  </a:lnTo>
                  <a:lnTo>
                    <a:pt x="2921" y="158115"/>
                  </a:lnTo>
                  <a:lnTo>
                    <a:pt x="2921" y="183007"/>
                  </a:lnTo>
                  <a:lnTo>
                    <a:pt x="0" y="207899"/>
                  </a:lnTo>
                  <a:lnTo>
                    <a:pt x="2921" y="232918"/>
                  </a:lnTo>
                  <a:lnTo>
                    <a:pt x="2921" y="937260"/>
                  </a:lnTo>
                  <a:lnTo>
                    <a:pt x="412877" y="937260"/>
                  </a:lnTo>
                  <a:lnTo>
                    <a:pt x="412877" y="233807"/>
                  </a:lnTo>
                  <a:lnTo>
                    <a:pt x="415798" y="207899"/>
                  </a:lnTo>
                  <a:close/>
                </a:path>
              </a:pathLst>
            </a:custGeom>
            <a:solidFill>
              <a:srgbClr val="E00D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582911" y="2941319"/>
              <a:ext cx="462915" cy="320040"/>
            </a:xfrm>
            <a:custGeom>
              <a:avLst/>
              <a:gdLst/>
              <a:ahLst/>
              <a:cxnLst/>
              <a:rect l="l" t="t" r="r" b="b"/>
              <a:pathLst>
                <a:path w="462915" h="320039">
                  <a:moveTo>
                    <a:pt x="371983" y="0"/>
                  </a:moveTo>
                  <a:lnTo>
                    <a:pt x="67691" y="140842"/>
                  </a:lnTo>
                  <a:lnTo>
                    <a:pt x="53086" y="187705"/>
                  </a:lnTo>
                  <a:lnTo>
                    <a:pt x="70612" y="193547"/>
                  </a:lnTo>
                  <a:lnTo>
                    <a:pt x="0" y="193547"/>
                  </a:lnTo>
                  <a:lnTo>
                    <a:pt x="0" y="275716"/>
                  </a:lnTo>
                  <a:lnTo>
                    <a:pt x="99441" y="275716"/>
                  </a:lnTo>
                  <a:lnTo>
                    <a:pt x="99441" y="203200"/>
                  </a:lnTo>
                  <a:lnTo>
                    <a:pt x="448056" y="319658"/>
                  </a:lnTo>
                  <a:lnTo>
                    <a:pt x="462661" y="296290"/>
                  </a:lnTo>
                  <a:lnTo>
                    <a:pt x="187706" y="164337"/>
                  </a:lnTo>
                  <a:lnTo>
                    <a:pt x="395478" y="17652"/>
                  </a:lnTo>
                  <a:lnTo>
                    <a:pt x="3719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44811" y="3023615"/>
              <a:ext cx="161544" cy="161544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09759" y="3724655"/>
              <a:ext cx="112268" cy="287908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9596374" y="3608831"/>
              <a:ext cx="115570" cy="396875"/>
            </a:xfrm>
            <a:custGeom>
              <a:avLst/>
              <a:gdLst/>
              <a:ahLst/>
              <a:cxnLst/>
              <a:rect l="l" t="t" r="r" b="b"/>
              <a:pathLst>
                <a:path w="115570" h="396875">
                  <a:moveTo>
                    <a:pt x="18161" y="257937"/>
                  </a:moveTo>
                  <a:lnTo>
                    <a:pt x="10160" y="284099"/>
                  </a:lnTo>
                  <a:lnTo>
                    <a:pt x="10160" y="298577"/>
                  </a:lnTo>
                  <a:lnTo>
                    <a:pt x="10287" y="290703"/>
                  </a:lnTo>
                  <a:lnTo>
                    <a:pt x="10287" y="298704"/>
                  </a:lnTo>
                  <a:lnTo>
                    <a:pt x="10160" y="298577"/>
                  </a:lnTo>
                  <a:lnTo>
                    <a:pt x="10160" y="329184"/>
                  </a:lnTo>
                  <a:lnTo>
                    <a:pt x="18161" y="336423"/>
                  </a:lnTo>
                  <a:lnTo>
                    <a:pt x="15621" y="331089"/>
                  </a:lnTo>
                  <a:lnTo>
                    <a:pt x="11176" y="315468"/>
                  </a:lnTo>
                  <a:lnTo>
                    <a:pt x="10541" y="298958"/>
                  </a:lnTo>
                  <a:lnTo>
                    <a:pt x="18161" y="304800"/>
                  </a:lnTo>
                  <a:lnTo>
                    <a:pt x="18161" y="257937"/>
                  </a:lnTo>
                  <a:close/>
                </a:path>
                <a:path w="115570" h="396875">
                  <a:moveTo>
                    <a:pt x="115062" y="196342"/>
                  </a:moveTo>
                  <a:lnTo>
                    <a:pt x="112268" y="154178"/>
                  </a:lnTo>
                  <a:lnTo>
                    <a:pt x="101600" y="113411"/>
                  </a:lnTo>
                  <a:lnTo>
                    <a:pt x="89281" y="85979"/>
                  </a:lnTo>
                  <a:lnTo>
                    <a:pt x="80264" y="134620"/>
                  </a:lnTo>
                  <a:lnTo>
                    <a:pt x="71120" y="160655"/>
                  </a:lnTo>
                  <a:lnTo>
                    <a:pt x="36830" y="107823"/>
                  </a:lnTo>
                  <a:lnTo>
                    <a:pt x="25273" y="35560"/>
                  </a:lnTo>
                  <a:lnTo>
                    <a:pt x="21844" y="0"/>
                  </a:lnTo>
                  <a:lnTo>
                    <a:pt x="4064" y="31623"/>
                  </a:lnTo>
                  <a:lnTo>
                    <a:pt x="0" y="70485"/>
                  </a:lnTo>
                  <a:lnTo>
                    <a:pt x="7747" y="117221"/>
                  </a:lnTo>
                  <a:lnTo>
                    <a:pt x="25654" y="171958"/>
                  </a:lnTo>
                  <a:lnTo>
                    <a:pt x="25654" y="308356"/>
                  </a:lnTo>
                  <a:lnTo>
                    <a:pt x="44323" y="314071"/>
                  </a:lnTo>
                  <a:lnTo>
                    <a:pt x="45593" y="308737"/>
                  </a:lnTo>
                  <a:lnTo>
                    <a:pt x="48641" y="291592"/>
                  </a:lnTo>
                  <a:lnTo>
                    <a:pt x="52324" y="260350"/>
                  </a:lnTo>
                  <a:lnTo>
                    <a:pt x="55626" y="213106"/>
                  </a:lnTo>
                  <a:lnTo>
                    <a:pt x="74041" y="247904"/>
                  </a:lnTo>
                  <a:lnTo>
                    <a:pt x="78740" y="300863"/>
                  </a:lnTo>
                  <a:lnTo>
                    <a:pt x="93091" y="291592"/>
                  </a:lnTo>
                  <a:lnTo>
                    <a:pt x="93091" y="396875"/>
                  </a:lnTo>
                  <a:lnTo>
                    <a:pt x="99949" y="396367"/>
                  </a:lnTo>
                  <a:lnTo>
                    <a:pt x="104267" y="394335"/>
                  </a:lnTo>
                  <a:lnTo>
                    <a:pt x="104267" y="228092"/>
                  </a:lnTo>
                  <a:lnTo>
                    <a:pt x="115062" y="196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48189" y="3773296"/>
              <a:ext cx="123570" cy="235585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9425939" y="3357331"/>
              <a:ext cx="411480" cy="83820"/>
            </a:xfrm>
            <a:custGeom>
              <a:avLst/>
              <a:gdLst/>
              <a:ahLst/>
              <a:cxnLst/>
              <a:rect l="l" t="t" r="r" b="b"/>
              <a:pathLst>
                <a:path w="411479" h="83820">
                  <a:moveTo>
                    <a:pt x="411264" y="0"/>
                  </a:moveTo>
                  <a:lnTo>
                    <a:pt x="0" y="0"/>
                  </a:lnTo>
                  <a:lnTo>
                    <a:pt x="0" y="83225"/>
                  </a:lnTo>
                  <a:lnTo>
                    <a:pt x="411264" y="83225"/>
                  </a:lnTo>
                  <a:lnTo>
                    <a:pt x="411264" y="0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425939" y="3357331"/>
              <a:ext cx="411480" cy="83820"/>
            </a:xfrm>
            <a:custGeom>
              <a:avLst/>
              <a:gdLst/>
              <a:ahLst/>
              <a:cxnLst/>
              <a:rect l="l" t="t" r="r" b="b"/>
              <a:pathLst>
                <a:path w="411479" h="83820">
                  <a:moveTo>
                    <a:pt x="0" y="83225"/>
                  </a:moveTo>
                  <a:lnTo>
                    <a:pt x="411264" y="83225"/>
                  </a:lnTo>
                  <a:lnTo>
                    <a:pt x="411264" y="0"/>
                  </a:lnTo>
                  <a:lnTo>
                    <a:pt x="0" y="0"/>
                  </a:lnTo>
                  <a:lnTo>
                    <a:pt x="0" y="83225"/>
                  </a:lnTo>
                  <a:close/>
                </a:path>
              </a:pathLst>
            </a:custGeom>
            <a:ln w="85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6" name="object 7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61359" y="4895088"/>
            <a:ext cx="230124" cy="230124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12380" y="4895088"/>
            <a:ext cx="231648" cy="230124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255" y="4895088"/>
            <a:ext cx="230124" cy="230124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67800" y="4895088"/>
            <a:ext cx="230124" cy="230124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9808" y="3300983"/>
            <a:ext cx="1863852" cy="1136903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418896" y="7099421"/>
            <a:ext cx="827405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40" dirty="0">
                <a:latin typeface="Arial"/>
                <a:cs typeface="Arial"/>
              </a:rPr>
              <a:t>WS.STC.SSI.03.01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811" y="1026414"/>
            <a:ext cx="6304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Arial"/>
                <a:cs typeface="Arial"/>
              </a:rPr>
              <a:t>Fire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Safety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–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Fire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spc="-65" dirty="0">
                <a:latin typeface="Arial"/>
                <a:cs typeface="Arial"/>
              </a:rPr>
              <a:t>Extinguishers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(correct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use)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291" y="1690116"/>
            <a:ext cx="8214359" cy="541020"/>
          </a:xfrm>
          <a:custGeom>
            <a:avLst/>
            <a:gdLst/>
            <a:ahLst/>
            <a:cxnLst/>
            <a:rect l="l" t="t" r="r" b="b"/>
            <a:pathLst>
              <a:path w="8214359" h="541019">
                <a:moveTo>
                  <a:pt x="8061579" y="0"/>
                </a:moveTo>
                <a:lnTo>
                  <a:pt x="0" y="0"/>
                </a:lnTo>
                <a:lnTo>
                  <a:pt x="0" y="540638"/>
                </a:lnTo>
                <a:lnTo>
                  <a:pt x="8213979" y="540638"/>
                </a:lnTo>
                <a:lnTo>
                  <a:pt x="8213979" y="152526"/>
                </a:lnTo>
                <a:lnTo>
                  <a:pt x="8206232" y="104393"/>
                </a:lnTo>
                <a:lnTo>
                  <a:pt x="8184642" y="62483"/>
                </a:lnTo>
                <a:lnTo>
                  <a:pt x="8151622" y="29463"/>
                </a:lnTo>
                <a:lnTo>
                  <a:pt x="8109711" y="7746"/>
                </a:lnTo>
                <a:lnTo>
                  <a:pt x="8061579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795" y="1733550"/>
            <a:ext cx="7842884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dirty="0">
                <a:latin typeface="Arial"/>
                <a:cs typeface="Arial"/>
              </a:rPr>
              <a:t>Once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selected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correct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extinguisher,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105" dirty="0">
                <a:latin typeface="Arial"/>
                <a:cs typeface="Arial"/>
              </a:rPr>
              <a:t>PASS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rule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operate.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Fire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extinguishers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0" dirty="0">
                <a:latin typeface="Arial"/>
                <a:cs typeface="Arial"/>
              </a:rPr>
              <a:t> designed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use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 small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 will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usually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fully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extinguish such a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approximately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30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90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seconds.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5652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1" y="0"/>
                </a:moveTo>
                <a:lnTo>
                  <a:pt x="0" y="0"/>
                </a:lnTo>
                <a:lnTo>
                  <a:pt x="0" y="429260"/>
                </a:lnTo>
                <a:lnTo>
                  <a:pt x="1618361" y="429260"/>
                </a:lnTo>
                <a:lnTo>
                  <a:pt x="1618361" y="152146"/>
                </a:lnTo>
                <a:lnTo>
                  <a:pt x="1610614" y="104013"/>
                </a:lnTo>
                <a:lnTo>
                  <a:pt x="1588897" y="62230"/>
                </a:lnTo>
                <a:lnTo>
                  <a:pt x="1556004" y="29337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4138" y="1077214"/>
            <a:ext cx="1376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04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1291" y="2711195"/>
            <a:ext cx="2602865" cy="2528570"/>
            <a:chOff x="431291" y="2711195"/>
            <a:chExt cx="2602865" cy="2528570"/>
          </a:xfrm>
        </p:grpSpPr>
        <p:sp>
          <p:nvSpPr>
            <p:cNvPr id="9" name="object 9"/>
            <p:cNvSpPr/>
            <p:nvPr/>
          </p:nvSpPr>
          <p:spPr>
            <a:xfrm>
              <a:off x="431291" y="2711195"/>
              <a:ext cx="2602865" cy="2528570"/>
            </a:xfrm>
            <a:custGeom>
              <a:avLst/>
              <a:gdLst/>
              <a:ahLst/>
              <a:cxnLst/>
              <a:rect l="l" t="t" r="r" b="b"/>
              <a:pathLst>
                <a:path w="2602865" h="2528570">
                  <a:moveTo>
                    <a:pt x="2449957" y="0"/>
                  </a:moveTo>
                  <a:lnTo>
                    <a:pt x="0" y="0"/>
                  </a:lnTo>
                  <a:lnTo>
                    <a:pt x="0" y="2528062"/>
                  </a:lnTo>
                  <a:lnTo>
                    <a:pt x="2602357" y="2528062"/>
                  </a:lnTo>
                  <a:lnTo>
                    <a:pt x="2602357" y="152400"/>
                  </a:lnTo>
                  <a:lnTo>
                    <a:pt x="2594610" y="104140"/>
                  </a:lnTo>
                  <a:lnTo>
                    <a:pt x="2573020" y="62357"/>
                  </a:lnTo>
                  <a:lnTo>
                    <a:pt x="2540000" y="29337"/>
                  </a:lnTo>
                  <a:lnTo>
                    <a:pt x="2498090" y="7747"/>
                  </a:lnTo>
                  <a:lnTo>
                    <a:pt x="2449957" y="0"/>
                  </a:lnTo>
                  <a:close/>
                </a:path>
              </a:pathLst>
            </a:custGeom>
            <a:solidFill>
              <a:srgbClr val="FFE7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2040" y="2901695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0" y="0"/>
                  </a:moveTo>
                  <a:lnTo>
                    <a:pt x="0" y="429259"/>
                  </a:lnTo>
                  <a:lnTo>
                    <a:pt x="472059" y="429259"/>
                  </a:lnTo>
                  <a:lnTo>
                    <a:pt x="472059" y="152146"/>
                  </a:lnTo>
                  <a:lnTo>
                    <a:pt x="464312" y="104013"/>
                  </a:lnTo>
                  <a:lnTo>
                    <a:pt x="442722" y="62230"/>
                  </a:lnTo>
                  <a:lnTo>
                    <a:pt x="409829" y="29337"/>
                  </a:lnTo>
                  <a:lnTo>
                    <a:pt x="368046" y="7747"/>
                  </a:lnTo>
                  <a:lnTo>
                    <a:pt x="32004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2040" y="3473195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0" y="0"/>
                  </a:moveTo>
                  <a:lnTo>
                    <a:pt x="0" y="429259"/>
                  </a:lnTo>
                  <a:lnTo>
                    <a:pt x="472059" y="429259"/>
                  </a:lnTo>
                  <a:lnTo>
                    <a:pt x="472059" y="152146"/>
                  </a:lnTo>
                  <a:lnTo>
                    <a:pt x="464312" y="104013"/>
                  </a:lnTo>
                  <a:lnTo>
                    <a:pt x="442722" y="62230"/>
                  </a:lnTo>
                  <a:lnTo>
                    <a:pt x="409829" y="29337"/>
                  </a:lnTo>
                  <a:lnTo>
                    <a:pt x="368046" y="7747"/>
                  </a:lnTo>
                  <a:lnTo>
                    <a:pt x="32004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82040" y="4043171"/>
              <a:ext cx="472440" cy="431165"/>
            </a:xfrm>
            <a:custGeom>
              <a:avLst/>
              <a:gdLst/>
              <a:ahLst/>
              <a:cxnLst/>
              <a:rect l="l" t="t" r="r" b="b"/>
              <a:pathLst>
                <a:path w="472440" h="431164">
                  <a:moveTo>
                    <a:pt x="0" y="0"/>
                  </a:moveTo>
                  <a:lnTo>
                    <a:pt x="0" y="430784"/>
                  </a:lnTo>
                  <a:lnTo>
                    <a:pt x="472059" y="430784"/>
                  </a:lnTo>
                  <a:lnTo>
                    <a:pt x="472059" y="152654"/>
                  </a:lnTo>
                  <a:lnTo>
                    <a:pt x="464312" y="104394"/>
                  </a:lnTo>
                  <a:lnTo>
                    <a:pt x="442722" y="62484"/>
                  </a:lnTo>
                  <a:lnTo>
                    <a:pt x="409829" y="29463"/>
                  </a:lnTo>
                  <a:lnTo>
                    <a:pt x="368046" y="7747"/>
                  </a:lnTo>
                  <a:lnTo>
                    <a:pt x="32004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82040" y="4614672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0" y="0"/>
                  </a:moveTo>
                  <a:lnTo>
                    <a:pt x="0" y="429259"/>
                  </a:lnTo>
                  <a:lnTo>
                    <a:pt x="472059" y="429259"/>
                  </a:lnTo>
                  <a:lnTo>
                    <a:pt x="472059" y="152146"/>
                  </a:lnTo>
                  <a:lnTo>
                    <a:pt x="464312" y="104013"/>
                  </a:lnTo>
                  <a:lnTo>
                    <a:pt x="442722" y="62230"/>
                  </a:lnTo>
                  <a:lnTo>
                    <a:pt x="409829" y="29337"/>
                  </a:lnTo>
                  <a:lnTo>
                    <a:pt x="368046" y="7747"/>
                  </a:lnTo>
                  <a:lnTo>
                    <a:pt x="320040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5883" y="4614672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472033" y="0"/>
                  </a:moveTo>
                  <a:lnTo>
                    <a:pt x="0" y="0"/>
                  </a:lnTo>
                  <a:lnTo>
                    <a:pt x="0" y="277113"/>
                  </a:lnTo>
                  <a:lnTo>
                    <a:pt x="7746" y="325246"/>
                  </a:lnTo>
                  <a:lnTo>
                    <a:pt x="29324" y="367029"/>
                  </a:lnTo>
                  <a:lnTo>
                    <a:pt x="62229" y="399922"/>
                  </a:lnTo>
                  <a:lnTo>
                    <a:pt x="103949" y="421512"/>
                  </a:lnTo>
                  <a:lnTo>
                    <a:pt x="151993" y="429259"/>
                  </a:lnTo>
                  <a:lnTo>
                    <a:pt x="472033" y="429259"/>
                  </a:lnTo>
                  <a:lnTo>
                    <a:pt x="472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5883" y="4614672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0" y="0"/>
                  </a:moveTo>
                  <a:lnTo>
                    <a:pt x="0" y="277114"/>
                  </a:lnTo>
                  <a:lnTo>
                    <a:pt x="7747" y="325247"/>
                  </a:lnTo>
                  <a:lnTo>
                    <a:pt x="29324" y="367030"/>
                  </a:lnTo>
                  <a:lnTo>
                    <a:pt x="62230" y="399923"/>
                  </a:lnTo>
                  <a:lnTo>
                    <a:pt x="103949" y="421513"/>
                  </a:lnTo>
                  <a:lnTo>
                    <a:pt x="151993" y="429259"/>
                  </a:lnTo>
                  <a:lnTo>
                    <a:pt x="472033" y="429259"/>
                  </a:lnTo>
                  <a:lnTo>
                    <a:pt x="47203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883" y="4043171"/>
              <a:ext cx="472440" cy="431165"/>
            </a:xfrm>
            <a:custGeom>
              <a:avLst/>
              <a:gdLst/>
              <a:ahLst/>
              <a:cxnLst/>
              <a:rect l="l" t="t" r="r" b="b"/>
              <a:pathLst>
                <a:path w="472440" h="431164">
                  <a:moveTo>
                    <a:pt x="472033" y="0"/>
                  </a:moveTo>
                  <a:lnTo>
                    <a:pt x="0" y="0"/>
                  </a:lnTo>
                  <a:lnTo>
                    <a:pt x="0" y="278129"/>
                  </a:lnTo>
                  <a:lnTo>
                    <a:pt x="7746" y="326389"/>
                  </a:lnTo>
                  <a:lnTo>
                    <a:pt x="29324" y="368299"/>
                  </a:lnTo>
                  <a:lnTo>
                    <a:pt x="62229" y="401319"/>
                  </a:lnTo>
                  <a:lnTo>
                    <a:pt x="103949" y="423036"/>
                  </a:lnTo>
                  <a:lnTo>
                    <a:pt x="151993" y="430783"/>
                  </a:lnTo>
                  <a:lnTo>
                    <a:pt x="472033" y="430783"/>
                  </a:lnTo>
                  <a:lnTo>
                    <a:pt x="472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883" y="4043171"/>
              <a:ext cx="472440" cy="431165"/>
            </a:xfrm>
            <a:custGeom>
              <a:avLst/>
              <a:gdLst/>
              <a:ahLst/>
              <a:cxnLst/>
              <a:rect l="l" t="t" r="r" b="b"/>
              <a:pathLst>
                <a:path w="472440" h="431164">
                  <a:moveTo>
                    <a:pt x="0" y="0"/>
                  </a:moveTo>
                  <a:lnTo>
                    <a:pt x="0" y="278130"/>
                  </a:lnTo>
                  <a:lnTo>
                    <a:pt x="7747" y="326390"/>
                  </a:lnTo>
                  <a:lnTo>
                    <a:pt x="29324" y="368300"/>
                  </a:lnTo>
                  <a:lnTo>
                    <a:pt x="62230" y="401320"/>
                  </a:lnTo>
                  <a:lnTo>
                    <a:pt x="103949" y="423037"/>
                  </a:lnTo>
                  <a:lnTo>
                    <a:pt x="151993" y="430784"/>
                  </a:lnTo>
                  <a:lnTo>
                    <a:pt x="472033" y="430784"/>
                  </a:lnTo>
                  <a:lnTo>
                    <a:pt x="47203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5883" y="3473195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472033" y="0"/>
                  </a:moveTo>
                  <a:lnTo>
                    <a:pt x="0" y="0"/>
                  </a:lnTo>
                  <a:lnTo>
                    <a:pt x="0" y="277114"/>
                  </a:lnTo>
                  <a:lnTo>
                    <a:pt x="7746" y="325247"/>
                  </a:lnTo>
                  <a:lnTo>
                    <a:pt x="29324" y="367030"/>
                  </a:lnTo>
                  <a:lnTo>
                    <a:pt x="62229" y="399923"/>
                  </a:lnTo>
                  <a:lnTo>
                    <a:pt x="103949" y="421513"/>
                  </a:lnTo>
                  <a:lnTo>
                    <a:pt x="151993" y="429260"/>
                  </a:lnTo>
                  <a:lnTo>
                    <a:pt x="472033" y="429260"/>
                  </a:lnTo>
                  <a:lnTo>
                    <a:pt x="472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883" y="3473195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0" y="0"/>
                  </a:moveTo>
                  <a:lnTo>
                    <a:pt x="0" y="277114"/>
                  </a:lnTo>
                  <a:lnTo>
                    <a:pt x="7747" y="325247"/>
                  </a:lnTo>
                  <a:lnTo>
                    <a:pt x="29324" y="367030"/>
                  </a:lnTo>
                  <a:lnTo>
                    <a:pt x="62230" y="399923"/>
                  </a:lnTo>
                  <a:lnTo>
                    <a:pt x="103949" y="421513"/>
                  </a:lnTo>
                  <a:lnTo>
                    <a:pt x="151993" y="429259"/>
                  </a:lnTo>
                  <a:lnTo>
                    <a:pt x="472033" y="429259"/>
                  </a:lnTo>
                  <a:lnTo>
                    <a:pt x="472033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5883" y="2901695"/>
              <a:ext cx="472440" cy="429259"/>
            </a:xfrm>
            <a:custGeom>
              <a:avLst/>
              <a:gdLst/>
              <a:ahLst/>
              <a:cxnLst/>
              <a:rect l="l" t="t" r="r" b="b"/>
              <a:pathLst>
                <a:path w="472440" h="429260">
                  <a:moveTo>
                    <a:pt x="472033" y="0"/>
                  </a:moveTo>
                  <a:lnTo>
                    <a:pt x="0" y="0"/>
                  </a:lnTo>
                  <a:lnTo>
                    <a:pt x="0" y="277114"/>
                  </a:lnTo>
                  <a:lnTo>
                    <a:pt x="7746" y="325247"/>
                  </a:lnTo>
                  <a:lnTo>
                    <a:pt x="29324" y="367030"/>
                  </a:lnTo>
                  <a:lnTo>
                    <a:pt x="62229" y="399923"/>
                  </a:lnTo>
                  <a:lnTo>
                    <a:pt x="103949" y="421513"/>
                  </a:lnTo>
                  <a:lnTo>
                    <a:pt x="151993" y="429260"/>
                  </a:lnTo>
                  <a:lnTo>
                    <a:pt x="472033" y="429260"/>
                  </a:lnTo>
                  <a:lnTo>
                    <a:pt x="4720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42594" y="2703956"/>
            <a:ext cx="698500" cy="230124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695"/>
              </a:spcBef>
              <a:tabLst>
                <a:tab pos="472440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  <a:tabLst>
                <a:tab pos="466725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595"/>
              </a:spcBef>
              <a:tabLst>
                <a:tab pos="481965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5"/>
              </a:spcBef>
              <a:tabLst>
                <a:tab pos="481965" algn="l"/>
              </a:tabLst>
            </a:pP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2400" spc="-5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5883" y="2901695"/>
            <a:ext cx="472440" cy="429259"/>
          </a:xfrm>
          <a:custGeom>
            <a:avLst/>
            <a:gdLst/>
            <a:ahLst/>
            <a:cxnLst/>
            <a:rect l="l" t="t" r="r" b="b"/>
            <a:pathLst>
              <a:path w="472440" h="429260">
                <a:moveTo>
                  <a:pt x="0" y="0"/>
                </a:moveTo>
                <a:lnTo>
                  <a:pt x="0" y="277114"/>
                </a:lnTo>
                <a:lnTo>
                  <a:pt x="7747" y="325247"/>
                </a:lnTo>
                <a:lnTo>
                  <a:pt x="29324" y="367030"/>
                </a:lnTo>
                <a:lnTo>
                  <a:pt x="62230" y="399923"/>
                </a:lnTo>
                <a:lnTo>
                  <a:pt x="103949" y="421513"/>
                </a:lnTo>
                <a:lnTo>
                  <a:pt x="151993" y="429259"/>
                </a:lnTo>
                <a:lnTo>
                  <a:pt x="472033" y="429259"/>
                </a:lnTo>
                <a:lnTo>
                  <a:pt x="472033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50619" y="3005708"/>
            <a:ext cx="7600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Pull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pin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0619" y="3586733"/>
            <a:ext cx="10007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Aim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nozzle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0619" y="4134103"/>
            <a:ext cx="1193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Squeeze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lever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0619" y="4719319"/>
            <a:ext cx="1261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Sweep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side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side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9580" y="5417820"/>
            <a:ext cx="2583180" cy="986155"/>
          </a:xfrm>
          <a:custGeom>
            <a:avLst/>
            <a:gdLst/>
            <a:ahLst/>
            <a:cxnLst/>
            <a:rect l="l" t="t" r="r" b="b"/>
            <a:pathLst>
              <a:path w="2583180" h="986154">
                <a:moveTo>
                  <a:pt x="2430272" y="0"/>
                </a:moveTo>
                <a:lnTo>
                  <a:pt x="0" y="0"/>
                </a:lnTo>
                <a:lnTo>
                  <a:pt x="0" y="985875"/>
                </a:lnTo>
                <a:lnTo>
                  <a:pt x="2582672" y="985875"/>
                </a:lnTo>
                <a:lnTo>
                  <a:pt x="2582672" y="152526"/>
                </a:lnTo>
                <a:lnTo>
                  <a:pt x="2574925" y="104266"/>
                </a:lnTo>
                <a:lnTo>
                  <a:pt x="2553208" y="62483"/>
                </a:lnTo>
                <a:lnTo>
                  <a:pt x="2520315" y="29463"/>
                </a:lnTo>
                <a:lnTo>
                  <a:pt x="2478405" y="7746"/>
                </a:lnTo>
                <a:lnTo>
                  <a:pt x="2430272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4474" y="5498414"/>
            <a:ext cx="2312035" cy="786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Caution: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9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extinguishers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heavy.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95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issue,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9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95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selected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 correct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extinguisher,</a:t>
            </a:r>
            <a:r>
              <a:rPr sz="9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it on</a:t>
            </a:r>
            <a:r>
              <a:rPr sz="9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floor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9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a safe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distance</a:t>
            </a:r>
            <a:r>
              <a:rPr sz="9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9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 fire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 before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9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95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95" dirty="0">
                <a:solidFill>
                  <a:srgbClr val="FFFFFF"/>
                </a:solidFill>
                <a:latin typeface="Arial"/>
                <a:cs typeface="Arial"/>
              </a:rPr>
              <a:t>PASS</a:t>
            </a:r>
            <a:r>
              <a:rPr sz="9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dirty="0">
                <a:solidFill>
                  <a:srgbClr val="FFFFFF"/>
                </a:solidFill>
                <a:latin typeface="Arial"/>
                <a:cs typeface="Arial"/>
              </a:rPr>
              <a:t>operating</a:t>
            </a:r>
            <a:r>
              <a:rPr sz="9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FFFFFF"/>
                </a:solidFill>
                <a:latin typeface="Arial"/>
                <a:cs typeface="Arial"/>
              </a:rPr>
              <a:t>method.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1567" y="2711195"/>
            <a:ext cx="6858000" cy="3692652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18896" y="6801713"/>
            <a:ext cx="827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Arial"/>
                <a:cs typeface="Arial"/>
              </a:rPr>
              <a:t>WS.STC.SSI.04.01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727" y="213406"/>
            <a:ext cx="2374265" cy="36893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75385">
              <a:lnSpc>
                <a:spcPct val="100000"/>
              </a:lnSpc>
              <a:spcBef>
                <a:spcPts val="260"/>
              </a:spcBef>
            </a:pPr>
            <a:r>
              <a:rPr sz="900" b="1" spc="-10" dirty="0">
                <a:latin typeface="Arial"/>
                <a:cs typeface="Arial"/>
              </a:rPr>
              <a:t>Compass</a:t>
            </a:r>
            <a:r>
              <a:rPr sz="900" b="1" spc="-3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UK</a:t>
            </a:r>
            <a:r>
              <a:rPr sz="900" b="1" spc="-8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&amp;</a:t>
            </a:r>
            <a:r>
              <a:rPr sz="900" b="1" spc="-105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Ireland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50" dirty="0">
                <a:latin typeface="Trebuchet MS"/>
                <a:cs typeface="Trebuchet MS"/>
              </a:rPr>
              <a:t>Workplace</a:t>
            </a:r>
            <a:r>
              <a:rPr sz="1050" spc="8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Safety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Management</a:t>
            </a:r>
            <a:r>
              <a:rPr sz="1050" spc="7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System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Fire</a:t>
            </a:r>
            <a:r>
              <a:rPr spc="-155" dirty="0"/>
              <a:t> </a:t>
            </a:r>
            <a:r>
              <a:rPr dirty="0"/>
              <a:t>Safety</a:t>
            </a:r>
            <a:r>
              <a:rPr spc="-80" dirty="0"/>
              <a:t> </a:t>
            </a:r>
            <a:r>
              <a:rPr dirty="0"/>
              <a:t>–</a:t>
            </a:r>
            <a:r>
              <a:rPr spc="85" dirty="0"/>
              <a:t> </a:t>
            </a:r>
            <a:r>
              <a:rPr spc="-40" dirty="0"/>
              <a:t>Fire</a:t>
            </a:r>
            <a:r>
              <a:rPr spc="-140" dirty="0"/>
              <a:t> </a:t>
            </a:r>
            <a:r>
              <a:rPr spc="-55" dirty="0"/>
              <a:t>Blankets</a:t>
            </a:r>
            <a:r>
              <a:rPr spc="-140" dirty="0"/>
              <a:t> </a:t>
            </a:r>
            <a:r>
              <a:rPr dirty="0"/>
              <a:t>(hot</a:t>
            </a:r>
            <a:r>
              <a:rPr spc="-90" dirty="0"/>
              <a:t> </a:t>
            </a:r>
            <a:r>
              <a:rPr spc="-40" dirty="0"/>
              <a:t>oil</a:t>
            </a:r>
            <a:r>
              <a:rPr spc="-155" dirty="0"/>
              <a:t> </a:t>
            </a:r>
            <a:r>
              <a:rPr spc="-10" dirty="0"/>
              <a:t>fires)</a:t>
            </a:r>
          </a:p>
        </p:txBody>
      </p:sp>
      <p:sp>
        <p:nvSpPr>
          <p:cNvPr id="4" name="object 4"/>
          <p:cNvSpPr/>
          <p:nvPr/>
        </p:nvSpPr>
        <p:spPr>
          <a:xfrm>
            <a:off x="431291" y="1620011"/>
            <a:ext cx="9832975" cy="719455"/>
          </a:xfrm>
          <a:custGeom>
            <a:avLst/>
            <a:gdLst/>
            <a:ahLst/>
            <a:cxnLst/>
            <a:rect l="l" t="t" r="r" b="b"/>
            <a:pathLst>
              <a:path w="9832975" h="719455">
                <a:moveTo>
                  <a:pt x="9680321" y="0"/>
                </a:moveTo>
                <a:lnTo>
                  <a:pt x="0" y="0"/>
                </a:lnTo>
                <a:lnTo>
                  <a:pt x="0" y="719201"/>
                </a:lnTo>
                <a:lnTo>
                  <a:pt x="9832721" y="719201"/>
                </a:lnTo>
                <a:lnTo>
                  <a:pt x="9832721" y="152272"/>
                </a:lnTo>
                <a:lnTo>
                  <a:pt x="9824974" y="104139"/>
                </a:lnTo>
                <a:lnTo>
                  <a:pt x="9803257" y="62356"/>
                </a:lnTo>
                <a:lnTo>
                  <a:pt x="9770364" y="29336"/>
                </a:lnTo>
                <a:lnTo>
                  <a:pt x="9728454" y="7746"/>
                </a:lnTo>
                <a:lnTo>
                  <a:pt x="9680321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6491" y="1663065"/>
            <a:ext cx="9070340" cy="58801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45"/>
              </a:spcBef>
            </a:pPr>
            <a:r>
              <a:rPr sz="1200" dirty="0">
                <a:latin typeface="Arial"/>
                <a:cs typeface="Arial"/>
              </a:rPr>
              <a:t>Fire blankets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located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kitchens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cooking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hot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oils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naked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flames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takes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place.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blankets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extinguish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hot </a:t>
            </a:r>
            <a:r>
              <a:rPr sz="1200" dirty="0">
                <a:latin typeface="Arial"/>
                <a:cs typeface="Arial"/>
              </a:rPr>
              <a:t>oil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fires.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Remember,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some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cooking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equipment</a:t>
            </a:r>
            <a:r>
              <a:rPr sz="1200" spc="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suppression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system,</a:t>
            </a:r>
            <a:r>
              <a:rPr sz="1200" spc="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thus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eliminating</a:t>
            </a:r>
            <a:r>
              <a:rPr sz="1200" spc="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manual</a:t>
            </a:r>
            <a:r>
              <a:rPr sz="1200" spc="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intervention. </a:t>
            </a:r>
            <a:r>
              <a:rPr sz="1200" spc="-50" dirty="0">
                <a:latin typeface="Arial"/>
                <a:cs typeface="Arial"/>
              </a:rPr>
              <a:t>Your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 advise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suppression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place.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645652" y="1078991"/>
            <a:ext cx="1618615" cy="429259"/>
          </a:xfrm>
          <a:custGeom>
            <a:avLst/>
            <a:gdLst/>
            <a:ahLst/>
            <a:cxnLst/>
            <a:rect l="l" t="t" r="r" b="b"/>
            <a:pathLst>
              <a:path w="1618615" h="429259">
                <a:moveTo>
                  <a:pt x="1465961" y="0"/>
                </a:moveTo>
                <a:lnTo>
                  <a:pt x="0" y="0"/>
                </a:lnTo>
                <a:lnTo>
                  <a:pt x="0" y="429260"/>
                </a:lnTo>
                <a:lnTo>
                  <a:pt x="1618361" y="429260"/>
                </a:lnTo>
                <a:lnTo>
                  <a:pt x="1618361" y="152146"/>
                </a:lnTo>
                <a:lnTo>
                  <a:pt x="1610614" y="104013"/>
                </a:lnTo>
                <a:lnTo>
                  <a:pt x="1588897" y="62230"/>
                </a:lnTo>
                <a:lnTo>
                  <a:pt x="1556004" y="29337"/>
                </a:lnTo>
                <a:lnTo>
                  <a:pt x="1514094" y="7747"/>
                </a:lnTo>
                <a:lnTo>
                  <a:pt x="1465961" y="0"/>
                </a:lnTo>
                <a:close/>
              </a:path>
            </a:pathLst>
          </a:custGeom>
          <a:solidFill>
            <a:srgbClr val="FFE7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24138" y="1077214"/>
            <a:ext cx="1374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95" dirty="0">
                <a:latin typeface="Arial"/>
                <a:cs typeface="Arial"/>
              </a:rPr>
              <a:t>STCSSI</a:t>
            </a:r>
            <a:r>
              <a:rPr sz="2400" spc="-32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05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68995" y="4014215"/>
            <a:ext cx="2266315" cy="1493520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6830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90"/>
              </a:spcBef>
            </a:pPr>
            <a:r>
              <a:rPr sz="800" dirty="0">
                <a:latin typeface="Arial"/>
                <a:cs typeface="Arial"/>
              </a:rPr>
              <a:t>Shield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yourself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holding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fire</a:t>
            </a:r>
            <a:endParaRPr sz="800">
              <a:latin typeface="Arial"/>
              <a:cs typeface="Arial"/>
            </a:endParaRPr>
          </a:p>
          <a:p>
            <a:pPr marL="72390" marR="386715">
              <a:lnSpc>
                <a:spcPct val="103899"/>
              </a:lnSpc>
              <a:spcBef>
                <a:spcPts val="10"/>
              </a:spcBef>
            </a:pPr>
            <a:r>
              <a:rPr sz="800" dirty="0">
                <a:latin typeface="Arial"/>
                <a:cs typeface="Arial"/>
              </a:rPr>
              <a:t>blanket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arms’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length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front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you. Roll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corners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the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 over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your </a:t>
            </a:r>
            <a:r>
              <a:rPr sz="800" dirty="0">
                <a:latin typeface="Arial"/>
                <a:cs typeface="Arial"/>
              </a:rPr>
              <a:t>hands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protect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them.</a:t>
            </a:r>
            <a:endParaRPr sz="800">
              <a:latin typeface="Arial"/>
              <a:cs typeface="Arial"/>
            </a:endParaRPr>
          </a:p>
          <a:p>
            <a:pPr marL="72390" marR="84455">
              <a:lnSpc>
                <a:spcPct val="104000"/>
              </a:lnSpc>
              <a:spcBef>
                <a:spcPts val="105"/>
              </a:spcBef>
            </a:pPr>
            <a:r>
              <a:rPr sz="800" dirty="0">
                <a:latin typeface="Arial"/>
                <a:cs typeface="Arial"/>
              </a:rPr>
              <a:t>Place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 over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throw </a:t>
            </a:r>
            <a:r>
              <a:rPr sz="800" spc="-25" dirty="0">
                <a:latin typeface="Arial"/>
                <a:cs typeface="Arial"/>
              </a:rPr>
              <a:t>it,</a:t>
            </a:r>
            <a:r>
              <a:rPr sz="800" dirty="0">
                <a:latin typeface="Arial"/>
                <a:cs typeface="Arial"/>
              </a:rPr>
              <a:t> but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lay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down</a:t>
            </a:r>
            <a:r>
              <a:rPr sz="800" spc="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gently.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Start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6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nearside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flames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lay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away</a:t>
            </a:r>
            <a:r>
              <a:rPr sz="800" spc="6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from </a:t>
            </a:r>
            <a:r>
              <a:rPr sz="800" dirty="0">
                <a:latin typeface="Arial"/>
                <a:cs typeface="Arial"/>
              </a:rPr>
              <a:t>you.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85" dirty="0">
                <a:latin typeface="Arial"/>
                <a:cs typeface="Arial"/>
              </a:rPr>
              <a:t>NEVER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throw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across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fire,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can cause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 flames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creep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up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over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the</a:t>
            </a:r>
            <a:r>
              <a:rPr sz="800" dirty="0">
                <a:latin typeface="Arial"/>
                <a:cs typeface="Arial"/>
              </a:rPr>
              <a:t> blanket,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worsening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situation.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2140" y="6233159"/>
            <a:ext cx="2118360" cy="61150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1114" rIns="0" bIns="0" rtlCol="0">
            <a:spAutoFit/>
          </a:bodyPr>
          <a:lstStyle/>
          <a:p>
            <a:pPr marL="71755" marR="112395">
              <a:lnSpc>
                <a:spcPct val="104200"/>
              </a:lnSpc>
              <a:spcBef>
                <a:spcPts val="244"/>
              </a:spcBef>
            </a:pPr>
            <a:r>
              <a:rPr sz="800" spc="-20" dirty="0">
                <a:latin typeface="Arial"/>
                <a:cs typeface="Arial"/>
              </a:rPr>
              <a:t>Leave</a:t>
            </a:r>
            <a:r>
              <a:rPr sz="800" dirty="0">
                <a:latin typeface="Arial"/>
                <a:cs typeface="Arial"/>
              </a:rPr>
              <a:t> 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source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until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flame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suffocated.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This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should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take </a:t>
            </a:r>
            <a:r>
              <a:rPr sz="800" dirty="0">
                <a:latin typeface="Arial"/>
                <a:cs typeface="Arial"/>
              </a:rPr>
              <a:t>about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15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minutes.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attempt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move </a:t>
            </a:r>
            <a:r>
              <a:rPr sz="800" dirty="0">
                <a:latin typeface="Arial"/>
                <a:cs typeface="Arial"/>
              </a:rPr>
              <a:t>or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touch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until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it’s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cool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again.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64408" y="3976115"/>
            <a:ext cx="2266315" cy="61277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4635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365"/>
              </a:spcBef>
            </a:pPr>
            <a:r>
              <a:rPr sz="800" dirty="0">
                <a:latin typeface="Arial"/>
                <a:cs typeface="Arial"/>
              </a:rPr>
              <a:t>Turn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heat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source.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61359" y="6233159"/>
            <a:ext cx="2266315" cy="61150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1114" rIns="0" bIns="0" rtlCol="0">
            <a:spAutoFit/>
          </a:bodyPr>
          <a:lstStyle/>
          <a:p>
            <a:pPr marL="71755" marR="113030">
              <a:lnSpc>
                <a:spcPct val="104200"/>
              </a:lnSpc>
              <a:spcBef>
                <a:spcPts val="244"/>
              </a:spcBef>
            </a:pPr>
            <a:r>
              <a:rPr sz="800" dirty="0">
                <a:latin typeface="Arial"/>
                <a:cs typeface="Arial"/>
              </a:rPr>
              <a:t>Call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emergency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services.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Even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have </a:t>
            </a:r>
            <a:r>
              <a:rPr sz="800" dirty="0">
                <a:latin typeface="Arial"/>
                <a:cs typeface="Arial"/>
              </a:rPr>
              <a:t>extinguished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will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need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make </a:t>
            </a:r>
            <a:r>
              <a:rPr sz="800" dirty="0">
                <a:latin typeface="Arial"/>
                <a:cs typeface="Arial"/>
              </a:rPr>
              <a:t>sure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there is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chance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 lingering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embers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or</a:t>
            </a:r>
            <a:r>
              <a:rPr sz="800" dirty="0">
                <a:latin typeface="Arial"/>
                <a:cs typeface="Arial"/>
              </a:rPr>
              <a:t> heat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which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could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cause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another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fire.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95188" y="4014215"/>
            <a:ext cx="2115820" cy="574675"/>
          </a:xfrm>
          <a:prstGeom prst="rect">
            <a:avLst/>
          </a:prstGeom>
          <a:solidFill>
            <a:srgbClr val="FFE733"/>
          </a:solidFill>
        </p:spPr>
        <p:txBody>
          <a:bodyPr vert="horz" wrap="square" lIns="0" tIns="31115" rIns="0" bIns="0" rtlCol="0">
            <a:spAutoFit/>
          </a:bodyPr>
          <a:lstStyle/>
          <a:p>
            <a:pPr marL="71755" marR="161925" algn="just">
              <a:lnSpc>
                <a:spcPct val="104500"/>
              </a:lnSpc>
              <a:spcBef>
                <a:spcPts val="245"/>
              </a:spcBef>
            </a:pPr>
            <a:r>
              <a:rPr sz="800" spc="-30" dirty="0">
                <a:latin typeface="Arial"/>
                <a:cs typeface="Arial"/>
              </a:rPr>
              <a:t>Remove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fire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blanket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from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its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container </a:t>
            </a:r>
            <a:r>
              <a:rPr sz="800" dirty="0">
                <a:latin typeface="Arial"/>
                <a:cs typeface="Arial"/>
              </a:rPr>
              <a:t>by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pulling</a:t>
            </a:r>
            <a:r>
              <a:rPr sz="800" spc="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down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sharply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on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tabs,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and</a:t>
            </a:r>
            <a:r>
              <a:rPr sz="800" dirty="0">
                <a:latin typeface="Arial"/>
                <a:cs typeface="Arial"/>
              </a:rPr>
              <a:t> open</a:t>
            </a:r>
            <a:r>
              <a:rPr sz="800" spc="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out</a:t>
            </a:r>
            <a:r>
              <a:rPr sz="800" spc="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the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blanket.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8896" y="7090054"/>
            <a:ext cx="8274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40" dirty="0">
                <a:latin typeface="Arial"/>
                <a:cs typeface="Arial"/>
              </a:rPr>
              <a:t>WS.STC.SSI.05.01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591" y="6751449"/>
            <a:ext cx="1945005" cy="2540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700" dirty="0">
                <a:latin typeface="Arial"/>
                <a:cs typeface="Arial"/>
              </a:rPr>
              <a:t>Images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courtesy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of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wikiHow.com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from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the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article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700" spc="-10" dirty="0">
                <a:latin typeface="Arial"/>
                <a:cs typeface="Arial"/>
              </a:rPr>
              <a:t>https://</a:t>
            </a:r>
            <a:r>
              <a:rPr sz="7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www.wikihow.com/Use-a-Fire-Blanke</a:t>
            </a:r>
            <a:r>
              <a:rPr sz="700" spc="-10" dirty="0">
                <a:latin typeface="Arial"/>
                <a:cs typeface="Arial"/>
                <a:hlinkClick r:id="rId2"/>
              </a:rPr>
              <a:t>t</a:t>
            </a:r>
            <a:endParaRPr sz="7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2627" y="160019"/>
            <a:ext cx="1330452" cy="507492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9945" y="2473695"/>
            <a:ext cx="2107506" cy="154052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64408" y="2485889"/>
            <a:ext cx="2266188" cy="1490226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3265932" y="4735067"/>
            <a:ext cx="2261870" cy="1497965"/>
            <a:chOff x="3265932" y="4735067"/>
            <a:chExt cx="2261870" cy="1497965"/>
          </a:xfrm>
        </p:grpSpPr>
        <p:sp>
          <p:nvSpPr>
            <p:cNvPr id="19" name="object 19"/>
            <p:cNvSpPr/>
            <p:nvPr/>
          </p:nvSpPr>
          <p:spPr>
            <a:xfrm>
              <a:off x="3265932" y="4735067"/>
              <a:ext cx="2261870" cy="1497965"/>
            </a:xfrm>
            <a:custGeom>
              <a:avLst/>
              <a:gdLst/>
              <a:ahLst/>
              <a:cxnLst/>
              <a:rect l="l" t="t" r="r" b="b"/>
              <a:pathLst>
                <a:path w="2261870" h="1497964">
                  <a:moveTo>
                    <a:pt x="2124329" y="0"/>
                  </a:moveTo>
                  <a:lnTo>
                    <a:pt x="0" y="0"/>
                  </a:lnTo>
                  <a:lnTo>
                    <a:pt x="0" y="1497838"/>
                  </a:lnTo>
                  <a:lnTo>
                    <a:pt x="2261489" y="1497838"/>
                  </a:lnTo>
                  <a:lnTo>
                    <a:pt x="2261489" y="137160"/>
                  </a:lnTo>
                  <a:lnTo>
                    <a:pt x="2254504" y="93853"/>
                  </a:lnTo>
                  <a:lnTo>
                    <a:pt x="2234946" y="56134"/>
                  </a:lnTo>
                  <a:lnTo>
                    <a:pt x="2205355" y="26416"/>
                  </a:lnTo>
                  <a:lnTo>
                    <a:pt x="2167636" y="6985"/>
                  </a:lnTo>
                  <a:lnTo>
                    <a:pt x="2124329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28288" y="4805171"/>
              <a:ext cx="1112519" cy="135635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68995" y="2473695"/>
            <a:ext cx="2266188" cy="154052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92140" y="4741415"/>
            <a:ext cx="2115312" cy="1491744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431291" y="2479547"/>
            <a:ext cx="2058670" cy="615950"/>
          </a:xfrm>
          <a:custGeom>
            <a:avLst/>
            <a:gdLst/>
            <a:ahLst/>
            <a:cxnLst/>
            <a:rect l="l" t="t" r="r" b="b"/>
            <a:pathLst>
              <a:path w="2058670" h="615950">
                <a:moveTo>
                  <a:pt x="1906143" y="0"/>
                </a:moveTo>
                <a:lnTo>
                  <a:pt x="0" y="0"/>
                </a:lnTo>
                <a:lnTo>
                  <a:pt x="0" y="615441"/>
                </a:lnTo>
                <a:lnTo>
                  <a:pt x="2058670" y="615441"/>
                </a:lnTo>
                <a:lnTo>
                  <a:pt x="2058670" y="152145"/>
                </a:lnTo>
                <a:lnTo>
                  <a:pt x="2050795" y="104139"/>
                </a:lnTo>
                <a:lnTo>
                  <a:pt x="2029206" y="62356"/>
                </a:lnTo>
                <a:lnTo>
                  <a:pt x="1996186" y="29336"/>
                </a:lnTo>
                <a:lnTo>
                  <a:pt x="1954402" y="7746"/>
                </a:lnTo>
                <a:lnTo>
                  <a:pt x="1906143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2457" y="2568955"/>
            <a:ext cx="1743075" cy="3975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0"/>
              </a:spcBef>
            </a:pP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blanket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event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hot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oil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968995" y="5635752"/>
            <a:ext cx="2295525" cy="1203960"/>
          </a:xfrm>
          <a:custGeom>
            <a:avLst/>
            <a:gdLst/>
            <a:ahLst/>
            <a:cxnLst/>
            <a:rect l="l" t="t" r="r" b="b"/>
            <a:pathLst>
              <a:path w="2295525" h="1203959">
                <a:moveTo>
                  <a:pt x="2142617" y="0"/>
                </a:moveTo>
                <a:lnTo>
                  <a:pt x="0" y="0"/>
                </a:lnTo>
                <a:lnTo>
                  <a:pt x="0" y="1203845"/>
                </a:lnTo>
                <a:lnTo>
                  <a:pt x="2295017" y="1203845"/>
                </a:lnTo>
                <a:lnTo>
                  <a:pt x="2295017" y="152400"/>
                </a:lnTo>
                <a:lnTo>
                  <a:pt x="2287270" y="104267"/>
                </a:lnTo>
                <a:lnTo>
                  <a:pt x="2265553" y="62357"/>
                </a:lnTo>
                <a:lnTo>
                  <a:pt x="2232533" y="29464"/>
                </a:lnTo>
                <a:lnTo>
                  <a:pt x="2190750" y="7747"/>
                </a:lnTo>
                <a:lnTo>
                  <a:pt x="2142617" y="0"/>
                </a:lnTo>
                <a:close/>
              </a:path>
            </a:pathLst>
          </a:custGeom>
          <a:solidFill>
            <a:srgbClr val="E00D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118475" y="5734304"/>
            <a:ext cx="1736089" cy="9690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4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blanket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deep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50" dirty="0">
                <a:solidFill>
                  <a:srgbClr val="FFFFFF"/>
                </a:solidFill>
                <a:latin typeface="Arial"/>
                <a:cs typeface="Arial"/>
              </a:rPr>
              <a:t>fat</a:t>
            </a:r>
            <a:r>
              <a:rPr sz="12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fryer;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 this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circumstance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wet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chemical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fire</a:t>
            </a:r>
            <a:r>
              <a:rPr sz="12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extinguisher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"/>
                <a:cs typeface="Arial"/>
              </a:rPr>
              <a:t>used.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64153" y="2479331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8575" rIns="0" bIns="0" rtlCol="0">
            <a:spAutoFit/>
          </a:bodyPr>
          <a:lstStyle/>
          <a:p>
            <a:pPr marL="109220">
              <a:lnSpc>
                <a:spcPct val="100000"/>
              </a:lnSpc>
              <a:spcBef>
                <a:spcPts val="22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92140" y="4735067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94934" y="2467140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61359" y="4735067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68995" y="2467355"/>
            <a:ext cx="288290" cy="28829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9209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29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31368" y="3372053"/>
            <a:ext cx="1721485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300">
              <a:lnSpc>
                <a:spcPct val="105300"/>
              </a:lnSpc>
              <a:spcBef>
                <a:spcPts val="100"/>
              </a:spcBef>
            </a:pPr>
            <a:r>
              <a:rPr sz="950" spc="-10" dirty="0">
                <a:latin typeface="Arial"/>
                <a:cs typeface="Arial"/>
              </a:rPr>
              <a:t>Make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sure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know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where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all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blankets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are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located.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200"/>
              </a:lnSpc>
              <a:spcBef>
                <a:spcPts val="35"/>
              </a:spcBef>
            </a:pPr>
            <a:r>
              <a:rPr sz="950" dirty="0">
                <a:latin typeface="Arial"/>
                <a:cs typeface="Arial"/>
              </a:rPr>
              <a:t>If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fire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blanket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missing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from </a:t>
            </a:r>
            <a:r>
              <a:rPr sz="950" dirty="0">
                <a:latin typeface="Arial"/>
                <a:cs typeface="Arial"/>
              </a:rPr>
              <a:t>its location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appears to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be </a:t>
            </a:r>
            <a:r>
              <a:rPr sz="950" dirty="0">
                <a:latin typeface="Arial"/>
                <a:cs typeface="Arial"/>
              </a:rPr>
              <a:t>damaged,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report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to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relevant person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your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workplace.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2816" y="3291840"/>
            <a:ext cx="2056130" cy="1138555"/>
          </a:xfrm>
          <a:custGeom>
            <a:avLst/>
            <a:gdLst/>
            <a:ahLst/>
            <a:cxnLst/>
            <a:rect l="l" t="t" r="r" b="b"/>
            <a:pathLst>
              <a:path w="2056130" h="1138554">
                <a:moveTo>
                  <a:pt x="0" y="0"/>
                </a:moveTo>
                <a:lnTo>
                  <a:pt x="0" y="1138047"/>
                </a:lnTo>
                <a:lnTo>
                  <a:pt x="2055622" y="1138047"/>
                </a:lnTo>
                <a:lnTo>
                  <a:pt x="2055622" y="152527"/>
                </a:lnTo>
                <a:lnTo>
                  <a:pt x="2047748" y="104267"/>
                </a:lnTo>
                <a:lnTo>
                  <a:pt x="2026158" y="62484"/>
                </a:lnTo>
                <a:lnTo>
                  <a:pt x="1993138" y="29463"/>
                </a:lnTo>
                <a:lnTo>
                  <a:pt x="1951355" y="7747"/>
                </a:lnTo>
                <a:lnTo>
                  <a:pt x="1903095" y="0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72f14c-d40a-4996-84a9-078c3b8640e0}" enabled="1" method="Privilege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8275</Words>
  <Application>Microsoft Office PowerPoint</Application>
  <PresentationFormat>Custom</PresentationFormat>
  <Paragraphs>852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Impact</vt:lpstr>
      <vt:lpstr>Times New Roman</vt:lpstr>
      <vt:lpstr>Trebuchet MS</vt:lpstr>
      <vt:lpstr>Office Theme</vt:lpstr>
      <vt:lpstr>Workplace Safety Management System</vt:lpstr>
      <vt:lpstr>PowerPoint Presentation</vt:lpstr>
      <vt:lpstr>PowerPoint Presentation</vt:lpstr>
      <vt:lpstr>Workplace Environment Hazards</vt:lpstr>
      <vt:lpstr>Fire Safety – Good Practice</vt:lpstr>
      <vt:lpstr>Fire Safety – Emergency Procedures</vt:lpstr>
      <vt:lpstr>Fire Safety – Fire Extinguishers (correct selection)</vt:lpstr>
      <vt:lpstr>PowerPoint Presentation</vt:lpstr>
      <vt:lpstr>Fire Safety – Fire Blankets (hot oil fires)</vt:lpstr>
      <vt:lpstr>Fire Safety – Fire Blankets (clothes fires)</vt:lpstr>
      <vt:lpstr>Fire Safety – Fire Suppression Equipment</vt:lpstr>
      <vt:lpstr>First Aid Arrangements</vt:lpstr>
      <vt:lpstr>Reporting Accidents, Incidents and Near Misses</vt:lpstr>
      <vt:lpstr>PowerPoint Presentation</vt:lpstr>
      <vt:lpstr>Safety Signage</vt:lpstr>
      <vt:lpstr>Manual Handling</vt:lpstr>
      <vt:lpstr>Working with Chemicals</vt:lpstr>
      <vt:lpstr>Use of Personal Protective Equipment (PPE)</vt:lpstr>
      <vt:lpstr>Electrical Safety</vt:lpstr>
      <vt:lpstr>Use of Gas Appliances</vt:lpstr>
      <vt:lpstr>Use of Work Equipment</vt:lpstr>
      <vt:lpstr>Display Screen Equipment (DSE)</vt:lpstr>
      <vt:lpstr>New and Expectant Mothers</vt:lpstr>
      <vt:lpstr>Young Persons in the Workplace</vt:lpstr>
      <vt:lpstr>Lone Working</vt:lpstr>
      <vt:lpstr>Workplace Stress</vt:lpstr>
      <vt:lpstr>Driving on Company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Safety Management System</dc:title>
  <cp:lastModifiedBy>Evan Judge</cp:lastModifiedBy>
  <cp:revision>1</cp:revision>
  <dcterms:created xsi:type="dcterms:W3CDTF">2023-10-30T08:32:41Z</dcterms:created>
  <dcterms:modified xsi:type="dcterms:W3CDTF">2023-10-30T08:52:54Z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2023-10-30T00:00:00Z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lassificationContentMarkingFooterLocations">
    <vt:lpwstr>Office Theme:8</vt:lpwstr>
  </property>
  <property fmtid="{D5CDD505-2E9C-101B-9397-08002B2CF9AE}" pid="7" name="ClassificationContentMarkingFooterText">
    <vt:lpwstr>Internal</vt:lpwstr>
  </property>
</Properties>
</file>